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78" r:id="rId6"/>
  </p:sldMasterIdLst>
  <p:notesMasterIdLst>
    <p:notesMasterId r:id="rId26"/>
  </p:notesMasterIdLst>
  <p:sldIdLst>
    <p:sldId id="2142533985" r:id="rId7"/>
    <p:sldId id="364" r:id="rId8"/>
    <p:sldId id="365" r:id="rId9"/>
    <p:sldId id="2142533986" r:id="rId10"/>
    <p:sldId id="604" r:id="rId11"/>
    <p:sldId id="606" r:id="rId12"/>
    <p:sldId id="259" r:id="rId13"/>
    <p:sldId id="2142534054" r:id="rId14"/>
    <p:sldId id="2142534045" r:id="rId15"/>
    <p:sldId id="2142534055" r:id="rId16"/>
    <p:sldId id="2142534060" r:id="rId17"/>
    <p:sldId id="2142534069" r:id="rId18"/>
    <p:sldId id="2142534044" r:id="rId19"/>
    <p:sldId id="2142534070" r:id="rId20"/>
    <p:sldId id="2142534071" r:id="rId21"/>
    <p:sldId id="4316" r:id="rId22"/>
    <p:sldId id="492" r:id="rId23"/>
    <p:sldId id="2142534073" r:id="rId24"/>
    <p:sldId id="21425340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EE4440-6110-BFF6-0380-7F197F63D434}" name="Louise Taylor" initials="LT" userId="S::louise.taylor@uk-cpi.com::9139d38b-2bc7-4c2e-9d17-6de9cfaad993" providerId="AD"/>
  <p188:author id="{1A009A99-A8D0-C179-4B69-9E804F77700E}" name="Julie Anderson" initials="JA" userId="S::julie.anderson@uk-cpi.com::d08dbb87-0600-4361-bda4-91240fc2d70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62358-A5FE-4EAD-9C00-A44BF1EC9F99}" v="307" dt="2022-10-04T15:50:36.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85637" autoAdjust="0"/>
  </p:normalViewPr>
  <p:slideViewPr>
    <p:cSldViewPr snapToGrid="0" showGuides="1">
      <p:cViewPr varScale="1">
        <p:scale>
          <a:sx n="85" d="100"/>
          <a:sy n="85" d="100"/>
        </p:scale>
        <p:origin x="63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a Haggerty" userId="c025cd5e-ae63-4ce7-b83f-a773ba6b0af8" providerId="ADAL" clId="{7A862358-A5FE-4EAD-9C00-A44BF1EC9F99}"/>
    <pc:docChg chg="undo custSel addSld delSld modSld sldOrd delMainMaster">
      <pc:chgData name="Juliana Haggerty" userId="c025cd5e-ae63-4ce7-b83f-a773ba6b0af8" providerId="ADAL" clId="{7A862358-A5FE-4EAD-9C00-A44BF1EC9F99}" dt="2022-10-04T15:53:29.363" v="1188" actId="14861"/>
      <pc:docMkLst>
        <pc:docMk/>
      </pc:docMkLst>
      <pc:sldChg chg="modSp mod ord">
        <pc:chgData name="Juliana Haggerty" userId="c025cd5e-ae63-4ce7-b83f-a773ba6b0af8" providerId="ADAL" clId="{7A862358-A5FE-4EAD-9C00-A44BF1EC9F99}" dt="2022-10-04T15:11:01.591" v="770"/>
        <pc:sldMkLst>
          <pc:docMk/>
          <pc:sldMk cId="1495393293" sldId="259"/>
        </pc:sldMkLst>
        <pc:spChg chg="mod">
          <ac:chgData name="Juliana Haggerty" userId="c025cd5e-ae63-4ce7-b83f-a773ba6b0af8" providerId="ADAL" clId="{7A862358-A5FE-4EAD-9C00-A44BF1EC9F99}" dt="2022-10-04T14:39:11.584" v="451" actId="2085"/>
          <ac:spMkLst>
            <pc:docMk/>
            <pc:sldMk cId="1495393293" sldId="259"/>
            <ac:spMk id="17" creationId="{81FC8840-FF2B-4829-A94E-DE6437853591}"/>
          </ac:spMkLst>
        </pc:spChg>
        <pc:spChg chg="mod">
          <ac:chgData name="Juliana Haggerty" userId="c025cd5e-ae63-4ce7-b83f-a773ba6b0af8" providerId="ADAL" clId="{7A862358-A5FE-4EAD-9C00-A44BF1EC9F99}" dt="2022-10-04T14:39:37.539" v="457" actId="20577"/>
          <ac:spMkLst>
            <pc:docMk/>
            <pc:sldMk cId="1495393293" sldId="259"/>
            <ac:spMk id="23" creationId="{CE5F3BDD-429E-45D4-BDAE-6AC56AA8FF7E}"/>
          </ac:spMkLst>
        </pc:spChg>
      </pc:sldChg>
      <pc:sldChg chg="del">
        <pc:chgData name="Juliana Haggerty" userId="c025cd5e-ae63-4ce7-b83f-a773ba6b0af8" providerId="ADAL" clId="{7A862358-A5FE-4EAD-9C00-A44BF1EC9F99}" dt="2022-10-04T14:38:46.521" v="449" actId="47"/>
        <pc:sldMkLst>
          <pc:docMk/>
          <pc:sldMk cId="441863721" sldId="260"/>
        </pc:sldMkLst>
      </pc:sldChg>
      <pc:sldChg chg="del">
        <pc:chgData name="Juliana Haggerty" userId="c025cd5e-ae63-4ce7-b83f-a773ba6b0af8" providerId="ADAL" clId="{7A862358-A5FE-4EAD-9C00-A44BF1EC9F99}" dt="2022-10-04T14:46:51.811" v="470" actId="47"/>
        <pc:sldMkLst>
          <pc:docMk/>
          <pc:sldMk cId="890748826" sldId="363"/>
        </pc:sldMkLst>
      </pc:sldChg>
      <pc:sldChg chg="del">
        <pc:chgData name="Juliana Haggerty" userId="c025cd5e-ae63-4ce7-b83f-a773ba6b0af8" providerId="ADAL" clId="{7A862358-A5FE-4EAD-9C00-A44BF1EC9F99}" dt="2022-10-04T14:54:06.488" v="493" actId="47"/>
        <pc:sldMkLst>
          <pc:docMk/>
          <pc:sldMk cId="2204975023" sldId="395"/>
        </pc:sldMkLst>
      </pc:sldChg>
      <pc:sldChg chg="add ord">
        <pc:chgData name="Juliana Haggerty" userId="c025cd5e-ae63-4ce7-b83f-a773ba6b0af8" providerId="ADAL" clId="{7A862358-A5FE-4EAD-9C00-A44BF1EC9F99}" dt="2022-10-04T14:54:37.873" v="496"/>
        <pc:sldMkLst>
          <pc:docMk/>
          <pc:sldMk cId="2675172356" sldId="492"/>
        </pc:sldMkLst>
      </pc:sldChg>
      <pc:sldChg chg="del">
        <pc:chgData name="Juliana Haggerty" userId="c025cd5e-ae63-4ce7-b83f-a773ba6b0af8" providerId="ADAL" clId="{7A862358-A5FE-4EAD-9C00-A44BF1EC9F99}" dt="2022-10-04T14:56:12.514" v="498" actId="47"/>
        <pc:sldMkLst>
          <pc:docMk/>
          <pc:sldMk cId="4240186171" sldId="597"/>
        </pc:sldMkLst>
      </pc:sldChg>
      <pc:sldChg chg="ord">
        <pc:chgData name="Juliana Haggerty" userId="c025cd5e-ae63-4ce7-b83f-a773ba6b0af8" providerId="ADAL" clId="{7A862358-A5FE-4EAD-9C00-A44BF1EC9F99}" dt="2022-10-04T14:47:06.304" v="472"/>
        <pc:sldMkLst>
          <pc:docMk/>
          <pc:sldMk cId="2846792662" sldId="604"/>
        </pc:sldMkLst>
      </pc:sldChg>
      <pc:sldChg chg="del">
        <pc:chgData name="Juliana Haggerty" userId="c025cd5e-ae63-4ce7-b83f-a773ba6b0af8" providerId="ADAL" clId="{7A862358-A5FE-4EAD-9C00-A44BF1EC9F99}" dt="2022-10-04T14:47:15.259" v="473" actId="47"/>
        <pc:sldMkLst>
          <pc:docMk/>
          <pc:sldMk cId="725024483" sldId="605"/>
        </pc:sldMkLst>
      </pc:sldChg>
      <pc:sldChg chg="add">
        <pc:chgData name="Juliana Haggerty" userId="c025cd5e-ae63-4ce7-b83f-a773ba6b0af8" providerId="ADAL" clId="{7A862358-A5FE-4EAD-9C00-A44BF1EC9F99}" dt="2022-10-04T14:46:22.793" v="469"/>
        <pc:sldMkLst>
          <pc:docMk/>
          <pc:sldMk cId="2470462229" sldId="606"/>
        </pc:sldMkLst>
      </pc:sldChg>
      <pc:sldChg chg="del">
        <pc:chgData name="Juliana Haggerty" userId="c025cd5e-ae63-4ce7-b83f-a773ba6b0af8" providerId="ADAL" clId="{7A862358-A5FE-4EAD-9C00-A44BF1EC9F99}" dt="2022-10-04T14:38:06.399" v="448" actId="47"/>
        <pc:sldMkLst>
          <pc:docMk/>
          <pc:sldMk cId="1661520862" sldId="795"/>
        </pc:sldMkLst>
      </pc:sldChg>
      <pc:sldChg chg="del">
        <pc:chgData name="Juliana Haggerty" userId="c025cd5e-ae63-4ce7-b83f-a773ba6b0af8" providerId="ADAL" clId="{7A862358-A5FE-4EAD-9C00-A44BF1EC9F99}" dt="2022-10-04T14:40:21.334" v="458" actId="47"/>
        <pc:sldMkLst>
          <pc:docMk/>
          <pc:sldMk cId="513197446" sldId="863"/>
        </pc:sldMkLst>
      </pc:sldChg>
      <pc:sldChg chg="modSp add del mod">
        <pc:chgData name="Juliana Haggerty" userId="c025cd5e-ae63-4ce7-b83f-a773ba6b0af8" providerId="ADAL" clId="{7A862358-A5FE-4EAD-9C00-A44BF1EC9F99}" dt="2022-10-04T15:17:24.834" v="877" actId="47"/>
        <pc:sldMkLst>
          <pc:docMk/>
          <pc:sldMk cId="4024772526" sldId="930"/>
        </pc:sldMkLst>
        <pc:spChg chg="mod">
          <ac:chgData name="Juliana Haggerty" userId="c025cd5e-ae63-4ce7-b83f-a773ba6b0af8" providerId="ADAL" clId="{7A862358-A5FE-4EAD-9C00-A44BF1EC9F99}" dt="2022-10-04T15:13:20.096" v="869" actId="1076"/>
          <ac:spMkLst>
            <pc:docMk/>
            <pc:sldMk cId="4024772526" sldId="930"/>
            <ac:spMk id="16" creationId="{8149521B-5850-4295-B2AB-D619923481F9}"/>
          </ac:spMkLst>
        </pc:spChg>
        <pc:spChg chg="mod">
          <ac:chgData name="Juliana Haggerty" userId="c025cd5e-ae63-4ce7-b83f-a773ba6b0af8" providerId="ADAL" clId="{7A862358-A5FE-4EAD-9C00-A44BF1EC9F99}" dt="2022-10-04T15:13:14.047" v="868" actId="1076"/>
          <ac:spMkLst>
            <pc:docMk/>
            <pc:sldMk cId="4024772526" sldId="930"/>
            <ac:spMk id="17" creationId="{D115E198-7068-4A7C-86C2-FD25FA43E110}"/>
          </ac:spMkLst>
        </pc:spChg>
        <pc:spChg chg="mod">
          <ac:chgData name="Juliana Haggerty" userId="c025cd5e-ae63-4ce7-b83f-a773ba6b0af8" providerId="ADAL" clId="{7A862358-A5FE-4EAD-9C00-A44BF1EC9F99}" dt="2022-10-04T15:13:28.736" v="871" actId="14100"/>
          <ac:spMkLst>
            <pc:docMk/>
            <pc:sldMk cId="4024772526" sldId="930"/>
            <ac:spMk id="18" creationId="{5F9FC502-1893-4436-9357-030E58D47B99}"/>
          </ac:spMkLst>
        </pc:spChg>
        <pc:spChg chg="mod">
          <ac:chgData name="Juliana Haggerty" userId="c025cd5e-ae63-4ce7-b83f-a773ba6b0af8" providerId="ADAL" clId="{7A862358-A5FE-4EAD-9C00-A44BF1EC9F99}" dt="2022-10-04T15:14:00.957" v="873" actId="20577"/>
          <ac:spMkLst>
            <pc:docMk/>
            <pc:sldMk cId="4024772526" sldId="930"/>
            <ac:spMk id="19" creationId="{4B4BE746-E2E5-410D-B053-6ADB0FAED9A5}"/>
          </ac:spMkLst>
        </pc:spChg>
        <pc:picChg chg="mod">
          <ac:chgData name="Juliana Haggerty" userId="c025cd5e-ae63-4ce7-b83f-a773ba6b0af8" providerId="ADAL" clId="{7A862358-A5FE-4EAD-9C00-A44BF1EC9F99}" dt="2022-10-04T15:13:20.096" v="869" actId="1076"/>
          <ac:picMkLst>
            <pc:docMk/>
            <pc:sldMk cId="4024772526" sldId="930"/>
            <ac:picMk id="13" creationId="{B98E5F4E-0C6F-4B37-990C-4C1B05299C56}"/>
          </ac:picMkLst>
        </pc:picChg>
        <pc:picChg chg="mod">
          <ac:chgData name="Juliana Haggerty" userId="c025cd5e-ae63-4ce7-b83f-a773ba6b0af8" providerId="ADAL" clId="{7A862358-A5FE-4EAD-9C00-A44BF1EC9F99}" dt="2022-10-04T15:13:14.047" v="868" actId="1076"/>
          <ac:picMkLst>
            <pc:docMk/>
            <pc:sldMk cId="4024772526" sldId="930"/>
            <ac:picMk id="14" creationId="{0B8D7244-14C4-42FC-B6D0-56D2C98E8A58}"/>
          </ac:picMkLst>
        </pc:picChg>
      </pc:sldChg>
      <pc:sldChg chg="add del">
        <pc:chgData name="Juliana Haggerty" userId="c025cd5e-ae63-4ce7-b83f-a773ba6b0af8" providerId="ADAL" clId="{7A862358-A5FE-4EAD-9C00-A44BF1EC9F99}" dt="2022-10-04T14:48:36.958" v="475" actId="47"/>
        <pc:sldMkLst>
          <pc:docMk/>
          <pc:sldMk cId="2005922232" sldId="1124"/>
        </pc:sldMkLst>
      </pc:sldChg>
      <pc:sldChg chg="del">
        <pc:chgData name="Juliana Haggerty" userId="c025cd5e-ae63-4ce7-b83f-a773ba6b0af8" providerId="ADAL" clId="{7A862358-A5FE-4EAD-9C00-A44BF1EC9F99}" dt="2022-10-04T14:50:56.425" v="482" actId="47"/>
        <pc:sldMkLst>
          <pc:docMk/>
          <pc:sldMk cId="1560746263" sldId="4305"/>
        </pc:sldMkLst>
      </pc:sldChg>
      <pc:sldChg chg="delSp modSp add mod">
        <pc:chgData name="Juliana Haggerty" userId="c025cd5e-ae63-4ce7-b83f-a773ba6b0af8" providerId="ADAL" clId="{7A862358-A5FE-4EAD-9C00-A44BF1EC9F99}" dt="2022-10-04T15:21:11.808" v="899" actId="478"/>
        <pc:sldMkLst>
          <pc:docMk/>
          <pc:sldMk cId="3934382854" sldId="4316"/>
        </pc:sldMkLst>
        <pc:spChg chg="mod">
          <ac:chgData name="Juliana Haggerty" userId="c025cd5e-ae63-4ce7-b83f-a773ba6b0af8" providerId="ADAL" clId="{7A862358-A5FE-4EAD-9C00-A44BF1EC9F99}" dt="2022-10-04T15:21:09.594" v="898" actId="20577"/>
          <ac:spMkLst>
            <pc:docMk/>
            <pc:sldMk cId="3934382854" sldId="4316"/>
            <ac:spMk id="18" creationId="{BB54FBD0-D22E-4234-92C6-71F255BE6634}"/>
          </ac:spMkLst>
        </pc:spChg>
        <pc:picChg chg="del">
          <ac:chgData name="Juliana Haggerty" userId="c025cd5e-ae63-4ce7-b83f-a773ba6b0af8" providerId="ADAL" clId="{7A862358-A5FE-4EAD-9C00-A44BF1EC9F99}" dt="2022-10-04T15:21:11.808" v="899" actId="478"/>
          <ac:picMkLst>
            <pc:docMk/>
            <pc:sldMk cId="3934382854" sldId="4316"/>
            <ac:picMk id="21" creationId="{06C3E561-B8E7-44A7-8B17-B137A5E98FB9}"/>
          </ac:picMkLst>
        </pc:picChg>
      </pc:sldChg>
      <pc:sldChg chg="del">
        <pc:chgData name="Juliana Haggerty" userId="c025cd5e-ae63-4ce7-b83f-a773ba6b0af8" providerId="ADAL" clId="{7A862358-A5FE-4EAD-9C00-A44BF1EC9F99}" dt="2022-10-04T14:50:54.547" v="481" actId="47"/>
        <pc:sldMkLst>
          <pc:docMk/>
          <pc:sldMk cId="4143701197" sldId="4317"/>
        </pc:sldMkLst>
      </pc:sldChg>
      <pc:sldChg chg="modSp add del">
        <pc:chgData name="Juliana Haggerty" userId="c025cd5e-ae63-4ce7-b83f-a773ba6b0af8" providerId="ADAL" clId="{7A862358-A5FE-4EAD-9C00-A44BF1EC9F99}" dt="2022-10-04T14:53:05.935" v="490" actId="47"/>
        <pc:sldMkLst>
          <pc:docMk/>
          <pc:sldMk cId="1692572324" sldId="4329"/>
        </pc:sldMkLst>
        <pc:graphicFrameChg chg="mod">
          <ac:chgData name="Juliana Haggerty" userId="c025cd5e-ae63-4ce7-b83f-a773ba6b0af8" providerId="ADAL" clId="{7A862358-A5FE-4EAD-9C00-A44BF1EC9F99}" dt="2022-10-04T14:52:44.614" v="489" actId="20577"/>
          <ac:graphicFrameMkLst>
            <pc:docMk/>
            <pc:sldMk cId="1692572324" sldId="4329"/>
            <ac:graphicFrameMk id="6" creationId="{EB117173-5642-4337-9F39-044DA6F726FF}"/>
          </ac:graphicFrameMkLst>
        </pc:graphicFrameChg>
      </pc:sldChg>
      <pc:sldChg chg="del">
        <pc:chgData name="Juliana Haggerty" userId="c025cd5e-ae63-4ce7-b83f-a773ba6b0af8" providerId="ADAL" clId="{7A862358-A5FE-4EAD-9C00-A44BF1EC9F99}" dt="2022-10-04T14:54:52.754" v="497" actId="47"/>
        <pc:sldMkLst>
          <pc:docMk/>
          <pc:sldMk cId="326619378" sldId="4332"/>
        </pc:sldMkLst>
      </pc:sldChg>
      <pc:sldChg chg="del">
        <pc:chgData name="Juliana Haggerty" userId="c025cd5e-ae63-4ce7-b83f-a773ba6b0af8" providerId="ADAL" clId="{7A862358-A5FE-4EAD-9C00-A44BF1EC9F99}" dt="2022-10-04T14:50:54.547" v="481" actId="47"/>
        <pc:sldMkLst>
          <pc:docMk/>
          <pc:sldMk cId="1282422201" sldId="4333"/>
        </pc:sldMkLst>
      </pc:sldChg>
      <pc:sldChg chg="del">
        <pc:chgData name="Juliana Haggerty" userId="c025cd5e-ae63-4ce7-b83f-a773ba6b0af8" providerId="ADAL" clId="{7A862358-A5FE-4EAD-9C00-A44BF1EC9F99}" dt="2022-10-04T14:38:59.853" v="450" actId="47"/>
        <pc:sldMkLst>
          <pc:docMk/>
          <pc:sldMk cId="1041528696" sldId="2142533964"/>
        </pc:sldMkLst>
      </pc:sldChg>
      <pc:sldChg chg="addSp delSp modSp mod">
        <pc:chgData name="Juliana Haggerty" userId="c025cd5e-ae63-4ce7-b83f-a773ba6b0af8" providerId="ADAL" clId="{7A862358-A5FE-4EAD-9C00-A44BF1EC9F99}" dt="2022-10-04T15:53:29.363" v="1188" actId="14861"/>
        <pc:sldMkLst>
          <pc:docMk/>
          <pc:sldMk cId="1199377606" sldId="2142533985"/>
        </pc:sldMkLst>
        <pc:spChg chg="mod">
          <ac:chgData name="Juliana Haggerty" userId="c025cd5e-ae63-4ce7-b83f-a773ba6b0af8" providerId="ADAL" clId="{7A862358-A5FE-4EAD-9C00-A44BF1EC9F99}" dt="2022-10-04T15:35:29.190" v="1006" actId="207"/>
          <ac:spMkLst>
            <pc:docMk/>
            <pc:sldMk cId="1199377606" sldId="2142533985"/>
            <ac:spMk id="2" creationId="{A1F0C140-3622-49F9-815E-9E7FB82A63D5}"/>
          </ac:spMkLst>
        </pc:spChg>
        <pc:spChg chg="add mod">
          <ac:chgData name="Juliana Haggerty" userId="c025cd5e-ae63-4ce7-b83f-a773ba6b0af8" providerId="ADAL" clId="{7A862358-A5FE-4EAD-9C00-A44BF1EC9F99}" dt="2022-10-04T15:53:29.363" v="1188" actId="14861"/>
          <ac:spMkLst>
            <pc:docMk/>
            <pc:sldMk cId="1199377606" sldId="2142533985"/>
            <ac:spMk id="3" creationId="{B2647980-F8BC-4098-9705-6CF74721A566}"/>
          </ac:spMkLst>
        </pc:spChg>
        <pc:spChg chg="add del mod ord">
          <ac:chgData name="Juliana Haggerty" userId="c025cd5e-ae63-4ce7-b83f-a773ba6b0af8" providerId="ADAL" clId="{7A862358-A5FE-4EAD-9C00-A44BF1EC9F99}" dt="2022-10-04T14:35:47.531" v="435" actId="478"/>
          <ac:spMkLst>
            <pc:docMk/>
            <pc:sldMk cId="1199377606" sldId="2142533985"/>
            <ac:spMk id="3" creationId="{D7983AB1-7400-416A-B3E7-57DE845139ED}"/>
          </ac:spMkLst>
        </pc:spChg>
        <pc:spChg chg="add del mod">
          <ac:chgData name="Juliana Haggerty" userId="c025cd5e-ae63-4ce7-b83f-a773ba6b0af8" providerId="ADAL" clId="{7A862358-A5FE-4EAD-9C00-A44BF1EC9F99}" dt="2022-10-04T14:34:07.510" v="371" actId="931"/>
          <ac:spMkLst>
            <pc:docMk/>
            <pc:sldMk cId="1199377606" sldId="2142533985"/>
            <ac:spMk id="5" creationId="{C02E4EC5-62D4-479F-BFD2-7289DE0AB3F8}"/>
          </ac:spMkLst>
        </pc:spChg>
        <pc:picChg chg="add mod">
          <ac:chgData name="Juliana Haggerty" userId="c025cd5e-ae63-4ce7-b83f-a773ba6b0af8" providerId="ADAL" clId="{7A862358-A5FE-4EAD-9C00-A44BF1EC9F99}" dt="2022-10-04T15:52:43.304" v="1186" actId="14100"/>
          <ac:picMkLst>
            <pc:docMk/>
            <pc:sldMk cId="1199377606" sldId="2142533985"/>
            <ac:picMk id="7" creationId="{B2FB55D3-1196-4AA9-9B42-1B5694BAD000}"/>
          </ac:picMkLst>
        </pc:picChg>
        <pc:picChg chg="del mod">
          <ac:chgData name="Juliana Haggerty" userId="c025cd5e-ae63-4ce7-b83f-a773ba6b0af8" providerId="ADAL" clId="{7A862358-A5FE-4EAD-9C00-A44BF1EC9F99}" dt="2022-10-04T14:33:56" v="370" actId="478"/>
          <ac:picMkLst>
            <pc:docMk/>
            <pc:sldMk cId="1199377606" sldId="2142533985"/>
            <ac:picMk id="9" creationId="{1576B4E0-F4A0-42F7-A1ED-5E0BF6F7BFF6}"/>
          </ac:picMkLst>
        </pc:picChg>
      </pc:sldChg>
      <pc:sldChg chg="del">
        <pc:chgData name="Juliana Haggerty" userId="c025cd5e-ae63-4ce7-b83f-a773ba6b0af8" providerId="ADAL" clId="{7A862358-A5FE-4EAD-9C00-A44BF1EC9F99}" dt="2022-10-04T14:54:15.664" v="494" actId="47"/>
        <pc:sldMkLst>
          <pc:docMk/>
          <pc:sldMk cId="1485933733" sldId="2142533987"/>
        </pc:sldMkLst>
      </pc:sldChg>
      <pc:sldChg chg="del">
        <pc:chgData name="Juliana Haggerty" userId="c025cd5e-ae63-4ce7-b83f-a773ba6b0af8" providerId="ADAL" clId="{7A862358-A5FE-4EAD-9C00-A44BF1EC9F99}" dt="2022-10-04T14:53:51.751" v="491" actId="47"/>
        <pc:sldMkLst>
          <pc:docMk/>
          <pc:sldMk cId="3151929415" sldId="2142533988"/>
        </pc:sldMkLst>
      </pc:sldChg>
      <pc:sldChg chg="del">
        <pc:chgData name="Juliana Haggerty" userId="c025cd5e-ae63-4ce7-b83f-a773ba6b0af8" providerId="ADAL" clId="{7A862358-A5FE-4EAD-9C00-A44BF1EC9F99}" dt="2022-10-04T14:44:14.238" v="463" actId="47"/>
        <pc:sldMkLst>
          <pc:docMk/>
          <pc:sldMk cId="1224860217" sldId="2142534022"/>
        </pc:sldMkLst>
      </pc:sldChg>
      <pc:sldChg chg="del">
        <pc:chgData name="Juliana Haggerty" userId="c025cd5e-ae63-4ce7-b83f-a773ba6b0af8" providerId="ADAL" clId="{7A862358-A5FE-4EAD-9C00-A44BF1EC9F99}" dt="2022-10-04T14:44:15.772" v="464" actId="47"/>
        <pc:sldMkLst>
          <pc:docMk/>
          <pc:sldMk cId="3542877725" sldId="2142534035"/>
        </pc:sldMkLst>
      </pc:sldChg>
      <pc:sldChg chg="del ord">
        <pc:chgData name="Juliana Haggerty" userId="c025cd5e-ae63-4ce7-b83f-a773ba6b0af8" providerId="ADAL" clId="{7A862358-A5FE-4EAD-9C00-A44BF1EC9F99}" dt="2022-10-04T14:48:16.229" v="474" actId="47"/>
        <pc:sldMkLst>
          <pc:docMk/>
          <pc:sldMk cId="1181758419" sldId="2142534036"/>
        </pc:sldMkLst>
      </pc:sldChg>
      <pc:sldChg chg="del">
        <pc:chgData name="Juliana Haggerty" userId="c025cd5e-ae63-4ce7-b83f-a773ba6b0af8" providerId="ADAL" clId="{7A862358-A5FE-4EAD-9C00-A44BF1EC9F99}" dt="2022-10-04T14:41:41.510" v="462" actId="47"/>
        <pc:sldMkLst>
          <pc:docMk/>
          <pc:sldMk cId="3435805875" sldId="2142534037"/>
        </pc:sldMkLst>
      </pc:sldChg>
      <pc:sldChg chg="del">
        <pc:chgData name="Juliana Haggerty" userId="c025cd5e-ae63-4ce7-b83f-a773ba6b0af8" providerId="ADAL" clId="{7A862358-A5FE-4EAD-9C00-A44BF1EC9F99}" dt="2022-10-04T15:12:27.276" v="863" actId="47"/>
        <pc:sldMkLst>
          <pc:docMk/>
          <pc:sldMk cId="3171359187" sldId="2142534038"/>
        </pc:sldMkLst>
      </pc:sldChg>
      <pc:sldChg chg="del">
        <pc:chgData name="Juliana Haggerty" userId="c025cd5e-ae63-4ce7-b83f-a773ba6b0af8" providerId="ADAL" clId="{7A862358-A5FE-4EAD-9C00-A44BF1EC9F99}" dt="2022-10-04T14:54:15.664" v="494" actId="47"/>
        <pc:sldMkLst>
          <pc:docMk/>
          <pc:sldMk cId="2253652404" sldId="2142534039"/>
        </pc:sldMkLst>
      </pc:sldChg>
      <pc:sldChg chg="del">
        <pc:chgData name="Juliana Haggerty" userId="c025cd5e-ae63-4ce7-b83f-a773ba6b0af8" providerId="ADAL" clId="{7A862358-A5FE-4EAD-9C00-A44BF1EC9F99}" dt="2022-10-04T14:54:05.226" v="492" actId="47"/>
        <pc:sldMkLst>
          <pc:docMk/>
          <pc:sldMk cId="4038651389" sldId="2142534040"/>
        </pc:sldMkLst>
      </pc:sldChg>
      <pc:sldChg chg="del">
        <pc:chgData name="Juliana Haggerty" userId="c025cd5e-ae63-4ce7-b83f-a773ba6b0af8" providerId="ADAL" clId="{7A862358-A5FE-4EAD-9C00-A44BF1EC9F99}" dt="2022-10-04T14:54:15.664" v="494" actId="47"/>
        <pc:sldMkLst>
          <pc:docMk/>
          <pc:sldMk cId="2497690127" sldId="2142534042"/>
        </pc:sldMkLst>
      </pc:sldChg>
      <pc:sldChg chg="del">
        <pc:chgData name="Juliana Haggerty" userId="c025cd5e-ae63-4ce7-b83f-a773ba6b0af8" providerId="ADAL" clId="{7A862358-A5FE-4EAD-9C00-A44BF1EC9F99}" dt="2022-10-04T14:54:15.664" v="494" actId="47"/>
        <pc:sldMkLst>
          <pc:docMk/>
          <pc:sldMk cId="3032524616" sldId="2142534043"/>
        </pc:sldMkLst>
      </pc:sldChg>
      <pc:sldChg chg="addSp delSp modSp mod chgLayout">
        <pc:chgData name="Juliana Haggerty" userId="c025cd5e-ae63-4ce7-b83f-a773ba6b0af8" providerId="ADAL" clId="{7A862358-A5FE-4EAD-9C00-A44BF1EC9F99}" dt="2022-10-04T15:34:42.371" v="1005"/>
        <pc:sldMkLst>
          <pc:docMk/>
          <pc:sldMk cId="3062879598" sldId="2142534044"/>
        </pc:sldMkLst>
        <pc:spChg chg="mod ord">
          <ac:chgData name="Juliana Haggerty" userId="c025cd5e-ae63-4ce7-b83f-a773ba6b0af8" providerId="ADAL" clId="{7A862358-A5FE-4EAD-9C00-A44BF1EC9F99}" dt="2022-10-04T15:24:40.032" v="996" actId="700"/>
          <ac:spMkLst>
            <pc:docMk/>
            <pc:sldMk cId="3062879598" sldId="2142534044"/>
            <ac:spMk id="2" creationId="{1779E113-4793-44A7-90B9-A347F67770F8}"/>
          </ac:spMkLst>
        </pc:spChg>
        <pc:spChg chg="add del mod ord">
          <ac:chgData name="Juliana Haggerty" userId="c025cd5e-ae63-4ce7-b83f-a773ba6b0af8" providerId="ADAL" clId="{7A862358-A5FE-4EAD-9C00-A44BF1EC9F99}" dt="2022-10-04T15:25:06.735" v="997" actId="931"/>
          <ac:spMkLst>
            <pc:docMk/>
            <pc:sldMk cId="3062879598" sldId="2142534044"/>
            <ac:spMk id="3" creationId="{1D58CB5F-1E2B-4D43-83AD-8F0BA75DFA8C}"/>
          </ac:spMkLst>
        </pc:spChg>
        <pc:picChg chg="add mod">
          <ac:chgData name="Juliana Haggerty" userId="c025cd5e-ae63-4ce7-b83f-a773ba6b0af8" providerId="ADAL" clId="{7A862358-A5FE-4EAD-9C00-A44BF1EC9F99}" dt="2022-10-04T15:34:42.371" v="1005"/>
          <ac:picMkLst>
            <pc:docMk/>
            <pc:sldMk cId="3062879598" sldId="2142534044"/>
            <ac:picMk id="5" creationId="{7F6C370A-EE75-4855-9BE3-0EA5EE8457F6}"/>
          </ac:picMkLst>
        </pc:picChg>
      </pc:sldChg>
      <pc:sldChg chg="delSp modSp add mod">
        <pc:chgData name="Juliana Haggerty" userId="c025cd5e-ae63-4ce7-b83f-a773ba6b0af8" providerId="ADAL" clId="{7A862358-A5FE-4EAD-9C00-A44BF1EC9F99}" dt="2022-10-04T15:12:23.249" v="862" actId="1076"/>
        <pc:sldMkLst>
          <pc:docMk/>
          <pc:sldMk cId="2333406218" sldId="2142534045"/>
        </pc:sldMkLst>
        <pc:spChg chg="mod">
          <ac:chgData name="Juliana Haggerty" userId="c025cd5e-ae63-4ce7-b83f-a773ba6b0af8" providerId="ADAL" clId="{7A862358-A5FE-4EAD-9C00-A44BF1EC9F99}" dt="2022-10-04T15:12:02.858" v="861" actId="14100"/>
          <ac:spMkLst>
            <pc:docMk/>
            <pc:sldMk cId="2333406218" sldId="2142534045"/>
            <ac:spMk id="6" creationId="{F95B4685-0483-4B53-916A-2DD8F05938AB}"/>
          </ac:spMkLst>
        </pc:spChg>
        <pc:spChg chg="mod">
          <ac:chgData name="Juliana Haggerty" userId="c025cd5e-ae63-4ce7-b83f-a773ba6b0af8" providerId="ADAL" clId="{7A862358-A5FE-4EAD-9C00-A44BF1EC9F99}" dt="2022-10-04T15:12:23.249" v="862" actId="1076"/>
          <ac:spMkLst>
            <pc:docMk/>
            <pc:sldMk cId="2333406218" sldId="2142534045"/>
            <ac:spMk id="11" creationId="{FC816642-3C47-4632-BA30-144D3FA81BD5}"/>
          </ac:spMkLst>
        </pc:spChg>
        <pc:spChg chg="mod">
          <ac:chgData name="Juliana Haggerty" userId="c025cd5e-ae63-4ce7-b83f-a773ba6b0af8" providerId="ADAL" clId="{7A862358-A5FE-4EAD-9C00-A44BF1EC9F99}" dt="2022-10-04T15:12:23.249" v="862" actId="1076"/>
          <ac:spMkLst>
            <pc:docMk/>
            <pc:sldMk cId="2333406218" sldId="2142534045"/>
            <ac:spMk id="17" creationId="{16DC97E2-1E0B-43E8-9E33-EF0F681FF138}"/>
          </ac:spMkLst>
        </pc:spChg>
        <pc:spChg chg="mod">
          <ac:chgData name="Juliana Haggerty" userId="c025cd5e-ae63-4ce7-b83f-a773ba6b0af8" providerId="ADAL" clId="{7A862358-A5FE-4EAD-9C00-A44BF1EC9F99}" dt="2022-10-04T15:12:23.249" v="862" actId="1076"/>
          <ac:spMkLst>
            <pc:docMk/>
            <pc:sldMk cId="2333406218" sldId="2142534045"/>
            <ac:spMk id="18" creationId="{DB474134-EA7E-0FEC-C717-294B32E20F38}"/>
          </ac:spMkLst>
        </pc:spChg>
        <pc:spChg chg="mod">
          <ac:chgData name="Juliana Haggerty" userId="c025cd5e-ae63-4ce7-b83f-a773ba6b0af8" providerId="ADAL" clId="{7A862358-A5FE-4EAD-9C00-A44BF1EC9F99}" dt="2022-10-04T15:12:23.249" v="862" actId="1076"/>
          <ac:spMkLst>
            <pc:docMk/>
            <pc:sldMk cId="2333406218" sldId="2142534045"/>
            <ac:spMk id="31" creationId="{295F5708-AC62-46B5-A292-C43A5B9E3821}"/>
          </ac:spMkLst>
        </pc:spChg>
        <pc:spChg chg="mod">
          <ac:chgData name="Juliana Haggerty" userId="c025cd5e-ae63-4ce7-b83f-a773ba6b0af8" providerId="ADAL" clId="{7A862358-A5FE-4EAD-9C00-A44BF1EC9F99}" dt="2022-10-04T15:12:23.249" v="862" actId="1076"/>
          <ac:spMkLst>
            <pc:docMk/>
            <pc:sldMk cId="2333406218" sldId="2142534045"/>
            <ac:spMk id="32" creationId="{C9AEA13F-F573-4E60-9753-8B14B28CF3B7}"/>
          </ac:spMkLst>
        </pc:spChg>
        <pc:spChg chg="del mod">
          <ac:chgData name="Juliana Haggerty" userId="c025cd5e-ae63-4ce7-b83f-a773ba6b0af8" providerId="ADAL" clId="{7A862358-A5FE-4EAD-9C00-A44BF1EC9F99}" dt="2022-10-04T14:57:52.134" v="558" actId="478"/>
          <ac:spMkLst>
            <pc:docMk/>
            <pc:sldMk cId="2333406218" sldId="2142534045"/>
            <ac:spMk id="35" creationId="{77042018-A4CA-4C86-BFE1-2D785D332069}"/>
          </ac:spMkLst>
        </pc:spChg>
        <pc:spChg chg="mod">
          <ac:chgData name="Juliana Haggerty" userId="c025cd5e-ae63-4ce7-b83f-a773ba6b0af8" providerId="ADAL" clId="{7A862358-A5FE-4EAD-9C00-A44BF1EC9F99}" dt="2022-10-04T15:12:23.249" v="862" actId="1076"/>
          <ac:spMkLst>
            <pc:docMk/>
            <pc:sldMk cId="2333406218" sldId="2142534045"/>
            <ac:spMk id="38" creationId="{A63BEDCB-2C38-4A85-8CB4-336543A5B217}"/>
          </ac:spMkLst>
        </pc:spChg>
        <pc:picChg chg="mod">
          <ac:chgData name="Juliana Haggerty" userId="c025cd5e-ae63-4ce7-b83f-a773ba6b0af8" providerId="ADAL" clId="{7A862358-A5FE-4EAD-9C00-A44BF1EC9F99}" dt="2022-10-04T15:12:23.249" v="862" actId="1076"/>
          <ac:picMkLst>
            <pc:docMk/>
            <pc:sldMk cId="2333406218" sldId="2142534045"/>
            <ac:picMk id="2" creationId="{D25C6C36-37E2-95BC-C783-C6D9D1943DC8}"/>
          </ac:picMkLst>
        </pc:picChg>
        <pc:picChg chg="mod">
          <ac:chgData name="Juliana Haggerty" userId="c025cd5e-ae63-4ce7-b83f-a773ba6b0af8" providerId="ADAL" clId="{7A862358-A5FE-4EAD-9C00-A44BF1EC9F99}" dt="2022-10-04T15:12:23.249" v="862" actId="1076"/>
          <ac:picMkLst>
            <pc:docMk/>
            <pc:sldMk cId="2333406218" sldId="2142534045"/>
            <ac:picMk id="10" creationId="{AD2DAF14-F65E-462A-A134-9BB9AF8F763D}"/>
          </ac:picMkLst>
        </pc:picChg>
        <pc:picChg chg="mod">
          <ac:chgData name="Juliana Haggerty" userId="c025cd5e-ae63-4ce7-b83f-a773ba6b0af8" providerId="ADAL" clId="{7A862358-A5FE-4EAD-9C00-A44BF1EC9F99}" dt="2022-10-04T15:12:23.249" v="862" actId="1076"/>
          <ac:picMkLst>
            <pc:docMk/>
            <pc:sldMk cId="2333406218" sldId="2142534045"/>
            <ac:picMk id="14" creationId="{0D2DC86D-EA32-4207-AF3F-D47B23E3458F}"/>
          </ac:picMkLst>
        </pc:picChg>
        <pc:picChg chg="mod">
          <ac:chgData name="Juliana Haggerty" userId="c025cd5e-ae63-4ce7-b83f-a773ba6b0af8" providerId="ADAL" clId="{7A862358-A5FE-4EAD-9C00-A44BF1EC9F99}" dt="2022-10-04T15:12:23.249" v="862" actId="1076"/>
          <ac:picMkLst>
            <pc:docMk/>
            <pc:sldMk cId="2333406218" sldId="2142534045"/>
            <ac:picMk id="24" creationId="{A449D174-1D86-4E38-8E75-799A7E93D332}"/>
          </ac:picMkLst>
        </pc:picChg>
        <pc:picChg chg="mod">
          <ac:chgData name="Juliana Haggerty" userId="c025cd5e-ae63-4ce7-b83f-a773ba6b0af8" providerId="ADAL" clId="{7A862358-A5FE-4EAD-9C00-A44BF1EC9F99}" dt="2022-10-04T15:12:23.249" v="862" actId="1076"/>
          <ac:picMkLst>
            <pc:docMk/>
            <pc:sldMk cId="2333406218" sldId="2142534045"/>
            <ac:picMk id="25" creationId="{68644480-1CF7-47BB-95A0-152E15AAF6DF}"/>
          </ac:picMkLst>
        </pc:picChg>
        <pc:picChg chg="mod">
          <ac:chgData name="Juliana Haggerty" userId="c025cd5e-ae63-4ce7-b83f-a773ba6b0af8" providerId="ADAL" clId="{7A862358-A5FE-4EAD-9C00-A44BF1EC9F99}" dt="2022-10-04T15:12:23.249" v="862" actId="1076"/>
          <ac:picMkLst>
            <pc:docMk/>
            <pc:sldMk cId="2333406218" sldId="2142534045"/>
            <ac:picMk id="37" creationId="{39906582-13C1-43BA-B2E2-1CFE077302D4}"/>
          </ac:picMkLst>
        </pc:picChg>
        <pc:picChg chg="mod">
          <ac:chgData name="Juliana Haggerty" userId="c025cd5e-ae63-4ce7-b83f-a773ba6b0af8" providerId="ADAL" clId="{7A862358-A5FE-4EAD-9C00-A44BF1EC9F99}" dt="2022-10-04T15:12:23.249" v="862" actId="1076"/>
          <ac:picMkLst>
            <pc:docMk/>
            <pc:sldMk cId="2333406218" sldId="2142534045"/>
            <ac:picMk id="48" creationId="{C2FDA4CE-1A91-497B-8B41-6AA5F3248F36}"/>
          </ac:picMkLst>
        </pc:picChg>
        <pc:picChg chg="mod">
          <ac:chgData name="Juliana Haggerty" userId="c025cd5e-ae63-4ce7-b83f-a773ba6b0af8" providerId="ADAL" clId="{7A862358-A5FE-4EAD-9C00-A44BF1EC9F99}" dt="2022-10-04T15:12:23.249" v="862" actId="1076"/>
          <ac:picMkLst>
            <pc:docMk/>
            <pc:sldMk cId="2333406218" sldId="2142534045"/>
            <ac:picMk id="54" creationId="{0E6A4D19-67AA-4ED5-A03C-6457FF76901C}"/>
          </ac:picMkLst>
        </pc:picChg>
        <pc:cxnChg chg="mod">
          <ac:chgData name="Juliana Haggerty" userId="c025cd5e-ae63-4ce7-b83f-a773ba6b0af8" providerId="ADAL" clId="{7A862358-A5FE-4EAD-9C00-A44BF1EC9F99}" dt="2022-10-04T15:12:23.249" v="862" actId="1076"/>
          <ac:cxnSpMkLst>
            <pc:docMk/>
            <pc:sldMk cId="2333406218" sldId="2142534045"/>
            <ac:cxnSpMk id="19" creationId="{C9CD6FFF-3633-4A4B-A9A3-518C4F830AFA}"/>
          </ac:cxnSpMkLst>
        </pc:cxnChg>
        <pc:cxnChg chg="mod">
          <ac:chgData name="Juliana Haggerty" userId="c025cd5e-ae63-4ce7-b83f-a773ba6b0af8" providerId="ADAL" clId="{7A862358-A5FE-4EAD-9C00-A44BF1EC9F99}" dt="2022-10-04T15:12:23.249" v="862" actId="1076"/>
          <ac:cxnSpMkLst>
            <pc:docMk/>
            <pc:sldMk cId="2333406218" sldId="2142534045"/>
            <ac:cxnSpMk id="28" creationId="{7874711B-03A5-4EBF-A7D1-AA5FF512588C}"/>
          </ac:cxnSpMkLst>
        </pc:cxnChg>
        <pc:cxnChg chg="mod">
          <ac:chgData name="Juliana Haggerty" userId="c025cd5e-ae63-4ce7-b83f-a773ba6b0af8" providerId="ADAL" clId="{7A862358-A5FE-4EAD-9C00-A44BF1EC9F99}" dt="2022-10-04T15:12:23.249" v="862" actId="1076"/>
          <ac:cxnSpMkLst>
            <pc:docMk/>
            <pc:sldMk cId="2333406218" sldId="2142534045"/>
            <ac:cxnSpMk id="33" creationId="{78861A0C-865F-4AEA-940B-9716363EA1E3}"/>
          </ac:cxnSpMkLst>
        </pc:cxnChg>
      </pc:sldChg>
      <pc:sldChg chg="add ord">
        <pc:chgData name="Juliana Haggerty" userId="c025cd5e-ae63-4ce7-b83f-a773ba6b0af8" providerId="ADAL" clId="{7A862358-A5FE-4EAD-9C00-A44BF1EC9F99}" dt="2022-10-04T14:48:54.262" v="477"/>
        <pc:sldMkLst>
          <pc:docMk/>
          <pc:sldMk cId="29109822" sldId="2142534054"/>
        </pc:sldMkLst>
      </pc:sldChg>
      <pc:sldChg chg="modSp add mod">
        <pc:chgData name="Juliana Haggerty" userId="c025cd5e-ae63-4ce7-b83f-a773ba6b0af8" providerId="ADAL" clId="{7A862358-A5FE-4EAD-9C00-A44BF1EC9F99}" dt="2022-10-04T15:14:59.234" v="875" actId="113"/>
        <pc:sldMkLst>
          <pc:docMk/>
          <pc:sldMk cId="2229051347" sldId="2142534055"/>
        </pc:sldMkLst>
        <pc:spChg chg="mod">
          <ac:chgData name="Juliana Haggerty" userId="c025cd5e-ae63-4ce7-b83f-a773ba6b0af8" providerId="ADAL" clId="{7A862358-A5FE-4EAD-9C00-A44BF1EC9F99}" dt="2022-10-04T15:14:59.234" v="875" actId="113"/>
          <ac:spMkLst>
            <pc:docMk/>
            <pc:sldMk cId="2229051347" sldId="2142534055"/>
            <ac:spMk id="3" creationId="{C88F8F6E-961A-4DA6-BCC5-AB3EDBF17D70}"/>
          </ac:spMkLst>
        </pc:spChg>
      </pc:sldChg>
      <pc:sldChg chg="add del">
        <pc:chgData name="Juliana Haggerty" userId="c025cd5e-ae63-4ce7-b83f-a773ba6b0af8" providerId="ADAL" clId="{7A862358-A5FE-4EAD-9C00-A44BF1EC9F99}" dt="2022-10-04T15:00:10.250" v="569" actId="47"/>
        <pc:sldMkLst>
          <pc:docMk/>
          <pc:sldMk cId="974119321" sldId="2142534058"/>
        </pc:sldMkLst>
      </pc:sldChg>
      <pc:sldChg chg="add del">
        <pc:chgData name="Juliana Haggerty" userId="c025cd5e-ae63-4ce7-b83f-a773ba6b0af8" providerId="ADAL" clId="{7A862358-A5FE-4EAD-9C00-A44BF1EC9F99}" dt="2022-10-04T14:44:52.461" v="468" actId="47"/>
        <pc:sldMkLst>
          <pc:docMk/>
          <pc:sldMk cId="1285233658" sldId="2142534059"/>
        </pc:sldMkLst>
      </pc:sldChg>
      <pc:sldChg chg="modSp add mod ord">
        <pc:chgData name="Juliana Haggerty" userId="c025cd5e-ae63-4ce7-b83f-a773ba6b0af8" providerId="ADAL" clId="{7A862358-A5FE-4EAD-9C00-A44BF1EC9F99}" dt="2022-10-04T15:15:15.296" v="876" actId="113"/>
        <pc:sldMkLst>
          <pc:docMk/>
          <pc:sldMk cId="1557494575" sldId="2142534060"/>
        </pc:sldMkLst>
        <pc:spChg chg="mod">
          <ac:chgData name="Juliana Haggerty" userId="c025cd5e-ae63-4ce7-b83f-a773ba6b0af8" providerId="ADAL" clId="{7A862358-A5FE-4EAD-9C00-A44BF1EC9F99}" dt="2022-10-04T15:15:15.296" v="876" actId="113"/>
          <ac:spMkLst>
            <pc:docMk/>
            <pc:sldMk cId="1557494575" sldId="2142534060"/>
            <ac:spMk id="3" creationId="{5359862F-4289-4433-BE9B-BB820D91B153}"/>
          </ac:spMkLst>
        </pc:spChg>
      </pc:sldChg>
      <pc:sldChg chg="add">
        <pc:chgData name="Juliana Haggerty" userId="c025cd5e-ae63-4ce7-b83f-a773ba6b0af8" providerId="ADAL" clId="{7A862358-A5FE-4EAD-9C00-A44BF1EC9F99}" dt="2022-10-04T14:44:19.440" v="465"/>
        <pc:sldMkLst>
          <pc:docMk/>
          <pc:sldMk cId="1286900590" sldId="2142534069"/>
        </pc:sldMkLst>
      </pc:sldChg>
      <pc:sldChg chg="add del">
        <pc:chgData name="Juliana Haggerty" userId="c025cd5e-ae63-4ce7-b83f-a773ba6b0af8" providerId="ADAL" clId="{7A862358-A5FE-4EAD-9C00-A44BF1EC9F99}" dt="2022-10-04T14:49:32.887" v="478" actId="47"/>
        <pc:sldMkLst>
          <pc:docMk/>
          <pc:sldMk cId="317362484" sldId="2142534070"/>
        </pc:sldMkLst>
      </pc:sldChg>
      <pc:sldChg chg="modSp add mod">
        <pc:chgData name="Juliana Haggerty" userId="c025cd5e-ae63-4ce7-b83f-a773ba6b0af8" providerId="ADAL" clId="{7A862358-A5FE-4EAD-9C00-A44BF1EC9F99}" dt="2022-10-04T15:47:19.739" v="1164" actId="20577"/>
        <pc:sldMkLst>
          <pc:docMk/>
          <pc:sldMk cId="3090545406" sldId="2142534070"/>
        </pc:sldMkLst>
        <pc:spChg chg="mod">
          <ac:chgData name="Juliana Haggerty" userId="c025cd5e-ae63-4ce7-b83f-a773ba6b0af8" providerId="ADAL" clId="{7A862358-A5FE-4EAD-9C00-A44BF1EC9F99}" dt="2022-10-04T15:46:31.779" v="1152" actId="14100"/>
          <ac:spMkLst>
            <pc:docMk/>
            <pc:sldMk cId="3090545406" sldId="2142534070"/>
            <ac:spMk id="44" creationId="{4D9CD583-C228-4E64-9559-69FAD78539A1}"/>
          </ac:spMkLst>
        </pc:spChg>
        <pc:graphicFrameChg chg="mod">
          <ac:chgData name="Juliana Haggerty" userId="c025cd5e-ae63-4ce7-b83f-a773ba6b0af8" providerId="ADAL" clId="{7A862358-A5FE-4EAD-9C00-A44BF1EC9F99}" dt="2022-10-04T15:47:19.739" v="1164" actId="20577"/>
          <ac:graphicFrameMkLst>
            <pc:docMk/>
            <pc:sldMk cId="3090545406" sldId="2142534070"/>
            <ac:graphicFrameMk id="43" creationId="{27A11D7B-AC5D-4B03-A448-2730BB32037D}"/>
          </ac:graphicFrameMkLst>
        </pc:graphicFrameChg>
        <pc:picChg chg="mod">
          <ac:chgData name="Juliana Haggerty" userId="c025cd5e-ae63-4ce7-b83f-a773ba6b0af8" providerId="ADAL" clId="{7A862358-A5FE-4EAD-9C00-A44BF1EC9F99}" dt="2022-10-04T15:46:27.192" v="1151" actId="1035"/>
          <ac:picMkLst>
            <pc:docMk/>
            <pc:sldMk cId="3090545406" sldId="2142534070"/>
            <ac:picMk id="7" creationId="{D6ED815F-BDDB-4BA1-92EF-9CAF01011550}"/>
          </ac:picMkLst>
        </pc:picChg>
        <pc:picChg chg="mod">
          <ac:chgData name="Juliana Haggerty" userId="c025cd5e-ae63-4ce7-b83f-a773ba6b0af8" providerId="ADAL" clId="{7A862358-A5FE-4EAD-9C00-A44BF1EC9F99}" dt="2022-10-04T15:46:20.254" v="1126" actId="1035"/>
          <ac:picMkLst>
            <pc:docMk/>
            <pc:sldMk cId="3090545406" sldId="2142534070"/>
            <ac:picMk id="8" creationId="{88ECCF1A-81E5-4F12-A7F1-7D8AC83F513D}"/>
          </ac:picMkLst>
        </pc:picChg>
        <pc:picChg chg="mod">
          <ac:chgData name="Juliana Haggerty" userId="c025cd5e-ae63-4ce7-b83f-a773ba6b0af8" providerId="ADAL" clId="{7A862358-A5FE-4EAD-9C00-A44BF1EC9F99}" dt="2022-10-04T15:46:23.770" v="1136" actId="1035"/>
          <ac:picMkLst>
            <pc:docMk/>
            <pc:sldMk cId="3090545406" sldId="2142534070"/>
            <ac:picMk id="10" creationId="{1BF85174-E6B3-4CC9-985F-05D118818DD3}"/>
          </ac:picMkLst>
        </pc:picChg>
      </pc:sldChg>
      <pc:sldChg chg="modSp add mod">
        <pc:chgData name="Juliana Haggerty" userId="c025cd5e-ae63-4ce7-b83f-a773ba6b0af8" providerId="ADAL" clId="{7A862358-A5FE-4EAD-9C00-A44BF1EC9F99}" dt="2022-10-04T15:48:08.299" v="1169" actId="14100"/>
        <pc:sldMkLst>
          <pc:docMk/>
          <pc:sldMk cId="2220376958" sldId="2142534071"/>
        </pc:sldMkLst>
        <pc:spChg chg="mod">
          <ac:chgData name="Juliana Haggerty" userId="c025cd5e-ae63-4ce7-b83f-a773ba6b0af8" providerId="ADAL" clId="{7A862358-A5FE-4EAD-9C00-A44BF1EC9F99}" dt="2022-10-04T15:48:00.807" v="1167" actId="14100"/>
          <ac:spMkLst>
            <pc:docMk/>
            <pc:sldMk cId="2220376958" sldId="2142534071"/>
            <ac:spMk id="4" creationId="{8DB53A8D-2EE5-4769-B147-23F1775512FE}"/>
          </ac:spMkLst>
        </pc:spChg>
        <pc:graphicFrameChg chg="mod">
          <ac:chgData name="Juliana Haggerty" userId="c025cd5e-ae63-4ce7-b83f-a773ba6b0af8" providerId="ADAL" clId="{7A862358-A5FE-4EAD-9C00-A44BF1EC9F99}" dt="2022-10-04T15:48:08.299" v="1169" actId="14100"/>
          <ac:graphicFrameMkLst>
            <pc:docMk/>
            <pc:sldMk cId="2220376958" sldId="2142534071"/>
            <ac:graphicFrameMk id="6" creationId="{EB117173-5642-4337-9F39-044DA6F726FF}"/>
          </ac:graphicFrameMkLst>
        </pc:graphicFrameChg>
      </pc:sldChg>
      <pc:sldChg chg="add del">
        <pc:chgData name="Juliana Haggerty" userId="c025cd5e-ae63-4ce7-b83f-a773ba6b0af8" providerId="ADAL" clId="{7A862358-A5FE-4EAD-9C00-A44BF1EC9F99}" dt="2022-10-04T14:51:20.469" v="485" actId="47"/>
        <pc:sldMkLst>
          <pc:docMk/>
          <pc:sldMk cId="526546453" sldId="2142534072"/>
        </pc:sldMkLst>
      </pc:sldChg>
      <pc:sldChg chg="add ord">
        <pc:chgData name="Juliana Haggerty" userId="c025cd5e-ae63-4ce7-b83f-a773ba6b0af8" providerId="ADAL" clId="{7A862358-A5FE-4EAD-9C00-A44BF1EC9F99}" dt="2022-10-04T14:50:58.663" v="484"/>
        <pc:sldMkLst>
          <pc:docMk/>
          <pc:sldMk cId="2789601231" sldId="2142534073"/>
        </pc:sldMkLst>
      </pc:sldChg>
      <pc:sldChg chg="addSp delSp modSp new mod">
        <pc:chgData name="Juliana Haggerty" userId="c025cd5e-ae63-4ce7-b83f-a773ba6b0af8" providerId="ADAL" clId="{7A862358-A5FE-4EAD-9C00-A44BF1EC9F99}" dt="2022-10-04T15:23:48.088" v="995" actId="1076"/>
        <pc:sldMkLst>
          <pc:docMk/>
          <pc:sldMk cId="1447546996" sldId="2142534074"/>
        </pc:sldMkLst>
        <pc:spChg chg="del">
          <ac:chgData name="Juliana Haggerty" userId="c025cd5e-ae63-4ce7-b83f-a773ba6b0af8" providerId="ADAL" clId="{7A862358-A5FE-4EAD-9C00-A44BF1EC9F99}" dt="2022-10-04T15:23:20.075" v="980" actId="931"/>
          <ac:spMkLst>
            <pc:docMk/>
            <pc:sldMk cId="1447546996" sldId="2142534074"/>
            <ac:spMk id="2" creationId="{46688241-D88E-4FE2-A630-6C5550891388}"/>
          </ac:spMkLst>
        </pc:spChg>
        <pc:spChg chg="mod">
          <ac:chgData name="Juliana Haggerty" userId="c025cd5e-ae63-4ce7-b83f-a773ba6b0af8" providerId="ADAL" clId="{7A862358-A5FE-4EAD-9C00-A44BF1EC9F99}" dt="2022-10-04T15:22:33.209" v="916" actId="20577"/>
          <ac:spMkLst>
            <pc:docMk/>
            <pc:sldMk cId="1447546996" sldId="2142534074"/>
            <ac:spMk id="3" creationId="{1240A246-51CA-4F0D-8BF1-205B88438035}"/>
          </ac:spMkLst>
        </pc:spChg>
        <pc:spChg chg="mod">
          <ac:chgData name="Juliana Haggerty" userId="c025cd5e-ae63-4ce7-b83f-a773ba6b0af8" providerId="ADAL" clId="{7A862358-A5FE-4EAD-9C00-A44BF1EC9F99}" dt="2022-10-04T15:22:42.831" v="950" actId="20577"/>
          <ac:spMkLst>
            <pc:docMk/>
            <pc:sldMk cId="1447546996" sldId="2142534074"/>
            <ac:spMk id="4" creationId="{4064FA8E-E548-4313-A5E9-4F73F0AD297E}"/>
          </ac:spMkLst>
        </pc:spChg>
        <pc:spChg chg="mod">
          <ac:chgData name="Juliana Haggerty" userId="c025cd5e-ae63-4ce7-b83f-a773ba6b0af8" providerId="ADAL" clId="{7A862358-A5FE-4EAD-9C00-A44BF1EC9F99}" dt="2022-10-04T15:22:51.793" v="978" actId="20577"/>
          <ac:spMkLst>
            <pc:docMk/>
            <pc:sldMk cId="1447546996" sldId="2142534074"/>
            <ac:spMk id="5" creationId="{56B4D4ED-BA39-42FF-9865-87DA53354945}"/>
          </ac:spMkLst>
        </pc:spChg>
        <pc:spChg chg="del">
          <ac:chgData name="Juliana Haggerty" userId="c025cd5e-ae63-4ce7-b83f-a773ba6b0af8" providerId="ADAL" clId="{7A862358-A5FE-4EAD-9C00-A44BF1EC9F99}" dt="2022-10-04T15:22:54.898" v="979" actId="478"/>
          <ac:spMkLst>
            <pc:docMk/>
            <pc:sldMk cId="1447546996" sldId="2142534074"/>
            <ac:spMk id="6" creationId="{80306325-56AD-414C-B130-1639B4D57888}"/>
          </ac:spMkLst>
        </pc:spChg>
        <pc:picChg chg="add mod">
          <ac:chgData name="Juliana Haggerty" userId="c025cd5e-ae63-4ce7-b83f-a773ba6b0af8" providerId="ADAL" clId="{7A862358-A5FE-4EAD-9C00-A44BF1EC9F99}" dt="2022-10-04T15:23:48.088" v="995" actId="1076"/>
          <ac:picMkLst>
            <pc:docMk/>
            <pc:sldMk cId="1447546996" sldId="2142534074"/>
            <ac:picMk id="8" creationId="{168AC77E-1F3F-429F-89F2-4598ADFAC3C0}"/>
          </ac:picMkLst>
        </pc:picChg>
      </pc:sldChg>
      <pc:sldMasterChg chg="del delSldLayout">
        <pc:chgData name="Juliana Haggerty" userId="c025cd5e-ae63-4ce7-b83f-a773ba6b0af8" providerId="ADAL" clId="{7A862358-A5FE-4EAD-9C00-A44BF1EC9F99}" dt="2022-10-04T14:38:46.521" v="449" actId="47"/>
        <pc:sldMasterMkLst>
          <pc:docMk/>
          <pc:sldMasterMk cId="2336396300" sldId="2147483772"/>
        </pc:sldMasterMkLst>
        <pc:sldLayoutChg chg="del">
          <pc:chgData name="Juliana Haggerty" userId="c025cd5e-ae63-4ce7-b83f-a773ba6b0af8" providerId="ADAL" clId="{7A862358-A5FE-4EAD-9C00-A44BF1EC9F99}" dt="2022-10-04T14:38:46.521" v="449" actId="47"/>
          <pc:sldLayoutMkLst>
            <pc:docMk/>
            <pc:sldMasterMk cId="2336396300" sldId="2147483772"/>
            <pc:sldLayoutMk cId="2831457987" sldId="2147483773"/>
          </pc:sldLayoutMkLst>
        </pc:sldLayoutChg>
        <pc:sldLayoutChg chg="del">
          <pc:chgData name="Juliana Haggerty" userId="c025cd5e-ae63-4ce7-b83f-a773ba6b0af8" providerId="ADAL" clId="{7A862358-A5FE-4EAD-9C00-A44BF1EC9F99}" dt="2022-10-04T14:38:46.521" v="449" actId="47"/>
          <pc:sldLayoutMkLst>
            <pc:docMk/>
            <pc:sldMasterMk cId="2336396300" sldId="2147483772"/>
            <pc:sldLayoutMk cId="1712477391" sldId="2147483774"/>
          </pc:sldLayoutMkLst>
        </pc:sldLayoutChg>
        <pc:sldLayoutChg chg="del">
          <pc:chgData name="Juliana Haggerty" userId="c025cd5e-ae63-4ce7-b83f-a773ba6b0af8" providerId="ADAL" clId="{7A862358-A5FE-4EAD-9C00-A44BF1EC9F99}" dt="2022-10-04T14:38:46.521" v="449" actId="47"/>
          <pc:sldLayoutMkLst>
            <pc:docMk/>
            <pc:sldMasterMk cId="2336396300" sldId="2147483772"/>
            <pc:sldLayoutMk cId="4205243949" sldId="2147483775"/>
          </pc:sldLayoutMkLst>
        </pc:sldLayoutChg>
        <pc:sldLayoutChg chg="del">
          <pc:chgData name="Juliana Haggerty" userId="c025cd5e-ae63-4ce7-b83f-a773ba6b0af8" providerId="ADAL" clId="{7A862358-A5FE-4EAD-9C00-A44BF1EC9F99}" dt="2022-10-04T14:38:46.521" v="449" actId="47"/>
          <pc:sldLayoutMkLst>
            <pc:docMk/>
            <pc:sldMasterMk cId="2336396300" sldId="2147483772"/>
            <pc:sldLayoutMk cId="4194499979" sldId="2147483776"/>
          </pc:sldLayoutMkLst>
        </pc:sldLayoutChg>
        <pc:sldLayoutChg chg="del">
          <pc:chgData name="Juliana Haggerty" userId="c025cd5e-ae63-4ce7-b83f-a773ba6b0af8" providerId="ADAL" clId="{7A862358-A5FE-4EAD-9C00-A44BF1EC9F99}" dt="2022-10-04T14:38:46.521" v="449" actId="47"/>
          <pc:sldLayoutMkLst>
            <pc:docMk/>
            <pc:sldMasterMk cId="2336396300" sldId="2147483772"/>
            <pc:sldLayoutMk cId="1715456590" sldId="214748377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Particle Size</c:v>
          </c:tx>
          <c:spPr>
            <a:solidFill>
              <a:schemeClr val="accent1"/>
            </a:solidFill>
            <a:ln w="19050">
              <a:noFill/>
            </a:ln>
            <a:effectLst/>
          </c:spPr>
          <c:invertIfNegative val="0"/>
          <c:cat>
            <c:numRef>
              <c:f>Sheet1!$B$4:$B$8</c:f>
              <c:numCache>
                <c:formatCode>General</c:formatCode>
                <c:ptCount val="5"/>
                <c:pt idx="0">
                  <c:v>1</c:v>
                </c:pt>
                <c:pt idx="1">
                  <c:v>2</c:v>
                </c:pt>
                <c:pt idx="2">
                  <c:v>3</c:v>
                </c:pt>
                <c:pt idx="3">
                  <c:v>4</c:v>
                </c:pt>
                <c:pt idx="4">
                  <c:v>5</c:v>
                </c:pt>
              </c:numCache>
            </c:numRef>
          </c:cat>
          <c:val>
            <c:numRef>
              <c:f>Sheet1!$C$4:$C$8</c:f>
              <c:numCache>
                <c:formatCode>General</c:formatCode>
                <c:ptCount val="5"/>
                <c:pt idx="0">
                  <c:v>55</c:v>
                </c:pt>
                <c:pt idx="1">
                  <c:v>61</c:v>
                </c:pt>
                <c:pt idx="2">
                  <c:v>74</c:v>
                </c:pt>
                <c:pt idx="3">
                  <c:v>87</c:v>
                </c:pt>
                <c:pt idx="4">
                  <c:v>85</c:v>
                </c:pt>
              </c:numCache>
            </c:numRef>
          </c:val>
          <c:extLst>
            <c:ext xmlns:c16="http://schemas.microsoft.com/office/drawing/2014/chart" uri="{C3380CC4-5D6E-409C-BE32-E72D297353CC}">
              <c16:uniqueId val="{00000000-847C-41EC-AD24-755A94C498EC}"/>
            </c:ext>
          </c:extLst>
        </c:ser>
        <c:ser>
          <c:idx val="2"/>
          <c:order val="2"/>
          <c:tx>
            <c:v>EE%</c:v>
          </c:tx>
          <c:spPr>
            <a:solidFill>
              <a:schemeClr val="accent4"/>
            </a:solidFill>
            <a:ln w="25400">
              <a:noFill/>
            </a:ln>
            <a:effectLst/>
          </c:spPr>
          <c:invertIfNegative val="0"/>
          <c:cat>
            <c:numRef>
              <c:f>Sheet1!$B$4:$B$8</c:f>
              <c:numCache>
                <c:formatCode>General</c:formatCode>
                <c:ptCount val="5"/>
                <c:pt idx="0">
                  <c:v>1</c:v>
                </c:pt>
                <c:pt idx="1">
                  <c:v>2</c:v>
                </c:pt>
                <c:pt idx="2">
                  <c:v>3</c:v>
                </c:pt>
                <c:pt idx="3">
                  <c:v>4</c:v>
                </c:pt>
                <c:pt idx="4">
                  <c:v>5</c:v>
                </c:pt>
              </c:numCache>
            </c:numRef>
          </c:cat>
          <c:val>
            <c:numRef>
              <c:f>Sheet1!$E$4:$E$8</c:f>
              <c:numCache>
                <c:formatCode>General</c:formatCode>
                <c:ptCount val="5"/>
                <c:pt idx="0">
                  <c:v>97</c:v>
                </c:pt>
                <c:pt idx="1">
                  <c:v>93</c:v>
                </c:pt>
                <c:pt idx="2">
                  <c:v>96</c:v>
                </c:pt>
                <c:pt idx="3">
                  <c:v>97</c:v>
                </c:pt>
                <c:pt idx="4">
                  <c:v>94</c:v>
                </c:pt>
              </c:numCache>
            </c:numRef>
          </c:val>
          <c:extLst>
            <c:ext xmlns:c16="http://schemas.microsoft.com/office/drawing/2014/chart" uri="{C3380CC4-5D6E-409C-BE32-E72D297353CC}">
              <c16:uniqueId val="{00000001-847C-41EC-AD24-755A94C498EC}"/>
            </c:ext>
          </c:extLst>
        </c:ser>
        <c:dLbls>
          <c:showLegendKey val="0"/>
          <c:showVal val="0"/>
          <c:showCatName val="0"/>
          <c:showSerName val="0"/>
          <c:showPercent val="0"/>
          <c:showBubbleSize val="0"/>
        </c:dLbls>
        <c:gapWidth val="150"/>
        <c:axId val="832618080"/>
        <c:axId val="832618496"/>
      </c:barChart>
      <c:scatterChart>
        <c:scatterStyle val="lineMarker"/>
        <c:varyColors val="0"/>
        <c:ser>
          <c:idx val="1"/>
          <c:order val="1"/>
          <c:tx>
            <c:v>PDI</c:v>
          </c:tx>
          <c:spPr>
            <a:ln w="25400" cap="rnd">
              <a:noFill/>
              <a:round/>
            </a:ln>
            <a:effectLst/>
          </c:spPr>
          <c:marker>
            <c:symbol val="circle"/>
            <c:size val="5"/>
            <c:spPr>
              <a:solidFill>
                <a:schemeClr val="accent2"/>
              </a:solidFill>
              <a:ln w="9525">
                <a:solidFill>
                  <a:schemeClr val="accent2"/>
                </a:solidFill>
              </a:ln>
              <a:effectLst/>
            </c:spPr>
          </c:marker>
          <c:xVal>
            <c:numRef>
              <c:f>Sheet1!$B$4:$B$8</c:f>
              <c:numCache>
                <c:formatCode>General</c:formatCode>
                <c:ptCount val="5"/>
                <c:pt idx="0">
                  <c:v>1</c:v>
                </c:pt>
                <c:pt idx="1">
                  <c:v>2</c:v>
                </c:pt>
                <c:pt idx="2">
                  <c:v>3</c:v>
                </c:pt>
                <c:pt idx="3">
                  <c:v>4</c:v>
                </c:pt>
                <c:pt idx="4">
                  <c:v>5</c:v>
                </c:pt>
              </c:numCache>
            </c:numRef>
          </c:xVal>
          <c:yVal>
            <c:numRef>
              <c:f>Sheet1!$D$4:$D$8</c:f>
              <c:numCache>
                <c:formatCode>General</c:formatCode>
                <c:ptCount val="5"/>
                <c:pt idx="0">
                  <c:v>0.14000000000000001</c:v>
                </c:pt>
                <c:pt idx="1">
                  <c:v>7.0000000000000007E-2</c:v>
                </c:pt>
                <c:pt idx="2">
                  <c:v>0.06</c:v>
                </c:pt>
                <c:pt idx="3">
                  <c:v>7.0000000000000007E-2</c:v>
                </c:pt>
                <c:pt idx="4">
                  <c:v>0.12</c:v>
                </c:pt>
              </c:numCache>
            </c:numRef>
          </c:yVal>
          <c:smooth val="0"/>
          <c:extLst>
            <c:ext xmlns:c16="http://schemas.microsoft.com/office/drawing/2014/chart" uri="{C3380CC4-5D6E-409C-BE32-E72D297353CC}">
              <c16:uniqueId val="{00000002-847C-41EC-AD24-755A94C498EC}"/>
            </c:ext>
          </c:extLst>
        </c:ser>
        <c:dLbls>
          <c:showLegendKey val="0"/>
          <c:showVal val="0"/>
          <c:showCatName val="0"/>
          <c:showSerName val="0"/>
          <c:showPercent val="0"/>
          <c:showBubbleSize val="0"/>
        </c:dLbls>
        <c:axId val="665383584"/>
        <c:axId val="665386912"/>
      </c:scatterChart>
      <c:catAx>
        <c:axId val="8326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RNA/Lipid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32618496"/>
        <c:crosses val="autoZero"/>
        <c:auto val="1"/>
        <c:lblAlgn val="ctr"/>
        <c:lblOffset val="100"/>
        <c:noMultiLvlLbl val="0"/>
      </c:catAx>
      <c:valAx>
        <c:axId val="8326184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Particle Size (nm) or EE%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32618080"/>
        <c:crosses val="autoZero"/>
        <c:crossBetween val="between"/>
        <c:majorUnit val="20"/>
      </c:valAx>
      <c:valAx>
        <c:axId val="665386912"/>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PDI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5383584"/>
        <c:crosses val="max"/>
        <c:crossBetween val="midCat"/>
        <c:majorUnit val="0.2"/>
      </c:valAx>
      <c:valAx>
        <c:axId val="665383584"/>
        <c:scaling>
          <c:orientation val="minMax"/>
        </c:scaling>
        <c:delete val="1"/>
        <c:axPos val="b"/>
        <c:numFmt formatCode="General" sourceLinked="1"/>
        <c:majorTickMark val="out"/>
        <c:minorTickMark val="none"/>
        <c:tickLblPos val="nextTo"/>
        <c:crossAx val="66538691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Particle Size</c:v>
          </c:tx>
          <c:spPr>
            <a:solidFill>
              <a:schemeClr val="accent1"/>
            </a:solidFill>
            <a:ln w="19050">
              <a:noFill/>
            </a:ln>
            <a:effectLst/>
          </c:spPr>
          <c:invertIfNegative val="0"/>
          <c:cat>
            <c:strRef>
              <c:f>'Sheet1 (4)'!$C$4:$C$14</c:f>
              <c:strCache>
                <c:ptCount val="11"/>
                <c:pt idx="0">
                  <c:v>IG</c:v>
                </c:pt>
                <c:pt idx="1">
                  <c:v>DI</c:v>
                </c:pt>
                <c:pt idx="2">
                  <c:v>1 F/T</c:v>
                </c:pt>
                <c:pt idx="4">
                  <c:v>IG</c:v>
                </c:pt>
                <c:pt idx="5">
                  <c:v>DI</c:v>
                </c:pt>
                <c:pt idx="6">
                  <c:v>1 F/T*</c:v>
                </c:pt>
                <c:pt idx="8">
                  <c:v>IG</c:v>
                </c:pt>
                <c:pt idx="9">
                  <c:v>DI</c:v>
                </c:pt>
                <c:pt idx="10">
                  <c:v>1 F/T</c:v>
                </c:pt>
              </c:strCache>
            </c:strRef>
          </c:cat>
          <c:val>
            <c:numRef>
              <c:f>'Sheet1 (4)'!$D$4:$D$14</c:f>
              <c:numCache>
                <c:formatCode>General</c:formatCode>
                <c:ptCount val="11"/>
                <c:pt idx="0">
                  <c:v>60</c:v>
                </c:pt>
                <c:pt idx="1">
                  <c:v>80</c:v>
                </c:pt>
                <c:pt idx="2">
                  <c:v>83</c:v>
                </c:pt>
                <c:pt idx="4">
                  <c:v>159</c:v>
                </c:pt>
                <c:pt idx="5">
                  <c:v>150</c:v>
                </c:pt>
                <c:pt idx="6">
                  <c:v>602</c:v>
                </c:pt>
                <c:pt idx="8">
                  <c:v>175</c:v>
                </c:pt>
                <c:pt idx="9">
                  <c:v>162</c:v>
                </c:pt>
                <c:pt idx="10">
                  <c:v>188</c:v>
                </c:pt>
              </c:numCache>
            </c:numRef>
          </c:val>
          <c:extLst>
            <c:ext xmlns:c16="http://schemas.microsoft.com/office/drawing/2014/chart" uri="{C3380CC4-5D6E-409C-BE32-E72D297353CC}">
              <c16:uniqueId val="{00000000-7135-4FE2-A9BD-0640E2667067}"/>
            </c:ext>
          </c:extLst>
        </c:ser>
        <c:ser>
          <c:idx val="2"/>
          <c:order val="2"/>
          <c:tx>
            <c:v>EE%</c:v>
          </c:tx>
          <c:spPr>
            <a:solidFill>
              <a:schemeClr val="accent4"/>
            </a:solidFill>
            <a:ln w="25400">
              <a:noFill/>
            </a:ln>
            <a:effectLst/>
          </c:spPr>
          <c:invertIfNegative val="0"/>
          <c:cat>
            <c:strRef>
              <c:f>'Sheet1 (4)'!$C$4:$C$14</c:f>
              <c:strCache>
                <c:ptCount val="11"/>
                <c:pt idx="0">
                  <c:v>IG</c:v>
                </c:pt>
                <c:pt idx="1">
                  <c:v>DI</c:v>
                </c:pt>
                <c:pt idx="2">
                  <c:v>1 F/T</c:v>
                </c:pt>
                <c:pt idx="4">
                  <c:v>IG</c:v>
                </c:pt>
                <c:pt idx="5">
                  <c:v>DI</c:v>
                </c:pt>
                <c:pt idx="6">
                  <c:v>1 F/T*</c:v>
                </c:pt>
                <c:pt idx="8">
                  <c:v>IG</c:v>
                </c:pt>
                <c:pt idx="9">
                  <c:v>DI</c:v>
                </c:pt>
                <c:pt idx="10">
                  <c:v>1 F/T</c:v>
                </c:pt>
              </c:strCache>
            </c:strRef>
          </c:cat>
          <c:val>
            <c:numRef>
              <c:f>'Sheet1 (4)'!$I$4:$I$14</c:f>
              <c:numCache>
                <c:formatCode>General</c:formatCode>
                <c:ptCount val="11"/>
                <c:pt idx="0">
                  <c:v>96.2</c:v>
                </c:pt>
                <c:pt idx="1">
                  <c:v>94</c:v>
                </c:pt>
                <c:pt idx="2">
                  <c:v>87.8</c:v>
                </c:pt>
                <c:pt idx="4">
                  <c:v>85</c:v>
                </c:pt>
                <c:pt idx="5">
                  <c:v>72.3</c:v>
                </c:pt>
                <c:pt idx="6">
                  <c:v>67</c:v>
                </c:pt>
                <c:pt idx="8">
                  <c:v>90.5</c:v>
                </c:pt>
                <c:pt idx="9">
                  <c:v>70.400000000000006</c:v>
                </c:pt>
                <c:pt idx="10">
                  <c:v>67</c:v>
                </c:pt>
              </c:numCache>
            </c:numRef>
          </c:val>
          <c:extLst>
            <c:ext xmlns:c16="http://schemas.microsoft.com/office/drawing/2014/chart" uri="{C3380CC4-5D6E-409C-BE32-E72D297353CC}">
              <c16:uniqueId val="{00000001-7135-4FE2-A9BD-0640E2667067}"/>
            </c:ext>
          </c:extLst>
        </c:ser>
        <c:dLbls>
          <c:showLegendKey val="0"/>
          <c:showVal val="0"/>
          <c:showCatName val="0"/>
          <c:showSerName val="0"/>
          <c:showPercent val="0"/>
          <c:showBubbleSize val="0"/>
        </c:dLbls>
        <c:gapWidth val="150"/>
        <c:axId val="832618080"/>
        <c:axId val="832618496"/>
      </c:barChart>
      <c:scatterChart>
        <c:scatterStyle val="lineMarker"/>
        <c:varyColors val="0"/>
        <c:ser>
          <c:idx val="1"/>
          <c:order val="1"/>
          <c:tx>
            <c:v>PDI</c:v>
          </c:tx>
          <c:spPr>
            <a:ln w="25400" cap="rnd">
              <a:noFill/>
              <a:round/>
            </a:ln>
            <a:effectLst/>
          </c:spPr>
          <c:marker>
            <c:symbol val="circle"/>
            <c:size val="5"/>
            <c:spPr>
              <a:solidFill>
                <a:schemeClr val="accent2"/>
              </a:solidFill>
              <a:ln w="9525">
                <a:solidFill>
                  <a:schemeClr val="accent2"/>
                </a:solidFill>
              </a:ln>
              <a:effectLst/>
            </c:spPr>
          </c:marker>
          <c:xVal>
            <c:strRef>
              <c:f>'Sheet1 (4)'!$C$4:$C$14</c:f>
              <c:strCache>
                <c:ptCount val="11"/>
                <c:pt idx="0">
                  <c:v>IG</c:v>
                </c:pt>
                <c:pt idx="1">
                  <c:v>DI</c:v>
                </c:pt>
                <c:pt idx="2">
                  <c:v>1 F/T</c:v>
                </c:pt>
                <c:pt idx="4">
                  <c:v>IG</c:v>
                </c:pt>
                <c:pt idx="5">
                  <c:v>DI</c:v>
                </c:pt>
                <c:pt idx="6">
                  <c:v>1 F/T*</c:v>
                </c:pt>
                <c:pt idx="8">
                  <c:v>IG</c:v>
                </c:pt>
                <c:pt idx="9">
                  <c:v>DI</c:v>
                </c:pt>
                <c:pt idx="10">
                  <c:v>1 F/T</c:v>
                </c:pt>
              </c:strCache>
            </c:strRef>
          </c:xVal>
          <c:yVal>
            <c:numRef>
              <c:f>'Sheet1 (4)'!$H$4:$H$14</c:f>
              <c:numCache>
                <c:formatCode>General</c:formatCode>
                <c:ptCount val="11"/>
                <c:pt idx="0">
                  <c:v>5.6000000000000001E-2</c:v>
                </c:pt>
                <c:pt idx="1">
                  <c:v>8.6999999999999994E-2</c:v>
                </c:pt>
                <c:pt idx="2">
                  <c:v>0.12</c:v>
                </c:pt>
                <c:pt idx="4">
                  <c:v>0.04</c:v>
                </c:pt>
                <c:pt idx="5">
                  <c:v>5.8999999999999997E-2</c:v>
                </c:pt>
                <c:pt idx="6">
                  <c:v>0.214</c:v>
                </c:pt>
                <c:pt idx="8">
                  <c:v>2.4E-2</c:v>
                </c:pt>
                <c:pt idx="9">
                  <c:v>5.1999999999999998E-2</c:v>
                </c:pt>
                <c:pt idx="10">
                  <c:v>9.7000000000000003E-2</c:v>
                </c:pt>
              </c:numCache>
            </c:numRef>
          </c:yVal>
          <c:smooth val="0"/>
          <c:extLst>
            <c:ext xmlns:c16="http://schemas.microsoft.com/office/drawing/2014/chart" uri="{C3380CC4-5D6E-409C-BE32-E72D297353CC}">
              <c16:uniqueId val="{00000002-7135-4FE2-A9BD-0640E2667067}"/>
            </c:ext>
          </c:extLst>
        </c:ser>
        <c:dLbls>
          <c:showLegendKey val="0"/>
          <c:showVal val="0"/>
          <c:showCatName val="0"/>
          <c:showSerName val="0"/>
          <c:showPercent val="0"/>
          <c:showBubbleSize val="0"/>
        </c:dLbls>
        <c:axId val="665383584"/>
        <c:axId val="665386912"/>
      </c:scatterChart>
      <c:catAx>
        <c:axId val="83261808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32618496"/>
        <c:crosses val="autoZero"/>
        <c:auto val="1"/>
        <c:lblAlgn val="ctr"/>
        <c:lblOffset val="100"/>
        <c:noMultiLvlLbl val="0"/>
      </c:catAx>
      <c:valAx>
        <c:axId val="832618496"/>
        <c:scaling>
          <c:orientation val="minMax"/>
          <c:max val="200"/>
        </c:scaling>
        <c:delete val="0"/>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Particle Size (nm) or EE%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32618080"/>
        <c:crosses val="autoZero"/>
        <c:crossBetween val="between"/>
        <c:majorUnit val="40"/>
      </c:valAx>
      <c:valAx>
        <c:axId val="665386912"/>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PDI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5383584"/>
        <c:crosses val="max"/>
        <c:crossBetween val="midCat"/>
        <c:majorUnit val="0.2"/>
      </c:valAx>
      <c:valAx>
        <c:axId val="665383584"/>
        <c:scaling>
          <c:orientation val="minMax"/>
        </c:scaling>
        <c:delete val="1"/>
        <c:axPos val="b"/>
        <c:numFmt formatCode="General" sourceLinked="1"/>
        <c:majorTickMark val="out"/>
        <c:minorTickMark val="none"/>
        <c:tickLblPos val="nextTo"/>
        <c:crossAx val="665386912"/>
        <c:crosses val="autoZero"/>
        <c:crossBetween val="midCat"/>
      </c:valAx>
      <c:spPr>
        <a:noFill/>
        <a:ln>
          <a:noFill/>
        </a:ln>
        <a:effectLst/>
      </c:spPr>
    </c:plotArea>
    <c:legend>
      <c:legendPos val="t"/>
      <c:layout>
        <c:manualLayout>
          <c:xMode val="edge"/>
          <c:yMode val="edge"/>
          <c:x val="0.14897407729721224"/>
          <c:y val="1.9112855012816524E-2"/>
          <c:w val="0.28491200616067447"/>
          <c:h val="8.66406787019963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image" Target="../media/image161.jpeg"/><Relationship Id="rId4" Type="http://schemas.openxmlformats.org/officeDocument/2006/relationships/image" Target="../media/image16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image" Target="../media/image161.jpeg"/><Relationship Id="rId4" Type="http://schemas.openxmlformats.org/officeDocument/2006/relationships/image" Target="../media/image16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C3E22-20B9-4AAF-A011-5C1BDDB42AE8}" type="doc">
      <dgm:prSet loTypeId="urn:microsoft.com/office/officeart/2005/8/layout/architecture" loCatId="hierarchy" qsTypeId="urn:microsoft.com/office/officeart/2005/8/quickstyle/simple1" qsCatId="simple" csTypeId="urn:microsoft.com/office/officeart/2005/8/colors/accent0_1" csCatId="mainScheme" phldr="1"/>
      <dgm:spPr/>
      <dgm:t>
        <a:bodyPr/>
        <a:lstStyle/>
        <a:p>
          <a:endParaRPr lang="en-GB"/>
        </a:p>
      </dgm:t>
    </dgm:pt>
    <dgm:pt modelId="{867B27F0-D023-4D23-81E5-3E962F2327AB}">
      <dgm:prSet/>
      <dgm:spPr/>
      <dgm:t>
        <a:bodyPr/>
        <a:lstStyle/>
        <a:p>
          <a:pPr>
            <a:buFont typeface="Symbol" panose="05050102010706020507" pitchFamily="18" charset="2"/>
            <a:buChar char=""/>
          </a:pPr>
          <a:r>
            <a:rPr lang="en-GB">
              <a:solidFill>
                <a:schemeClr val="bg2"/>
              </a:solidFill>
            </a:rPr>
            <a:t>Challenges</a:t>
          </a:r>
        </a:p>
      </dgm:t>
    </dgm:pt>
    <dgm:pt modelId="{C3A6B0F9-C83C-4C99-9B05-DB8FA0289C28}" type="parTrans" cxnId="{D0966640-7889-455D-B716-8CC5DCC476E4}">
      <dgm:prSet/>
      <dgm:spPr/>
      <dgm:t>
        <a:bodyPr/>
        <a:lstStyle/>
        <a:p>
          <a:endParaRPr lang="en-GB">
            <a:solidFill>
              <a:schemeClr val="bg2"/>
            </a:solidFill>
          </a:endParaRPr>
        </a:p>
      </dgm:t>
    </dgm:pt>
    <dgm:pt modelId="{84B736CA-7ED8-4B64-8457-C2CD288FE202}" type="sibTrans" cxnId="{D0966640-7889-455D-B716-8CC5DCC476E4}">
      <dgm:prSet/>
      <dgm:spPr/>
      <dgm:t>
        <a:bodyPr/>
        <a:lstStyle/>
        <a:p>
          <a:endParaRPr lang="en-GB">
            <a:solidFill>
              <a:schemeClr val="bg2"/>
            </a:solidFill>
          </a:endParaRPr>
        </a:p>
      </dgm:t>
    </dgm:pt>
    <dgm:pt modelId="{CB1AEC2F-91FE-4F6C-BC65-43984005B506}">
      <dgm:prSet/>
      <dgm:spPr/>
      <dgm:t>
        <a:bodyPr/>
        <a:lstStyle/>
        <a:p>
          <a:pPr>
            <a:buFont typeface="Symbol" panose="05050102010706020507" pitchFamily="18" charset="2"/>
            <a:buChar char=""/>
          </a:pPr>
          <a:r>
            <a:rPr lang="en-GB" dirty="0">
              <a:solidFill>
                <a:schemeClr val="bg2"/>
              </a:solidFill>
            </a:rPr>
            <a:t>Thermostability needs improvement alongside alternative (to injection) delivery routes. </a:t>
          </a:r>
        </a:p>
      </dgm:t>
    </dgm:pt>
    <dgm:pt modelId="{309007E5-2A40-4C3F-9CB3-9DEEACC9CCC0}" type="parTrans" cxnId="{C26A6FBC-B41A-45A4-B58E-358ACDB7BCC3}">
      <dgm:prSet/>
      <dgm:spPr/>
      <dgm:t>
        <a:bodyPr/>
        <a:lstStyle/>
        <a:p>
          <a:endParaRPr lang="en-GB">
            <a:solidFill>
              <a:schemeClr val="bg2"/>
            </a:solidFill>
          </a:endParaRPr>
        </a:p>
      </dgm:t>
    </dgm:pt>
    <dgm:pt modelId="{8B962A45-E1BB-458A-A976-B9CE5FDA36E3}" type="sibTrans" cxnId="{C26A6FBC-B41A-45A4-B58E-358ACDB7BCC3}">
      <dgm:prSet/>
      <dgm:spPr/>
      <dgm:t>
        <a:bodyPr/>
        <a:lstStyle/>
        <a:p>
          <a:endParaRPr lang="en-GB">
            <a:solidFill>
              <a:schemeClr val="bg2"/>
            </a:solidFill>
          </a:endParaRPr>
        </a:p>
      </dgm:t>
    </dgm:pt>
    <dgm:pt modelId="{4F69DD1F-C924-4239-8142-4741EB5E834D}">
      <dgm:prSet/>
      <dgm:spPr/>
      <dgm:t>
        <a:bodyPr/>
        <a:lstStyle/>
        <a:p>
          <a:pPr>
            <a:buFont typeface="Symbol" panose="05050102010706020507" pitchFamily="18" charset="2"/>
            <a:buChar char=""/>
          </a:pPr>
          <a:r>
            <a:rPr lang="en-GB">
              <a:solidFill>
                <a:schemeClr val="bg2"/>
              </a:solidFill>
            </a:rPr>
            <a:t>Payload transport and release in the body is very inefficient. </a:t>
          </a:r>
        </a:p>
      </dgm:t>
    </dgm:pt>
    <dgm:pt modelId="{87EF09BA-4548-47EA-A28F-CCFA0E22C6B4}" type="parTrans" cxnId="{EDA10DCF-3D97-48B6-88BF-4665098C782A}">
      <dgm:prSet/>
      <dgm:spPr/>
      <dgm:t>
        <a:bodyPr/>
        <a:lstStyle/>
        <a:p>
          <a:endParaRPr lang="en-GB">
            <a:solidFill>
              <a:schemeClr val="bg2"/>
            </a:solidFill>
          </a:endParaRPr>
        </a:p>
      </dgm:t>
    </dgm:pt>
    <dgm:pt modelId="{AA4E7443-C086-4100-AF8F-0ED7DFB375C6}" type="sibTrans" cxnId="{EDA10DCF-3D97-48B6-88BF-4665098C782A}">
      <dgm:prSet/>
      <dgm:spPr/>
      <dgm:t>
        <a:bodyPr/>
        <a:lstStyle/>
        <a:p>
          <a:endParaRPr lang="en-GB">
            <a:solidFill>
              <a:schemeClr val="bg2"/>
            </a:solidFill>
          </a:endParaRPr>
        </a:p>
      </dgm:t>
    </dgm:pt>
    <dgm:pt modelId="{A5747B80-CEA6-43CF-B140-C02C02870916}">
      <dgm:prSet/>
      <dgm:spPr/>
      <dgm:t>
        <a:bodyPr/>
        <a:lstStyle/>
        <a:p>
          <a:pPr>
            <a:buFont typeface="Symbol" panose="05050102010706020507" pitchFamily="18" charset="2"/>
            <a:buChar char=""/>
          </a:pPr>
          <a:r>
            <a:rPr lang="en-GB" dirty="0">
              <a:solidFill>
                <a:schemeClr val="bg2"/>
              </a:solidFill>
            </a:rPr>
            <a:t>Delivery of nucleic acids beyond the liver is challenging, limiting therapeutic potential.</a:t>
          </a:r>
        </a:p>
      </dgm:t>
    </dgm:pt>
    <dgm:pt modelId="{23C4AEA9-039A-4CD6-8E22-90502105D564}" type="parTrans" cxnId="{8E57EF1B-454D-482E-A18B-6AC8A9CBEF06}">
      <dgm:prSet/>
      <dgm:spPr/>
      <dgm:t>
        <a:bodyPr/>
        <a:lstStyle/>
        <a:p>
          <a:endParaRPr lang="en-GB">
            <a:solidFill>
              <a:schemeClr val="bg2"/>
            </a:solidFill>
          </a:endParaRPr>
        </a:p>
      </dgm:t>
    </dgm:pt>
    <dgm:pt modelId="{E5DF7F9A-15A8-423C-9185-6D55A116BBD1}" type="sibTrans" cxnId="{8E57EF1B-454D-482E-A18B-6AC8A9CBEF06}">
      <dgm:prSet/>
      <dgm:spPr/>
      <dgm:t>
        <a:bodyPr/>
        <a:lstStyle/>
        <a:p>
          <a:endParaRPr lang="en-GB">
            <a:solidFill>
              <a:schemeClr val="bg2"/>
            </a:solidFill>
          </a:endParaRPr>
        </a:p>
      </dgm:t>
    </dgm:pt>
    <dgm:pt modelId="{3AC79ED4-67E9-4925-9238-1E9B1C36292C}">
      <dgm:prSet/>
      <dgm:spPr/>
      <dgm:t>
        <a:bodyPr/>
        <a:lstStyle/>
        <a:p>
          <a:pPr>
            <a:buFont typeface="Symbol" panose="05050102010706020507" pitchFamily="18" charset="2"/>
            <a:buChar char=""/>
          </a:pPr>
          <a:r>
            <a:rPr lang="en-GB" dirty="0">
              <a:solidFill>
                <a:schemeClr val="bg2"/>
              </a:solidFill>
            </a:rPr>
            <a:t>Prediction of  immunogenicity, safety and adverse reactions is challenging.</a:t>
          </a:r>
        </a:p>
      </dgm:t>
    </dgm:pt>
    <dgm:pt modelId="{053BB1F8-D1A4-4600-8ADF-346D6D849394}" type="parTrans" cxnId="{4073C38C-92AA-4346-AC56-7E8C9FFD8AFF}">
      <dgm:prSet/>
      <dgm:spPr/>
      <dgm:t>
        <a:bodyPr/>
        <a:lstStyle/>
        <a:p>
          <a:endParaRPr lang="en-GB">
            <a:solidFill>
              <a:schemeClr val="bg2"/>
            </a:solidFill>
          </a:endParaRPr>
        </a:p>
      </dgm:t>
    </dgm:pt>
    <dgm:pt modelId="{3AF63395-5383-44FE-9330-83C70CA9780C}" type="sibTrans" cxnId="{4073C38C-92AA-4346-AC56-7E8C9FFD8AFF}">
      <dgm:prSet/>
      <dgm:spPr/>
      <dgm:t>
        <a:bodyPr/>
        <a:lstStyle/>
        <a:p>
          <a:endParaRPr lang="en-GB">
            <a:solidFill>
              <a:schemeClr val="bg2"/>
            </a:solidFill>
          </a:endParaRPr>
        </a:p>
      </dgm:t>
    </dgm:pt>
    <dgm:pt modelId="{F01CC5E0-37FA-41E9-A8AD-B248D5DAEC7A}">
      <dgm:prSet/>
      <dgm:spPr/>
      <dgm:t>
        <a:bodyPr/>
        <a:lstStyle/>
        <a:p>
          <a:pPr>
            <a:buFont typeface="Symbol" panose="05050102010706020507" pitchFamily="18" charset="2"/>
            <a:buChar char=""/>
          </a:pPr>
          <a:r>
            <a:rPr lang="en-GB" dirty="0">
              <a:solidFill>
                <a:schemeClr val="bg2"/>
              </a:solidFill>
            </a:rPr>
            <a:t>Supply chains and manufacturing processes are immature.</a:t>
          </a:r>
        </a:p>
      </dgm:t>
    </dgm:pt>
    <dgm:pt modelId="{9F1F710D-7962-4F56-BA41-3676C6237EF7}" type="parTrans" cxnId="{D50FF88E-9073-4641-8061-0EF424368A33}">
      <dgm:prSet/>
      <dgm:spPr/>
      <dgm:t>
        <a:bodyPr/>
        <a:lstStyle/>
        <a:p>
          <a:endParaRPr lang="en-GB">
            <a:solidFill>
              <a:schemeClr val="bg2"/>
            </a:solidFill>
          </a:endParaRPr>
        </a:p>
      </dgm:t>
    </dgm:pt>
    <dgm:pt modelId="{CBD96F0B-C809-4CC2-B6CB-4A0B3414F5D7}" type="sibTrans" cxnId="{D50FF88E-9073-4641-8061-0EF424368A33}">
      <dgm:prSet/>
      <dgm:spPr/>
      <dgm:t>
        <a:bodyPr/>
        <a:lstStyle/>
        <a:p>
          <a:endParaRPr lang="en-GB">
            <a:solidFill>
              <a:schemeClr val="bg2"/>
            </a:solidFill>
          </a:endParaRPr>
        </a:p>
      </dgm:t>
    </dgm:pt>
    <dgm:pt modelId="{8235ABBD-32F4-4C7F-BDF7-AACC3D4DC73D}">
      <dgm:prSet/>
      <dgm:spPr/>
      <dgm:t>
        <a:bodyPr/>
        <a:lstStyle/>
        <a:p>
          <a:pPr>
            <a:buFont typeface="Symbol" panose="05050102010706020507" pitchFamily="18" charset="2"/>
            <a:buChar char=""/>
          </a:pPr>
          <a:r>
            <a:rPr lang="en-GB" dirty="0">
              <a:solidFill>
                <a:schemeClr val="bg2"/>
              </a:solidFill>
            </a:rPr>
            <a:t>Complex IP landscape and high licensing costs of current technology platforms.</a:t>
          </a:r>
        </a:p>
      </dgm:t>
    </dgm:pt>
    <dgm:pt modelId="{97724DD5-0F58-4052-9390-86B1E33F7A82}" type="parTrans" cxnId="{DDBCB7B2-D8B1-49DA-970B-EED714A5ECBC}">
      <dgm:prSet/>
      <dgm:spPr/>
      <dgm:t>
        <a:bodyPr/>
        <a:lstStyle/>
        <a:p>
          <a:endParaRPr lang="en-GB">
            <a:solidFill>
              <a:schemeClr val="bg2"/>
            </a:solidFill>
          </a:endParaRPr>
        </a:p>
      </dgm:t>
    </dgm:pt>
    <dgm:pt modelId="{D9BDBB5B-B650-4525-BE76-0F689C9E96CC}" type="sibTrans" cxnId="{DDBCB7B2-D8B1-49DA-970B-EED714A5ECBC}">
      <dgm:prSet/>
      <dgm:spPr/>
      <dgm:t>
        <a:bodyPr/>
        <a:lstStyle/>
        <a:p>
          <a:endParaRPr lang="en-GB">
            <a:solidFill>
              <a:schemeClr val="bg2"/>
            </a:solidFill>
          </a:endParaRPr>
        </a:p>
      </dgm:t>
    </dgm:pt>
    <dgm:pt modelId="{2C8680AE-0B24-4F6B-A6FB-1B68DB8BE1E5}">
      <dgm:prSet/>
      <dgm:spPr/>
      <dgm:t>
        <a:bodyPr/>
        <a:lstStyle/>
        <a:p>
          <a:pPr>
            <a:buFont typeface="Symbol" panose="05050102010706020507" pitchFamily="18" charset="2"/>
            <a:buChar char=""/>
          </a:pPr>
          <a:r>
            <a:rPr lang="en-GB" dirty="0">
              <a:solidFill>
                <a:schemeClr val="bg2"/>
              </a:solidFill>
            </a:rPr>
            <a:t>Current in vitro models fail to accurately predict human immune response.</a:t>
          </a:r>
        </a:p>
      </dgm:t>
    </dgm:pt>
    <dgm:pt modelId="{1FC9CED4-0E12-499C-B28D-DC3544B244A1}" type="parTrans" cxnId="{B759CAED-F1EC-4425-8BE7-AF360A84B40E}">
      <dgm:prSet/>
      <dgm:spPr/>
      <dgm:t>
        <a:bodyPr/>
        <a:lstStyle/>
        <a:p>
          <a:endParaRPr lang="en-GB">
            <a:solidFill>
              <a:schemeClr val="bg2"/>
            </a:solidFill>
          </a:endParaRPr>
        </a:p>
      </dgm:t>
    </dgm:pt>
    <dgm:pt modelId="{F1C0216C-34D0-4933-B0B6-DB4A0100C867}" type="sibTrans" cxnId="{B759CAED-F1EC-4425-8BE7-AF360A84B40E}">
      <dgm:prSet/>
      <dgm:spPr/>
      <dgm:t>
        <a:bodyPr/>
        <a:lstStyle/>
        <a:p>
          <a:endParaRPr lang="en-GB">
            <a:solidFill>
              <a:schemeClr val="bg2"/>
            </a:solidFill>
          </a:endParaRPr>
        </a:p>
      </dgm:t>
    </dgm:pt>
    <dgm:pt modelId="{65161448-2BED-4523-86D0-3A75934A6A31}" type="pres">
      <dgm:prSet presAssocID="{151C3E22-20B9-4AAF-A011-5C1BDDB42AE8}" presName="Name0" presStyleCnt="0">
        <dgm:presLayoutVars>
          <dgm:chPref val="1"/>
          <dgm:dir/>
          <dgm:animOne val="branch"/>
          <dgm:animLvl val="lvl"/>
          <dgm:resizeHandles/>
        </dgm:presLayoutVars>
      </dgm:prSet>
      <dgm:spPr/>
    </dgm:pt>
    <dgm:pt modelId="{F9D735B6-00E4-4391-A2D3-31D929CABC32}" type="pres">
      <dgm:prSet presAssocID="{867B27F0-D023-4D23-81E5-3E962F2327AB}" presName="vertOne" presStyleCnt="0"/>
      <dgm:spPr/>
    </dgm:pt>
    <dgm:pt modelId="{43C04727-06E4-4C95-86C7-85D492A5AB1B}" type="pres">
      <dgm:prSet presAssocID="{867B27F0-D023-4D23-81E5-3E962F2327AB}" presName="txOne" presStyleLbl="node0" presStyleIdx="0" presStyleCnt="1" custScaleY="32661">
        <dgm:presLayoutVars>
          <dgm:chPref val="3"/>
        </dgm:presLayoutVars>
      </dgm:prSet>
      <dgm:spPr/>
    </dgm:pt>
    <dgm:pt modelId="{B7A7232D-33B1-45AE-BDEE-3541762F1DF6}" type="pres">
      <dgm:prSet presAssocID="{867B27F0-D023-4D23-81E5-3E962F2327AB}" presName="parTransOne" presStyleCnt="0"/>
      <dgm:spPr/>
    </dgm:pt>
    <dgm:pt modelId="{DBEE538C-AE1D-471B-AA2A-C809926B3128}" type="pres">
      <dgm:prSet presAssocID="{867B27F0-D023-4D23-81E5-3E962F2327AB}" presName="horzOne" presStyleCnt="0"/>
      <dgm:spPr/>
    </dgm:pt>
    <dgm:pt modelId="{19EAE4C0-DEB5-4870-86A8-983150B686F5}" type="pres">
      <dgm:prSet presAssocID="{2C8680AE-0B24-4F6B-A6FB-1B68DB8BE1E5}" presName="vertTwo" presStyleCnt="0"/>
      <dgm:spPr/>
    </dgm:pt>
    <dgm:pt modelId="{261040FD-37FC-41E4-B393-F76503F11478}" type="pres">
      <dgm:prSet presAssocID="{2C8680AE-0B24-4F6B-A6FB-1B68DB8BE1E5}" presName="txTwo" presStyleLbl="node2" presStyleIdx="0" presStyleCnt="7">
        <dgm:presLayoutVars>
          <dgm:chPref val="3"/>
        </dgm:presLayoutVars>
      </dgm:prSet>
      <dgm:spPr/>
    </dgm:pt>
    <dgm:pt modelId="{02F53650-BD98-420B-A7AA-AD7EF3ED05D4}" type="pres">
      <dgm:prSet presAssocID="{2C8680AE-0B24-4F6B-A6FB-1B68DB8BE1E5}" presName="horzTwo" presStyleCnt="0"/>
      <dgm:spPr/>
    </dgm:pt>
    <dgm:pt modelId="{0E363F29-B6C9-4D08-B280-8F173441FB4D}" type="pres">
      <dgm:prSet presAssocID="{F1C0216C-34D0-4933-B0B6-DB4A0100C867}" presName="sibSpaceTwo" presStyleCnt="0"/>
      <dgm:spPr/>
    </dgm:pt>
    <dgm:pt modelId="{CF7EC80C-A942-4FB4-986C-2A1478A9E30C}" type="pres">
      <dgm:prSet presAssocID="{CB1AEC2F-91FE-4F6C-BC65-43984005B506}" presName="vertTwo" presStyleCnt="0"/>
      <dgm:spPr/>
    </dgm:pt>
    <dgm:pt modelId="{1DFF84F6-2D87-4FC8-BC81-B6E46F869ED8}" type="pres">
      <dgm:prSet presAssocID="{CB1AEC2F-91FE-4F6C-BC65-43984005B506}" presName="txTwo" presStyleLbl="node2" presStyleIdx="1" presStyleCnt="7">
        <dgm:presLayoutVars>
          <dgm:chPref val="3"/>
        </dgm:presLayoutVars>
      </dgm:prSet>
      <dgm:spPr/>
    </dgm:pt>
    <dgm:pt modelId="{D648A025-B970-498E-973F-E55218CB93B6}" type="pres">
      <dgm:prSet presAssocID="{CB1AEC2F-91FE-4F6C-BC65-43984005B506}" presName="horzTwo" presStyleCnt="0"/>
      <dgm:spPr/>
    </dgm:pt>
    <dgm:pt modelId="{4C3BD5DD-F49E-408D-BDAB-9AD3BBAE53A9}" type="pres">
      <dgm:prSet presAssocID="{8B962A45-E1BB-458A-A976-B9CE5FDA36E3}" presName="sibSpaceTwo" presStyleCnt="0"/>
      <dgm:spPr/>
    </dgm:pt>
    <dgm:pt modelId="{868AE0B2-ADD9-4664-98BA-6A53276727A8}" type="pres">
      <dgm:prSet presAssocID="{4F69DD1F-C924-4239-8142-4741EB5E834D}" presName="vertTwo" presStyleCnt="0"/>
      <dgm:spPr/>
    </dgm:pt>
    <dgm:pt modelId="{F13B64F6-A4EB-400D-8FCF-A2F5CA559914}" type="pres">
      <dgm:prSet presAssocID="{4F69DD1F-C924-4239-8142-4741EB5E834D}" presName="txTwo" presStyleLbl="node2" presStyleIdx="2" presStyleCnt="7">
        <dgm:presLayoutVars>
          <dgm:chPref val="3"/>
        </dgm:presLayoutVars>
      </dgm:prSet>
      <dgm:spPr/>
    </dgm:pt>
    <dgm:pt modelId="{73D708B7-770B-443A-B93A-F89890FDD543}" type="pres">
      <dgm:prSet presAssocID="{4F69DD1F-C924-4239-8142-4741EB5E834D}" presName="horzTwo" presStyleCnt="0"/>
      <dgm:spPr/>
    </dgm:pt>
    <dgm:pt modelId="{26BC608C-C09A-4A36-8811-DD827919691F}" type="pres">
      <dgm:prSet presAssocID="{AA4E7443-C086-4100-AF8F-0ED7DFB375C6}" presName="sibSpaceTwo" presStyleCnt="0"/>
      <dgm:spPr/>
    </dgm:pt>
    <dgm:pt modelId="{68A9E119-F1B8-46CC-A9C6-55A336549D72}" type="pres">
      <dgm:prSet presAssocID="{A5747B80-CEA6-43CF-B140-C02C02870916}" presName="vertTwo" presStyleCnt="0"/>
      <dgm:spPr/>
    </dgm:pt>
    <dgm:pt modelId="{C03B79E8-FBB1-420A-A72E-BF85B05DA5C8}" type="pres">
      <dgm:prSet presAssocID="{A5747B80-CEA6-43CF-B140-C02C02870916}" presName="txTwo" presStyleLbl="node2" presStyleIdx="3" presStyleCnt="7">
        <dgm:presLayoutVars>
          <dgm:chPref val="3"/>
        </dgm:presLayoutVars>
      </dgm:prSet>
      <dgm:spPr/>
    </dgm:pt>
    <dgm:pt modelId="{F746C55E-89C2-4720-9780-D9F65C0DFE24}" type="pres">
      <dgm:prSet presAssocID="{A5747B80-CEA6-43CF-B140-C02C02870916}" presName="horzTwo" presStyleCnt="0"/>
      <dgm:spPr/>
    </dgm:pt>
    <dgm:pt modelId="{3FD3CB69-7B62-4A55-8D1A-D896D119FF28}" type="pres">
      <dgm:prSet presAssocID="{E5DF7F9A-15A8-423C-9185-6D55A116BBD1}" presName="sibSpaceTwo" presStyleCnt="0"/>
      <dgm:spPr/>
    </dgm:pt>
    <dgm:pt modelId="{F981D95C-11F0-41AE-8F48-84D3160FBD98}" type="pres">
      <dgm:prSet presAssocID="{3AC79ED4-67E9-4925-9238-1E9B1C36292C}" presName="vertTwo" presStyleCnt="0"/>
      <dgm:spPr/>
    </dgm:pt>
    <dgm:pt modelId="{6459E4DA-D0A4-4BBE-A499-74A3073DD84A}" type="pres">
      <dgm:prSet presAssocID="{3AC79ED4-67E9-4925-9238-1E9B1C36292C}" presName="txTwo" presStyleLbl="node2" presStyleIdx="4" presStyleCnt="7">
        <dgm:presLayoutVars>
          <dgm:chPref val="3"/>
        </dgm:presLayoutVars>
      </dgm:prSet>
      <dgm:spPr/>
    </dgm:pt>
    <dgm:pt modelId="{3068AC4A-A2CC-4ACF-9045-E44EF8812BFC}" type="pres">
      <dgm:prSet presAssocID="{3AC79ED4-67E9-4925-9238-1E9B1C36292C}" presName="horzTwo" presStyleCnt="0"/>
      <dgm:spPr/>
    </dgm:pt>
    <dgm:pt modelId="{7658E2DF-F9D9-4609-A944-A69E9315BCD0}" type="pres">
      <dgm:prSet presAssocID="{3AF63395-5383-44FE-9330-83C70CA9780C}" presName="sibSpaceTwo" presStyleCnt="0"/>
      <dgm:spPr/>
    </dgm:pt>
    <dgm:pt modelId="{CC48145C-E686-49CF-98DD-6BB37DF3111C}" type="pres">
      <dgm:prSet presAssocID="{F01CC5E0-37FA-41E9-A8AD-B248D5DAEC7A}" presName="vertTwo" presStyleCnt="0"/>
      <dgm:spPr/>
    </dgm:pt>
    <dgm:pt modelId="{59D295BA-928B-4777-9752-A638066B86B6}" type="pres">
      <dgm:prSet presAssocID="{F01CC5E0-37FA-41E9-A8AD-B248D5DAEC7A}" presName="txTwo" presStyleLbl="node2" presStyleIdx="5" presStyleCnt="7">
        <dgm:presLayoutVars>
          <dgm:chPref val="3"/>
        </dgm:presLayoutVars>
      </dgm:prSet>
      <dgm:spPr/>
    </dgm:pt>
    <dgm:pt modelId="{CDCE49B9-72E3-4C53-A807-CD0F6CD0EDD2}" type="pres">
      <dgm:prSet presAssocID="{F01CC5E0-37FA-41E9-A8AD-B248D5DAEC7A}" presName="horzTwo" presStyleCnt="0"/>
      <dgm:spPr/>
    </dgm:pt>
    <dgm:pt modelId="{F9CDDDAC-EB02-46BB-A942-04B625C9E416}" type="pres">
      <dgm:prSet presAssocID="{CBD96F0B-C809-4CC2-B6CB-4A0B3414F5D7}" presName="sibSpaceTwo" presStyleCnt="0"/>
      <dgm:spPr/>
    </dgm:pt>
    <dgm:pt modelId="{3EB4140D-26CE-45DC-89B5-A10326F57019}" type="pres">
      <dgm:prSet presAssocID="{8235ABBD-32F4-4C7F-BDF7-AACC3D4DC73D}" presName="vertTwo" presStyleCnt="0"/>
      <dgm:spPr/>
    </dgm:pt>
    <dgm:pt modelId="{043CF478-EBCE-4045-9AC2-ED14A4117906}" type="pres">
      <dgm:prSet presAssocID="{8235ABBD-32F4-4C7F-BDF7-AACC3D4DC73D}" presName="txTwo" presStyleLbl="node2" presStyleIdx="6" presStyleCnt="7">
        <dgm:presLayoutVars>
          <dgm:chPref val="3"/>
        </dgm:presLayoutVars>
      </dgm:prSet>
      <dgm:spPr/>
    </dgm:pt>
    <dgm:pt modelId="{7443D230-97F5-4146-B1BF-9FC348C13759}" type="pres">
      <dgm:prSet presAssocID="{8235ABBD-32F4-4C7F-BDF7-AACC3D4DC73D}" presName="horzTwo" presStyleCnt="0"/>
      <dgm:spPr/>
    </dgm:pt>
  </dgm:ptLst>
  <dgm:cxnLst>
    <dgm:cxn modelId="{8E57EF1B-454D-482E-A18B-6AC8A9CBEF06}" srcId="{867B27F0-D023-4D23-81E5-3E962F2327AB}" destId="{A5747B80-CEA6-43CF-B140-C02C02870916}" srcOrd="3" destOrd="0" parTransId="{23C4AEA9-039A-4CD6-8E22-90502105D564}" sibTransId="{E5DF7F9A-15A8-423C-9185-6D55A116BBD1}"/>
    <dgm:cxn modelId="{3314D920-B125-4D2A-BA6A-D7701378A900}" type="presOf" srcId="{3AC79ED4-67E9-4925-9238-1E9B1C36292C}" destId="{6459E4DA-D0A4-4BBE-A499-74A3073DD84A}" srcOrd="0" destOrd="0" presId="urn:microsoft.com/office/officeart/2005/8/layout/architecture"/>
    <dgm:cxn modelId="{56C3A42F-B093-430C-A447-565911C0A5E7}" type="presOf" srcId="{F01CC5E0-37FA-41E9-A8AD-B248D5DAEC7A}" destId="{59D295BA-928B-4777-9752-A638066B86B6}" srcOrd="0" destOrd="0" presId="urn:microsoft.com/office/officeart/2005/8/layout/architecture"/>
    <dgm:cxn modelId="{D0966640-7889-455D-B716-8CC5DCC476E4}" srcId="{151C3E22-20B9-4AAF-A011-5C1BDDB42AE8}" destId="{867B27F0-D023-4D23-81E5-3E962F2327AB}" srcOrd="0" destOrd="0" parTransId="{C3A6B0F9-C83C-4C99-9B05-DB8FA0289C28}" sibTransId="{84B736CA-7ED8-4B64-8457-C2CD288FE202}"/>
    <dgm:cxn modelId="{1F248442-0799-495F-8D28-1DC5F0E895E3}" type="presOf" srcId="{4F69DD1F-C924-4239-8142-4741EB5E834D}" destId="{F13B64F6-A4EB-400D-8FCF-A2F5CA559914}" srcOrd="0" destOrd="0" presId="urn:microsoft.com/office/officeart/2005/8/layout/architecture"/>
    <dgm:cxn modelId="{0D056464-61B9-4D66-9B49-110983A784D3}" type="presOf" srcId="{A5747B80-CEA6-43CF-B140-C02C02870916}" destId="{C03B79E8-FBB1-420A-A72E-BF85B05DA5C8}" srcOrd="0" destOrd="0" presId="urn:microsoft.com/office/officeart/2005/8/layout/architecture"/>
    <dgm:cxn modelId="{9DEA4465-4266-4933-AD6A-1774F6363F19}" type="presOf" srcId="{151C3E22-20B9-4AAF-A011-5C1BDDB42AE8}" destId="{65161448-2BED-4523-86D0-3A75934A6A31}" srcOrd="0" destOrd="0" presId="urn:microsoft.com/office/officeart/2005/8/layout/architecture"/>
    <dgm:cxn modelId="{4073C38C-92AA-4346-AC56-7E8C9FFD8AFF}" srcId="{867B27F0-D023-4D23-81E5-3E962F2327AB}" destId="{3AC79ED4-67E9-4925-9238-1E9B1C36292C}" srcOrd="4" destOrd="0" parTransId="{053BB1F8-D1A4-4600-8ADF-346D6D849394}" sibTransId="{3AF63395-5383-44FE-9330-83C70CA9780C}"/>
    <dgm:cxn modelId="{D50FF88E-9073-4641-8061-0EF424368A33}" srcId="{867B27F0-D023-4D23-81E5-3E962F2327AB}" destId="{F01CC5E0-37FA-41E9-A8AD-B248D5DAEC7A}" srcOrd="5" destOrd="0" parTransId="{9F1F710D-7962-4F56-BA41-3676C6237EF7}" sibTransId="{CBD96F0B-C809-4CC2-B6CB-4A0B3414F5D7}"/>
    <dgm:cxn modelId="{0CEDE196-7C04-47D1-A817-48917691C3A4}" type="presOf" srcId="{8235ABBD-32F4-4C7F-BDF7-AACC3D4DC73D}" destId="{043CF478-EBCE-4045-9AC2-ED14A4117906}" srcOrd="0" destOrd="0" presId="urn:microsoft.com/office/officeart/2005/8/layout/architecture"/>
    <dgm:cxn modelId="{36CA1A97-C82C-4B12-90BE-D20756E6FECB}" type="presOf" srcId="{867B27F0-D023-4D23-81E5-3E962F2327AB}" destId="{43C04727-06E4-4C95-86C7-85D492A5AB1B}" srcOrd="0" destOrd="0" presId="urn:microsoft.com/office/officeart/2005/8/layout/architecture"/>
    <dgm:cxn modelId="{DDBCB7B2-D8B1-49DA-970B-EED714A5ECBC}" srcId="{867B27F0-D023-4D23-81E5-3E962F2327AB}" destId="{8235ABBD-32F4-4C7F-BDF7-AACC3D4DC73D}" srcOrd="6" destOrd="0" parTransId="{97724DD5-0F58-4052-9390-86B1E33F7A82}" sibTransId="{D9BDBB5B-B650-4525-BE76-0F689C9E96CC}"/>
    <dgm:cxn modelId="{C26A6FBC-B41A-45A4-B58E-358ACDB7BCC3}" srcId="{867B27F0-D023-4D23-81E5-3E962F2327AB}" destId="{CB1AEC2F-91FE-4F6C-BC65-43984005B506}" srcOrd="1" destOrd="0" parTransId="{309007E5-2A40-4C3F-9CB3-9DEEACC9CCC0}" sibTransId="{8B962A45-E1BB-458A-A976-B9CE5FDA36E3}"/>
    <dgm:cxn modelId="{EDA10DCF-3D97-48B6-88BF-4665098C782A}" srcId="{867B27F0-D023-4D23-81E5-3E962F2327AB}" destId="{4F69DD1F-C924-4239-8142-4741EB5E834D}" srcOrd="2" destOrd="0" parTransId="{87EF09BA-4548-47EA-A28F-CCFA0E22C6B4}" sibTransId="{AA4E7443-C086-4100-AF8F-0ED7DFB375C6}"/>
    <dgm:cxn modelId="{3DB36EE1-0EFA-4428-8E39-BC66FD9355C5}" type="presOf" srcId="{CB1AEC2F-91FE-4F6C-BC65-43984005B506}" destId="{1DFF84F6-2D87-4FC8-BC81-B6E46F869ED8}" srcOrd="0" destOrd="0" presId="urn:microsoft.com/office/officeart/2005/8/layout/architecture"/>
    <dgm:cxn modelId="{7B5F9AED-21B7-445B-BEB8-32F3E754868C}" type="presOf" srcId="{2C8680AE-0B24-4F6B-A6FB-1B68DB8BE1E5}" destId="{261040FD-37FC-41E4-B393-F76503F11478}" srcOrd="0" destOrd="0" presId="urn:microsoft.com/office/officeart/2005/8/layout/architecture"/>
    <dgm:cxn modelId="{B759CAED-F1EC-4425-8BE7-AF360A84B40E}" srcId="{867B27F0-D023-4D23-81E5-3E962F2327AB}" destId="{2C8680AE-0B24-4F6B-A6FB-1B68DB8BE1E5}" srcOrd="0" destOrd="0" parTransId="{1FC9CED4-0E12-499C-B28D-DC3544B244A1}" sibTransId="{F1C0216C-34D0-4933-B0B6-DB4A0100C867}"/>
    <dgm:cxn modelId="{2C6C135E-BF99-4BBA-81E1-FCF8B17E9103}" type="presParOf" srcId="{65161448-2BED-4523-86D0-3A75934A6A31}" destId="{F9D735B6-00E4-4391-A2D3-31D929CABC32}" srcOrd="0" destOrd="0" presId="urn:microsoft.com/office/officeart/2005/8/layout/architecture"/>
    <dgm:cxn modelId="{7808C4E5-F802-4408-B9DD-750AE4BFD5AC}" type="presParOf" srcId="{F9D735B6-00E4-4391-A2D3-31D929CABC32}" destId="{43C04727-06E4-4C95-86C7-85D492A5AB1B}" srcOrd="0" destOrd="0" presId="urn:microsoft.com/office/officeart/2005/8/layout/architecture"/>
    <dgm:cxn modelId="{BA6C7067-9436-4A17-A310-485C74C2C2C9}" type="presParOf" srcId="{F9D735B6-00E4-4391-A2D3-31D929CABC32}" destId="{B7A7232D-33B1-45AE-BDEE-3541762F1DF6}" srcOrd="1" destOrd="0" presId="urn:microsoft.com/office/officeart/2005/8/layout/architecture"/>
    <dgm:cxn modelId="{EE3D2069-77C8-430F-94FE-7D8EC8CFC529}" type="presParOf" srcId="{F9D735B6-00E4-4391-A2D3-31D929CABC32}" destId="{DBEE538C-AE1D-471B-AA2A-C809926B3128}" srcOrd="2" destOrd="0" presId="urn:microsoft.com/office/officeart/2005/8/layout/architecture"/>
    <dgm:cxn modelId="{F9BC0A74-6352-446E-ADC0-7DE943501DB7}" type="presParOf" srcId="{DBEE538C-AE1D-471B-AA2A-C809926B3128}" destId="{19EAE4C0-DEB5-4870-86A8-983150B686F5}" srcOrd="0" destOrd="0" presId="urn:microsoft.com/office/officeart/2005/8/layout/architecture"/>
    <dgm:cxn modelId="{CA1A961A-846C-4BB2-8B77-30A9989A0C4D}" type="presParOf" srcId="{19EAE4C0-DEB5-4870-86A8-983150B686F5}" destId="{261040FD-37FC-41E4-B393-F76503F11478}" srcOrd="0" destOrd="0" presId="urn:microsoft.com/office/officeart/2005/8/layout/architecture"/>
    <dgm:cxn modelId="{FBC49BB5-D7DA-44A4-A6E4-8102C61EDCBF}" type="presParOf" srcId="{19EAE4C0-DEB5-4870-86A8-983150B686F5}" destId="{02F53650-BD98-420B-A7AA-AD7EF3ED05D4}" srcOrd="1" destOrd="0" presId="urn:microsoft.com/office/officeart/2005/8/layout/architecture"/>
    <dgm:cxn modelId="{C41F4C81-60EE-4131-9B45-FBA44D067AE8}" type="presParOf" srcId="{DBEE538C-AE1D-471B-AA2A-C809926B3128}" destId="{0E363F29-B6C9-4D08-B280-8F173441FB4D}" srcOrd="1" destOrd="0" presId="urn:microsoft.com/office/officeart/2005/8/layout/architecture"/>
    <dgm:cxn modelId="{DC13150C-8BB9-4578-A591-0F79E3E2879D}" type="presParOf" srcId="{DBEE538C-AE1D-471B-AA2A-C809926B3128}" destId="{CF7EC80C-A942-4FB4-986C-2A1478A9E30C}" srcOrd="2" destOrd="0" presId="urn:microsoft.com/office/officeart/2005/8/layout/architecture"/>
    <dgm:cxn modelId="{3F0EDBE7-7216-4E06-B957-0EDE5BAB9BFE}" type="presParOf" srcId="{CF7EC80C-A942-4FB4-986C-2A1478A9E30C}" destId="{1DFF84F6-2D87-4FC8-BC81-B6E46F869ED8}" srcOrd="0" destOrd="0" presId="urn:microsoft.com/office/officeart/2005/8/layout/architecture"/>
    <dgm:cxn modelId="{914C7278-9219-45E5-89DC-BD114CE68C16}" type="presParOf" srcId="{CF7EC80C-A942-4FB4-986C-2A1478A9E30C}" destId="{D648A025-B970-498E-973F-E55218CB93B6}" srcOrd="1" destOrd="0" presId="urn:microsoft.com/office/officeart/2005/8/layout/architecture"/>
    <dgm:cxn modelId="{51F08F7E-3119-48E1-8AAD-D4BDBE7EE118}" type="presParOf" srcId="{DBEE538C-AE1D-471B-AA2A-C809926B3128}" destId="{4C3BD5DD-F49E-408D-BDAB-9AD3BBAE53A9}" srcOrd="3" destOrd="0" presId="urn:microsoft.com/office/officeart/2005/8/layout/architecture"/>
    <dgm:cxn modelId="{051070D8-E83E-496F-A767-667D40DD5F2E}" type="presParOf" srcId="{DBEE538C-AE1D-471B-AA2A-C809926B3128}" destId="{868AE0B2-ADD9-4664-98BA-6A53276727A8}" srcOrd="4" destOrd="0" presId="urn:microsoft.com/office/officeart/2005/8/layout/architecture"/>
    <dgm:cxn modelId="{633A9B57-560D-49A9-A218-AAAF2FCE19B9}" type="presParOf" srcId="{868AE0B2-ADD9-4664-98BA-6A53276727A8}" destId="{F13B64F6-A4EB-400D-8FCF-A2F5CA559914}" srcOrd="0" destOrd="0" presId="urn:microsoft.com/office/officeart/2005/8/layout/architecture"/>
    <dgm:cxn modelId="{9CE31069-2265-4E86-B0DF-36E08820EF42}" type="presParOf" srcId="{868AE0B2-ADD9-4664-98BA-6A53276727A8}" destId="{73D708B7-770B-443A-B93A-F89890FDD543}" srcOrd="1" destOrd="0" presId="urn:microsoft.com/office/officeart/2005/8/layout/architecture"/>
    <dgm:cxn modelId="{98C3B9F8-8C2A-4093-B039-2FC22B68D2CE}" type="presParOf" srcId="{DBEE538C-AE1D-471B-AA2A-C809926B3128}" destId="{26BC608C-C09A-4A36-8811-DD827919691F}" srcOrd="5" destOrd="0" presId="urn:microsoft.com/office/officeart/2005/8/layout/architecture"/>
    <dgm:cxn modelId="{9290B0C6-7FE5-4A9C-B811-9A6E1E455482}" type="presParOf" srcId="{DBEE538C-AE1D-471B-AA2A-C809926B3128}" destId="{68A9E119-F1B8-46CC-A9C6-55A336549D72}" srcOrd="6" destOrd="0" presId="urn:microsoft.com/office/officeart/2005/8/layout/architecture"/>
    <dgm:cxn modelId="{797224AF-702E-458A-A28C-0393B6164DFF}" type="presParOf" srcId="{68A9E119-F1B8-46CC-A9C6-55A336549D72}" destId="{C03B79E8-FBB1-420A-A72E-BF85B05DA5C8}" srcOrd="0" destOrd="0" presId="urn:microsoft.com/office/officeart/2005/8/layout/architecture"/>
    <dgm:cxn modelId="{1DB0A9DD-F699-4A3F-8E5C-9FA63DB4E58D}" type="presParOf" srcId="{68A9E119-F1B8-46CC-A9C6-55A336549D72}" destId="{F746C55E-89C2-4720-9780-D9F65C0DFE24}" srcOrd="1" destOrd="0" presId="urn:microsoft.com/office/officeart/2005/8/layout/architecture"/>
    <dgm:cxn modelId="{5B18E99A-5A45-411F-B2EC-6C5CCFE12E7D}" type="presParOf" srcId="{DBEE538C-AE1D-471B-AA2A-C809926B3128}" destId="{3FD3CB69-7B62-4A55-8D1A-D896D119FF28}" srcOrd="7" destOrd="0" presId="urn:microsoft.com/office/officeart/2005/8/layout/architecture"/>
    <dgm:cxn modelId="{E26AF033-FF96-4D76-B534-1F0E6FF49258}" type="presParOf" srcId="{DBEE538C-AE1D-471B-AA2A-C809926B3128}" destId="{F981D95C-11F0-41AE-8F48-84D3160FBD98}" srcOrd="8" destOrd="0" presId="urn:microsoft.com/office/officeart/2005/8/layout/architecture"/>
    <dgm:cxn modelId="{AEC094B1-CD8C-495C-A243-786FDCA68079}" type="presParOf" srcId="{F981D95C-11F0-41AE-8F48-84D3160FBD98}" destId="{6459E4DA-D0A4-4BBE-A499-74A3073DD84A}" srcOrd="0" destOrd="0" presId="urn:microsoft.com/office/officeart/2005/8/layout/architecture"/>
    <dgm:cxn modelId="{EE16733F-D217-4476-AEBA-9600E479815A}" type="presParOf" srcId="{F981D95C-11F0-41AE-8F48-84D3160FBD98}" destId="{3068AC4A-A2CC-4ACF-9045-E44EF8812BFC}" srcOrd="1" destOrd="0" presId="urn:microsoft.com/office/officeart/2005/8/layout/architecture"/>
    <dgm:cxn modelId="{58DB136B-EB91-40E3-AF07-C21D5B561A3C}" type="presParOf" srcId="{DBEE538C-AE1D-471B-AA2A-C809926B3128}" destId="{7658E2DF-F9D9-4609-A944-A69E9315BCD0}" srcOrd="9" destOrd="0" presId="urn:microsoft.com/office/officeart/2005/8/layout/architecture"/>
    <dgm:cxn modelId="{DBBC79BA-5D08-4E3D-9F3A-6D8CE8D5B593}" type="presParOf" srcId="{DBEE538C-AE1D-471B-AA2A-C809926B3128}" destId="{CC48145C-E686-49CF-98DD-6BB37DF3111C}" srcOrd="10" destOrd="0" presId="urn:microsoft.com/office/officeart/2005/8/layout/architecture"/>
    <dgm:cxn modelId="{3066A139-5E68-4A88-940D-47A7FA552FAF}" type="presParOf" srcId="{CC48145C-E686-49CF-98DD-6BB37DF3111C}" destId="{59D295BA-928B-4777-9752-A638066B86B6}" srcOrd="0" destOrd="0" presId="urn:microsoft.com/office/officeart/2005/8/layout/architecture"/>
    <dgm:cxn modelId="{69AB34F9-723A-44A6-91B2-CEC4C5342CA5}" type="presParOf" srcId="{CC48145C-E686-49CF-98DD-6BB37DF3111C}" destId="{CDCE49B9-72E3-4C53-A807-CD0F6CD0EDD2}" srcOrd="1" destOrd="0" presId="urn:microsoft.com/office/officeart/2005/8/layout/architecture"/>
    <dgm:cxn modelId="{2B021409-C329-41D2-A2EA-6BF76B0E59B5}" type="presParOf" srcId="{DBEE538C-AE1D-471B-AA2A-C809926B3128}" destId="{F9CDDDAC-EB02-46BB-A942-04B625C9E416}" srcOrd="11" destOrd="0" presId="urn:microsoft.com/office/officeart/2005/8/layout/architecture"/>
    <dgm:cxn modelId="{B1775157-4B5C-432A-8B47-2925BB21B870}" type="presParOf" srcId="{DBEE538C-AE1D-471B-AA2A-C809926B3128}" destId="{3EB4140D-26CE-45DC-89B5-A10326F57019}" srcOrd="12" destOrd="0" presId="urn:microsoft.com/office/officeart/2005/8/layout/architecture"/>
    <dgm:cxn modelId="{30AF7E10-75CF-4918-964B-BD8FF33F408B}" type="presParOf" srcId="{3EB4140D-26CE-45DC-89B5-A10326F57019}" destId="{043CF478-EBCE-4045-9AC2-ED14A4117906}" srcOrd="0" destOrd="0" presId="urn:microsoft.com/office/officeart/2005/8/layout/architecture"/>
    <dgm:cxn modelId="{CD551915-093F-41C4-997B-688E5700BB1D}" type="presParOf" srcId="{3EB4140D-26CE-45DC-89B5-A10326F57019}" destId="{7443D230-97F5-4146-B1BF-9FC348C13759}" srcOrd="1" destOrd="0" presId="urn:microsoft.com/office/officeart/2005/8/layout/architectur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C3E22-20B9-4AAF-A011-5C1BDDB42AE8}" type="doc">
      <dgm:prSet loTypeId="urn:microsoft.com/office/officeart/2008/layout/PictureStrips" loCatId="list" qsTypeId="urn:microsoft.com/office/officeart/2005/8/quickstyle/simple4" qsCatId="simple" csTypeId="urn:microsoft.com/office/officeart/2005/8/colors/accent1_1" csCatId="accent1" phldr="1"/>
      <dgm:spPr/>
      <dgm:t>
        <a:bodyPr/>
        <a:lstStyle/>
        <a:p>
          <a:endParaRPr lang="en-GB"/>
        </a:p>
      </dgm:t>
    </dgm:pt>
    <dgm:pt modelId="{4DF93BBD-D586-4E60-975B-7C14E8E9ECE5}">
      <dgm:prSet phldrT="[Text]" custT="1"/>
      <dgm:spPr/>
      <dgm:t>
        <a:bodyPr/>
        <a:lstStyle/>
        <a:p>
          <a:r>
            <a:rPr lang="en-GB" sz="1100" b="1" dirty="0">
              <a:effectLst/>
            </a:rPr>
            <a:t>LNP Formulation Screening &amp; Characterisation</a:t>
          </a:r>
          <a:endParaRPr lang="en-GB" sz="1100" b="1" dirty="0"/>
        </a:p>
      </dgm:t>
    </dgm:pt>
    <dgm:pt modelId="{38452A29-801C-402F-8AEB-0C2A4FFD2CE0}" type="parTrans" cxnId="{BE8CE267-BA09-41ED-9B89-48C444248C8F}">
      <dgm:prSet/>
      <dgm:spPr/>
      <dgm:t>
        <a:bodyPr/>
        <a:lstStyle/>
        <a:p>
          <a:endParaRPr lang="en-GB" sz="1100"/>
        </a:p>
      </dgm:t>
    </dgm:pt>
    <dgm:pt modelId="{2E381F65-E11F-438F-A86E-6480B4162B2B}" type="sibTrans" cxnId="{BE8CE267-BA09-41ED-9B89-48C444248C8F}">
      <dgm:prSet/>
      <dgm:spPr/>
      <dgm:t>
        <a:bodyPr/>
        <a:lstStyle/>
        <a:p>
          <a:endParaRPr lang="en-GB" sz="1100"/>
        </a:p>
      </dgm:t>
    </dgm:pt>
    <dgm:pt modelId="{386B0A9C-C4BE-4A33-A900-737DF4469F75}">
      <dgm:prSet custT="1"/>
      <dgm:spPr/>
      <dgm:t>
        <a:bodyPr/>
        <a:lstStyle/>
        <a:p>
          <a:r>
            <a:rPr lang="en-GB" sz="1100" dirty="0">
              <a:effectLst/>
            </a:rPr>
            <a:t>Novel high throughput, automated workflow to screen payloads, ionisable/ cationic (off the shelf and novel synthesised) and stabilising lipids, formulation ratios, buffers/ excipients. </a:t>
          </a:r>
        </a:p>
      </dgm:t>
    </dgm:pt>
    <dgm:pt modelId="{67A2DC8B-409E-4A3F-AAAF-726361EFCA05}" type="parTrans" cxnId="{D487B5E2-452C-4A34-96EB-2B1BAFA4D2EE}">
      <dgm:prSet/>
      <dgm:spPr/>
      <dgm:t>
        <a:bodyPr/>
        <a:lstStyle/>
        <a:p>
          <a:endParaRPr lang="en-GB" sz="1100"/>
        </a:p>
      </dgm:t>
    </dgm:pt>
    <dgm:pt modelId="{56C57A4E-3DF9-4C39-ADAE-C8B65B5E10B7}" type="sibTrans" cxnId="{D487B5E2-452C-4A34-96EB-2B1BAFA4D2EE}">
      <dgm:prSet/>
      <dgm:spPr/>
      <dgm:t>
        <a:bodyPr/>
        <a:lstStyle/>
        <a:p>
          <a:endParaRPr lang="en-GB" sz="1100"/>
        </a:p>
      </dgm:t>
    </dgm:pt>
    <dgm:pt modelId="{7097CFDC-D2FF-429E-9A96-47318C8688BC}">
      <dgm:prSet custT="1"/>
      <dgm:spPr/>
      <dgm:t>
        <a:bodyPr/>
        <a:lstStyle/>
        <a:p>
          <a:r>
            <a:rPr lang="en-GB" sz="1100" dirty="0">
              <a:effectLst/>
            </a:rPr>
            <a:t>In depth workflow to analyse manufacture, safety and adverse reactions, biological performance and efficacy</a:t>
          </a:r>
        </a:p>
      </dgm:t>
    </dgm:pt>
    <dgm:pt modelId="{5F51FFA4-48C6-4913-8E49-7F913162554E}" type="parTrans" cxnId="{4803720D-BC9B-40C7-895A-1CFBC1D885B0}">
      <dgm:prSet/>
      <dgm:spPr/>
      <dgm:t>
        <a:bodyPr/>
        <a:lstStyle/>
        <a:p>
          <a:endParaRPr lang="en-GB" sz="1100"/>
        </a:p>
      </dgm:t>
    </dgm:pt>
    <dgm:pt modelId="{42F1E310-70AA-4142-9429-55A5A1D2335B}" type="sibTrans" cxnId="{4803720D-BC9B-40C7-895A-1CFBC1D885B0}">
      <dgm:prSet/>
      <dgm:spPr/>
      <dgm:t>
        <a:bodyPr/>
        <a:lstStyle/>
        <a:p>
          <a:endParaRPr lang="en-GB" sz="1100"/>
        </a:p>
      </dgm:t>
    </dgm:pt>
    <dgm:pt modelId="{1DCBCCA8-3970-4F4E-A508-03EEC5FE06A7}">
      <dgm:prSet custT="1"/>
      <dgm:spPr/>
      <dgm:t>
        <a:bodyPr/>
        <a:lstStyle/>
        <a:p>
          <a:r>
            <a:rPr lang="en-GB" sz="1100" b="1" dirty="0">
              <a:effectLst/>
            </a:rPr>
            <a:t>Enhanced methods to enable in vitro-in vivo correlation</a:t>
          </a:r>
          <a:endParaRPr lang="en-GB" sz="1100" dirty="0">
            <a:effectLst/>
          </a:endParaRPr>
        </a:p>
      </dgm:t>
    </dgm:pt>
    <dgm:pt modelId="{93256C68-E2C0-4218-953A-E137EF750F18}" type="parTrans" cxnId="{7DC2B7E4-1DE9-4412-9AC0-C10E3411E8BB}">
      <dgm:prSet/>
      <dgm:spPr/>
      <dgm:t>
        <a:bodyPr/>
        <a:lstStyle/>
        <a:p>
          <a:endParaRPr lang="en-GB" sz="1100"/>
        </a:p>
      </dgm:t>
    </dgm:pt>
    <dgm:pt modelId="{4BE701DB-2A88-4555-96D7-6D119AA38E8D}" type="sibTrans" cxnId="{7DC2B7E4-1DE9-4412-9AC0-C10E3411E8BB}">
      <dgm:prSet/>
      <dgm:spPr/>
      <dgm:t>
        <a:bodyPr/>
        <a:lstStyle/>
        <a:p>
          <a:endParaRPr lang="en-GB" sz="1100"/>
        </a:p>
      </dgm:t>
    </dgm:pt>
    <dgm:pt modelId="{852CF3E6-3D6C-458F-9F7A-D61B5411CF3E}">
      <dgm:prSet custT="1"/>
      <dgm:spPr/>
      <dgm:t>
        <a:bodyPr/>
        <a:lstStyle/>
        <a:p>
          <a:r>
            <a:rPr lang="en-GB" sz="1100" dirty="0">
              <a:effectLst/>
            </a:rPr>
            <a:t>Current in vitro assays and models are not, always, predictive of immune response, efficacy, biodistribution, and adverse reactions in humans. </a:t>
          </a:r>
        </a:p>
      </dgm:t>
    </dgm:pt>
    <dgm:pt modelId="{940B7F47-4139-4D1D-9E69-DCA6B40821D5}" type="parTrans" cxnId="{68CAED2D-2C5B-46E9-9658-807EEEEDB5C6}">
      <dgm:prSet/>
      <dgm:spPr/>
      <dgm:t>
        <a:bodyPr/>
        <a:lstStyle/>
        <a:p>
          <a:endParaRPr lang="en-GB" sz="1100"/>
        </a:p>
      </dgm:t>
    </dgm:pt>
    <dgm:pt modelId="{A65026A2-A3CA-44C3-9EE3-BA9E9B442A38}" type="sibTrans" cxnId="{68CAED2D-2C5B-46E9-9658-807EEEEDB5C6}">
      <dgm:prSet/>
      <dgm:spPr/>
      <dgm:t>
        <a:bodyPr/>
        <a:lstStyle/>
        <a:p>
          <a:endParaRPr lang="en-GB" sz="1100"/>
        </a:p>
      </dgm:t>
    </dgm:pt>
    <dgm:pt modelId="{5AA52ABE-9F41-48AC-A0A1-6755ADB373C6}">
      <dgm:prSet custT="1"/>
      <dgm:spPr/>
      <dgm:t>
        <a:bodyPr/>
        <a:lstStyle/>
        <a:p>
          <a:r>
            <a:rPr lang="en-GB" sz="1100" b="1" dirty="0">
              <a:effectLst/>
            </a:rPr>
            <a:t>LNP Digital Manufacturing Grand Challenge</a:t>
          </a:r>
        </a:p>
      </dgm:t>
    </dgm:pt>
    <dgm:pt modelId="{75D7C69C-AE5F-4377-8199-AFEF4F54D7DA}" type="parTrans" cxnId="{40B08708-10B7-4D8A-8FB6-B8FE4FEE23FC}">
      <dgm:prSet/>
      <dgm:spPr/>
      <dgm:t>
        <a:bodyPr/>
        <a:lstStyle/>
        <a:p>
          <a:endParaRPr lang="en-GB" sz="1100"/>
        </a:p>
      </dgm:t>
    </dgm:pt>
    <dgm:pt modelId="{94EF7944-6C7B-49F9-9075-5676EA180B70}" type="sibTrans" cxnId="{40B08708-10B7-4D8A-8FB6-B8FE4FEE23FC}">
      <dgm:prSet/>
      <dgm:spPr/>
      <dgm:t>
        <a:bodyPr/>
        <a:lstStyle/>
        <a:p>
          <a:endParaRPr lang="en-GB" sz="1100"/>
        </a:p>
      </dgm:t>
    </dgm:pt>
    <dgm:pt modelId="{759720BF-72EF-4839-803F-0789CB231AC5}">
      <dgm:prSet custT="1"/>
      <dgm:spPr/>
      <dgm:t>
        <a:bodyPr/>
        <a:lstStyle/>
        <a:p>
          <a:r>
            <a:rPr lang="en-GB" sz="1100" b="1" dirty="0">
              <a:effectLst/>
            </a:rPr>
            <a:t>Supporting industry</a:t>
          </a:r>
        </a:p>
      </dgm:t>
    </dgm:pt>
    <dgm:pt modelId="{C4CDE975-862F-47DA-A6F1-49FE84F7A841}" type="parTrans" cxnId="{9ADEFB2B-967A-49C4-8B49-ECAB5FD0026D}">
      <dgm:prSet/>
      <dgm:spPr/>
      <dgm:t>
        <a:bodyPr/>
        <a:lstStyle/>
        <a:p>
          <a:endParaRPr lang="en-GB" sz="1100"/>
        </a:p>
      </dgm:t>
    </dgm:pt>
    <dgm:pt modelId="{6DB1D6C8-A7F6-46B8-BB23-1F943048A284}" type="sibTrans" cxnId="{9ADEFB2B-967A-49C4-8B49-ECAB5FD0026D}">
      <dgm:prSet/>
      <dgm:spPr/>
      <dgm:t>
        <a:bodyPr/>
        <a:lstStyle/>
        <a:p>
          <a:endParaRPr lang="en-GB" sz="1100"/>
        </a:p>
      </dgm:t>
    </dgm:pt>
    <dgm:pt modelId="{304A9508-BCFA-41BB-9DB8-A9E36322CD63}">
      <dgm:prSet custT="1"/>
      <dgm:spPr/>
      <dgm:t>
        <a:bodyPr/>
        <a:lstStyle/>
        <a:p>
          <a:r>
            <a:rPr lang="en-GB" sz="1100" dirty="0">
              <a:effectLst/>
            </a:rPr>
            <a:t>A WP focussed on understanding the needs of the industrial and academic community, and designing appropriate whitepapers, guidance documents and training/ skills packages. </a:t>
          </a:r>
        </a:p>
      </dgm:t>
    </dgm:pt>
    <dgm:pt modelId="{31B16412-9DF2-49E5-B61C-1101FA371F6D}" type="parTrans" cxnId="{F33D871F-CE9E-4907-AC2A-17774AD15793}">
      <dgm:prSet/>
      <dgm:spPr/>
      <dgm:t>
        <a:bodyPr/>
        <a:lstStyle/>
        <a:p>
          <a:endParaRPr lang="en-GB" sz="1100"/>
        </a:p>
      </dgm:t>
    </dgm:pt>
    <dgm:pt modelId="{77EBAF72-1D1D-40AC-9092-D2EAC2DC5451}" type="sibTrans" cxnId="{F33D871F-CE9E-4907-AC2A-17774AD15793}">
      <dgm:prSet/>
      <dgm:spPr/>
      <dgm:t>
        <a:bodyPr/>
        <a:lstStyle/>
        <a:p>
          <a:endParaRPr lang="en-GB" sz="1100"/>
        </a:p>
      </dgm:t>
    </dgm:pt>
    <dgm:pt modelId="{34DFBB26-2E30-406E-B751-82861132D23A}">
      <dgm:prSet custT="1"/>
      <dgm:spPr/>
      <dgm:t>
        <a:bodyPr/>
        <a:lstStyle/>
        <a:p>
          <a:r>
            <a:rPr lang="en-GB" sz="1100" dirty="0">
              <a:effectLst/>
            </a:rPr>
            <a:t>Opportunity for industry to join this pre-competitive programme through cash/ in kind contributions to shape programme and access outputs</a:t>
          </a:r>
        </a:p>
      </dgm:t>
    </dgm:pt>
    <dgm:pt modelId="{BA73B52C-F806-4EF8-8273-D174C95E6D44}" type="parTrans" cxnId="{173EA0A8-9176-462B-AFCE-FBF37A506467}">
      <dgm:prSet/>
      <dgm:spPr/>
      <dgm:t>
        <a:bodyPr/>
        <a:lstStyle/>
        <a:p>
          <a:endParaRPr lang="en-GB" sz="1100"/>
        </a:p>
      </dgm:t>
    </dgm:pt>
    <dgm:pt modelId="{D50672F4-D4E5-4A7F-A1A7-A613466E0B7A}" type="sibTrans" cxnId="{173EA0A8-9176-462B-AFCE-FBF37A506467}">
      <dgm:prSet/>
      <dgm:spPr/>
      <dgm:t>
        <a:bodyPr/>
        <a:lstStyle/>
        <a:p>
          <a:endParaRPr lang="en-GB" sz="1100"/>
        </a:p>
      </dgm:t>
    </dgm:pt>
    <dgm:pt modelId="{2578EAC3-0327-4382-99F3-940730167AC6}">
      <dgm:prSet custT="1"/>
      <dgm:spPr/>
      <dgm:t>
        <a:bodyPr/>
        <a:lstStyle/>
        <a:p>
          <a:r>
            <a:rPr lang="en-GB" sz="1100" dirty="0">
              <a:effectLst/>
            </a:rPr>
            <a:t>This WP will look at co-culture systems, complex cell models and assays, and work retrospectively, using patient samples/  clinical data on patients that have received LNP encapsulated products to assess current and new tests.</a:t>
          </a:r>
        </a:p>
      </dgm:t>
    </dgm:pt>
    <dgm:pt modelId="{43225212-65FF-4A48-A946-820F9E01913E}" type="parTrans" cxnId="{C1AD3B71-BB52-4208-8E9A-727DA8DA609E}">
      <dgm:prSet/>
      <dgm:spPr/>
      <dgm:t>
        <a:bodyPr/>
        <a:lstStyle/>
        <a:p>
          <a:endParaRPr lang="en-GB" sz="1100"/>
        </a:p>
      </dgm:t>
    </dgm:pt>
    <dgm:pt modelId="{AD82DEFA-94F9-4E2B-8F2C-4076D29092E9}" type="sibTrans" cxnId="{C1AD3B71-BB52-4208-8E9A-727DA8DA609E}">
      <dgm:prSet/>
      <dgm:spPr/>
      <dgm:t>
        <a:bodyPr/>
        <a:lstStyle/>
        <a:p>
          <a:endParaRPr lang="en-GB" sz="1100"/>
        </a:p>
      </dgm:t>
    </dgm:pt>
    <dgm:pt modelId="{3C3799BD-835E-4703-9ECC-5BC0BAC64616}">
      <dgm:prSet custT="1"/>
      <dgm:spPr/>
      <dgm:t>
        <a:bodyPr/>
        <a:lstStyle/>
        <a:p>
          <a:r>
            <a:rPr lang="en-GB" sz="1100" dirty="0">
              <a:effectLst/>
            </a:rPr>
            <a:t>This WP will also disseminate non confidential outputs from all partners. </a:t>
          </a:r>
        </a:p>
      </dgm:t>
    </dgm:pt>
    <dgm:pt modelId="{1198C049-16A0-4F35-9FAA-A9FFD65A43EA}" type="parTrans" cxnId="{5A6AAEC0-0C19-47A1-A2A9-D3ABDC05AEE6}">
      <dgm:prSet/>
      <dgm:spPr/>
      <dgm:t>
        <a:bodyPr/>
        <a:lstStyle/>
        <a:p>
          <a:endParaRPr lang="en-GB" sz="1100"/>
        </a:p>
      </dgm:t>
    </dgm:pt>
    <dgm:pt modelId="{C4D00A43-1626-4C58-B2E7-C694C14EE425}" type="sibTrans" cxnId="{5A6AAEC0-0C19-47A1-A2A9-D3ABDC05AEE6}">
      <dgm:prSet/>
      <dgm:spPr/>
      <dgm:t>
        <a:bodyPr/>
        <a:lstStyle/>
        <a:p>
          <a:endParaRPr lang="en-GB" sz="1100"/>
        </a:p>
      </dgm:t>
    </dgm:pt>
    <dgm:pt modelId="{D077214A-5223-472B-A3B6-83FD7121DFB0}">
      <dgm:prSet custT="1"/>
      <dgm:spPr/>
      <dgm:t>
        <a:bodyPr/>
        <a:lstStyle/>
        <a:p>
          <a:r>
            <a:rPr lang="en-GB" sz="1100" dirty="0">
              <a:effectLst/>
            </a:rPr>
            <a:t>Structured data captured in a cloud based data repository, and modelled to establish structure-function linkages</a:t>
          </a:r>
        </a:p>
      </dgm:t>
    </dgm:pt>
    <dgm:pt modelId="{9B322B1E-6AC8-43DB-A86E-DE88F26FC667}" type="parTrans" cxnId="{28B2B127-3CEF-4F86-AFA6-12710E263073}">
      <dgm:prSet/>
      <dgm:spPr/>
      <dgm:t>
        <a:bodyPr/>
        <a:lstStyle/>
        <a:p>
          <a:endParaRPr lang="en-GB" sz="1100"/>
        </a:p>
      </dgm:t>
    </dgm:pt>
    <dgm:pt modelId="{5A8D9C05-4603-4BD1-9AC1-B4623F2578AF}" type="sibTrans" cxnId="{28B2B127-3CEF-4F86-AFA6-12710E263073}">
      <dgm:prSet/>
      <dgm:spPr/>
      <dgm:t>
        <a:bodyPr/>
        <a:lstStyle/>
        <a:p>
          <a:endParaRPr lang="en-GB" sz="1100"/>
        </a:p>
      </dgm:t>
    </dgm:pt>
    <dgm:pt modelId="{6EE1AC4D-0B65-4734-8058-881FB566CE7B}">
      <dgm:prSet custT="1"/>
      <dgm:spPr/>
      <dgm:t>
        <a:bodyPr/>
        <a:lstStyle/>
        <a:p>
          <a:r>
            <a:rPr lang="en-GB" sz="1100" dirty="0">
              <a:effectLst/>
            </a:rPr>
            <a:t>We will work with an industry partner to develop a </a:t>
          </a:r>
          <a:r>
            <a:rPr lang="en-GB" sz="1100" dirty="0" err="1">
              <a:effectLst/>
            </a:rPr>
            <a:t>QbD</a:t>
          </a:r>
          <a:r>
            <a:rPr lang="en-GB" sz="1100" dirty="0">
              <a:effectLst/>
            </a:rPr>
            <a:t> 4.0 software suite for nano medicines and demonstrate the approach on a PAT enabled LNP manufacturing line.</a:t>
          </a:r>
        </a:p>
      </dgm:t>
    </dgm:pt>
    <dgm:pt modelId="{3B307E5C-A731-4E10-AC65-705B58782AED}" type="sibTrans" cxnId="{7F9A2650-7DAA-4A86-83FE-B8157615DD2C}">
      <dgm:prSet/>
      <dgm:spPr/>
      <dgm:t>
        <a:bodyPr/>
        <a:lstStyle/>
        <a:p>
          <a:endParaRPr lang="en-GB" sz="1100"/>
        </a:p>
      </dgm:t>
    </dgm:pt>
    <dgm:pt modelId="{4F029638-78E4-405E-8621-064FBEBEEE5E}" type="parTrans" cxnId="{7F9A2650-7DAA-4A86-83FE-B8157615DD2C}">
      <dgm:prSet/>
      <dgm:spPr/>
      <dgm:t>
        <a:bodyPr/>
        <a:lstStyle/>
        <a:p>
          <a:endParaRPr lang="en-GB" sz="1100"/>
        </a:p>
      </dgm:t>
    </dgm:pt>
    <dgm:pt modelId="{E2F19C05-199B-47F0-B51E-AE854FB26E74}" type="pres">
      <dgm:prSet presAssocID="{151C3E22-20B9-4AAF-A011-5C1BDDB42AE8}" presName="Name0" presStyleCnt="0">
        <dgm:presLayoutVars>
          <dgm:dir/>
          <dgm:resizeHandles val="exact"/>
        </dgm:presLayoutVars>
      </dgm:prSet>
      <dgm:spPr/>
    </dgm:pt>
    <dgm:pt modelId="{4FB1B07E-06E6-449D-95BA-198F74671055}" type="pres">
      <dgm:prSet presAssocID="{4DF93BBD-D586-4E60-975B-7C14E8E9ECE5}" presName="composite" presStyleCnt="0"/>
      <dgm:spPr/>
    </dgm:pt>
    <dgm:pt modelId="{AD6D1A74-8B6B-48BD-98CE-A847133CA94D}" type="pres">
      <dgm:prSet presAssocID="{4DF93BBD-D586-4E60-975B-7C14E8E9ECE5}" presName="rect1" presStyleLbl="trAlignAcc1" presStyleIdx="0" presStyleCnt="4" custScaleY="115705" custLinFactNeighborX="891">
        <dgm:presLayoutVars>
          <dgm:bulletEnabled val="1"/>
        </dgm:presLayoutVars>
      </dgm:prSet>
      <dgm:spPr/>
    </dgm:pt>
    <dgm:pt modelId="{B4A51113-0209-4B04-8F81-E290BC799865}" type="pres">
      <dgm:prSet presAssocID="{4DF93BBD-D586-4E60-975B-7C14E8E9ECE5}"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77AA06F-6E48-4661-B3C8-1CF0BE3855DF}" type="pres">
      <dgm:prSet presAssocID="{2E381F65-E11F-438F-A86E-6480B4162B2B}" presName="sibTrans" presStyleCnt="0"/>
      <dgm:spPr/>
    </dgm:pt>
    <dgm:pt modelId="{1BFFF591-9FBB-4AA6-8222-FB8BD5F62340}" type="pres">
      <dgm:prSet presAssocID="{1DCBCCA8-3970-4F4E-A508-03EEC5FE06A7}" presName="composite" presStyleCnt="0"/>
      <dgm:spPr/>
    </dgm:pt>
    <dgm:pt modelId="{AABEA621-9D3A-40BB-94E7-622A9DBF6244}" type="pres">
      <dgm:prSet presAssocID="{1DCBCCA8-3970-4F4E-A508-03EEC5FE06A7}" presName="rect1" presStyleLbl="trAlignAcc1" presStyleIdx="1" presStyleCnt="4" custScaleY="115705">
        <dgm:presLayoutVars>
          <dgm:bulletEnabled val="1"/>
        </dgm:presLayoutVars>
      </dgm:prSet>
      <dgm:spPr/>
    </dgm:pt>
    <dgm:pt modelId="{09197932-9C2E-46F3-A383-3B3948723AAE}" type="pres">
      <dgm:prSet presAssocID="{1DCBCCA8-3970-4F4E-A508-03EEC5FE06A7}"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5ED6219B-4330-4C07-BE49-9661E0F08BC4}" type="pres">
      <dgm:prSet presAssocID="{4BE701DB-2A88-4555-96D7-6D119AA38E8D}" presName="sibTrans" presStyleCnt="0"/>
      <dgm:spPr/>
    </dgm:pt>
    <dgm:pt modelId="{C2B36525-9569-40FB-A793-07407D37DB84}" type="pres">
      <dgm:prSet presAssocID="{5AA52ABE-9F41-48AC-A0A1-6755ADB373C6}" presName="composite" presStyleCnt="0"/>
      <dgm:spPr/>
    </dgm:pt>
    <dgm:pt modelId="{51253FE1-12FC-421D-B73F-82E225D497BA}" type="pres">
      <dgm:prSet presAssocID="{5AA52ABE-9F41-48AC-A0A1-6755ADB373C6}" presName="rect1" presStyleLbl="trAlignAcc1" presStyleIdx="2" presStyleCnt="4" custScaleY="115705">
        <dgm:presLayoutVars>
          <dgm:bulletEnabled val="1"/>
        </dgm:presLayoutVars>
      </dgm:prSet>
      <dgm:spPr/>
    </dgm:pt>
    <dgm:pt modelId="{61AC7F64-A4FB-422B-85EE-8568002BEBB2}" type="pres">
      <dgm:prSet presAssocID="{5AA52ABE-9F41-48AC-A0A1-6755ADB373C6}"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31C12EE-2320-44D5-8486-63BC7A244DEB}" type="pres">
      <dgm:prSet presAssocID="{94EF7944-6C7B-49F9-9075-5676EA180B70}" presName="sibTrans" presStyleCnt="0"/>
      <dgm:spPr/>
    </dgm:pt>
    <dgm:pt modelId="{48189134-5A2F-49F0-82EE-C2EA7B8CE170}" type="pres">
      <dgm:prSet presAssocID="{759720BF-72EF-4839-803F-0789CB231AC5}" presName="composite" presStyleCnt="0"/>
      <dgm:spPr/>
    </dgm:pt>
    <dgm:pt modelId="{7D6FF8BE-E620-4903-A97E-ABBCED5E48D6}" type="pres">
      <dgm:prSet presAssocID="{759720BF-72EF-4839-803F-0789CB231AC5}" presName="rect1" presStyleLbl="trAlignAcc1" presStyleIdx="3" presStyleCnt="4" custScaleY="115705">
        <dgm:presLayoutVars>
          <dgm:bulletEnabled val="1"/>
        </dgm:presLayoutVars>
      </dgm:prSet>
      <dgm:spPr/>
    </dgm:pt>
    <dgm:pt modelId="{3DAADC4A-A8D0-447B-811F-B6791E74DC35}" type="pres">
      <dgm:prSet presAssocID="{759720BF-72EF-4839-803F-0789CB231AC5}" presName="rect2" presStyleLbl="fgImgPlace1" presStyleIdx="3" presStyleCnt="4" custLinFactNeighborX="-701" custLinFactNeighborY="468"/>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40B08708-10B7-4D8A-8FB6-B8FE4FEE23FC}" srcId="{151C3E22-20B9-4AAF-A011-5C1BDDB42AE8}" destId="{5AA52ABE-9F41-48AC-A0A1-6755ADB373C6}" srcOrd="2" destOrd="0" parTransId="{75D7C69C-AE5F-4377-8199-AFEF4F54D7DA}" sibTransId="{94EF7944-6C7B-49F9-9075-5676EA180B70}"/>
    <dgm:cxn modelId="{4803720D-BC9B-40C7-895A-1CFBC1D885B0}" srcId="{386B0A9C-C4BE-4A33-A900-737DF4469F75}" destId="{7097CFDC-D2FF-429E-9A96-47318C8688BC}" srcOrd="0" destOrd="0" parTransId="{5F51FFA4-48C6-4913-8E49-7F913162554E}" sibTransId="{42F1E310-70AA-4142-9429-55A5A1D2335B}"/>
    <dgm:cxn modelId="{8115E90E-B3F9-4146-8E0B-06007A47C006}" type="presOf" srcId="{6EE1AC4D-0B65-4734-8058-881FB566CE7B}" destId="{51253FE1-12FC-421D-B73F-82E225D497BA}" srcOrd="0" destOrd="1" presId="urn:microsoft.com/office/officeart/2008/layout/PictureStrips"/>
    <dgm:cxn modelId="{F33D871F-CE9E-4907-AC2A-17774AD15793}" srcId="{759720BF-72EF-4839-803F-0789CB231AC5}" destId="{304A9508-BCFA-41BB-9DB8-A9E36322CD63}" srcOrd="0" destOrd="0" parTransId="{31B16412-9DF2-49E5-B61C-1101FA371F6D}" sibTransId="{77EBAF72-1D1D-40AC-9092-D2EAC2DC5451}"/>
    <dgm:cxn modelId="{28B2B127-3CEF-4F86-AFA6-12710E263073}" srcId="{4DF93BBD-D586-4E60-975B-7C14E8E9ECE5}" destId="{D077214A-5223-472B-A3B6-83FD7121DFB0}" srcOrd="1" destOrd="0" parTransId="{9B322B1E-6AC8-43DB-A86E-DE88F26FC667}" sibTransId="{5A8D9C05-4603-4BD1-9AC1-B4623F2578AF}"/>
    <dgm:cxn modelId="{9ADEFB2B-967A-49C4-8B49-ECAB5FD0026D}" srcId="{151C3E22-20B9-4AAF-A011-5C1BDDB42AE8}" destId="{759720BF-72EF-4839-803F-0789CB231AC5}" srcOrd="3" destOrd="0" parTransId="{C4CDE975-862F-47DA-A6F1-49FE84F7A841}" sibTransId="{6DB1D6C8-A7F6-46B8-BB23-1F943048A284}"/>
    <dgm:cxn modelId="{68CAED2D-2C5B-46E9-9658-807EEEEDB5C6}" srcId="{1DCBCCA8-3970-4F4E-A508-03EEC5FE06A7}" destId="{852CF3E6-3D6C-458F-9F7A-D61B5411CF3E}" srcOrd="0" destOrd="0" parTransId="{940B7F47-4139-4D1D-9E69-DCA6B40821D5}" sibTransId="{A65026A2-A3CA-44C3-9EE3-BA9E9B442A38}"/>
    <dgm:cxn modelId="{AF5D5840-F6E2-43A0-9D06-E1B25F5EE17C}" type="presOf" srcId="{34DFBB26-2E30-406E-B751-82861132D23A}" destId="{51253FE1-12FC-421D-B73F-82E225D497BA}" srcOrd="0" destOrd="2" presId="urn:microsoft.com/office/officeart/2008/layout/PictureStrips"/>
    <dgm:cxn modelId="{BE8CE267-BA09-41ED-9B89-48C444248C8F}" srcId="{151C3E22-20B9-4AAF-A011-5C1BDDB42AE8}" destId="{4DF93BBD-D586-4E60-975B-7C14E8E9ECE5}" srcOrd="0" destOrd="0" parTransId="{38452A29-801C-402F-8AEB-0C2A4FFD2CE0}" sibTransId="{2E381F65-E11F-438F-A86E-6480B4162B2B}"/>
    <dgm:cxn modelId="{55E8744F-ED0D-475F-B340-E81B4BB10225}" type="presOf" srcId="{304A9508-BCFA-41BB-9DB8-A9E36322CD63}" destId="{7D6FF8BE-E620-4903-A97E-ABBCED5E48D6}" srcOrd="0" destOrd="1" presId="urn:microsoft.com/office/officeart/2008/layout/PictureStrips"/>
    <dgm:cxn modelId="{7F9A2650-7DAA-4A86-83FE-B8157615DD2C}" srcId="{5AA52ABE-9F41-48AC-A0A1-6755ADB373C6}" destId="{6EE1AC4D-0B65-4734-8058-881FB566CE7B}" srcOrd="0" destOrd="0" parTransId="{4F029638-78E4-405E-8621-064FBEBEEE5E}" sibTransId="{3B307E5C-A731-4E10-AC65-705B58782AED}"/>
    <dgm:cxn modelId="{C1AD3B71-BB52-4208-8E9A-727DA8DA609E}" srcId="{1DCBCCA8-3970-4F4E-A508-03EEC5FE06A7}" destId="{2578EAC3-0327-4382-99F3-940730167AC6}" srcOrd="1" destOrd="0" parTransId="{43225212-65FF-4A48-A946-820F9E01913E}" sibTransId="{AD82DEFA-94F9-4E2B-8F2C-4076D29092E9}"/>
    <dgm:cxn modelId="{446C9F5A-E79E-44E0-B653-96BE060DA7A3}" type="presOf" srcId="{5AA52ABE-9F41-48AC-A0A1-6755ADB373C6}" destId="{51253FE1-12FC-421D-B73F-82E225D497BA}" srcOrd="0" destOrd="0" presId="urn:microsoft.com/office/officeart/2008/layout/PictureStrips"/>
    <dgm:cxn modelId="{1C1FD686-307D-41D3-B059-F89AA7FAA730}" type="presOf" srcId="{151C3E22-20B9-4AAF-A011-5C1BDDB42AE8}" destId="{E2F19C05-199B-47F0-B51E-AE854FB26E74}" srcOrd="0" destOrd="0" presId="urn:microsoft.com/office/officeart/2008/layout/PictureStrips"/>
    <dgm:cxn modelId="{647D0890-97A0-4B5C-BE82-E7F2B4108C64}" type="presOf" srcId="{D077214A-5223-472B-A3B6-83FD7121DFB0}" destId="{AD6D1A74-8B6B-48BD-98CE-A847133CA94D}" srcOrd="0" destOrd="3" presId="urn:microsoft.com/office/officeart/2008/layout/PictureStrips"/>
    <dgm:cxn modelId="{173EA0A8-9176-462B-AFCE-FBF37A506467}" srcId="{5AA52ABE-9F41-48AC-A0A1-6755ADB373C6}" destId="{34DFBB26-2E30-406E-B751-82861132D23A}" srcOrd="1" destOrd="0" parTransId="{BA73B52C-F806-4EF8-8273-D174C95E6D44}" sibTransId="{D50672F4-D4E5-4A7F-A1A7-A613466E0B7A}"/>
    <dgm:cxn modelId="{25F862B1-903A-40EF-8972-CF2CEDAFF913}" type="presOf" srcId="{1DCBCCA8-3970-4F4E-A508-03EEC5FE06A7}" destId="{AABEA621-9D3A-40BB-94E7-622A9DBF6244}" srcOrd="0" destOrd="0" presId="urn:microsoft.com/office/officeart/2008/layout/PictureStrips"/>
    <dgm:cxn modelId="{30B54FB2-F0F8-41FA-B9E0-21A873F86F94}" type="presOf" srcId="{4DF93BBD-D586-4E60-975B-7C14E8E9ECE5}" destId="{AD6D1A74-8B6B-48BD-98CE-A847133CA94D}" srcOrd="0" destOrd="0" presId="urn:microsoft.com/office/officeart/2008/layout/PictureStrips"/>
    <dgm:cxn modelId="{5A6AAEC0-0C19-47A1-A2A9-D3ABDC05AEE6}" srcId="{759720BF-72EF-4839-803F-0789CB231AC5}" destId="{3C3799BD-835E-4703-9ECC-5BC0BAC64616}" srcOrd="1" destOrd="0" parTransId="{1198C049-16A0-4F35-9FAA-A9FFD65A43EA}" sibTransId="{C4D00A43-1626-4C58-B2E7-C694C14EE425}"/>
    <dgm:cxn modelId="{5E7306D7-1BF7-47F3-A432-7CF254629A71}" type="presOf" srcId="{759720BF-72EF-4839-803F-0789CB231AC5}" destId="{7D6FF8BE-E620-4903-A97E-ABBCED5E48D6}" srcOrd="0" destOrd="0" presId="urn:microsoft.com/office/officeart/2008/layout/PictureStrips"/>
    <dgm:cxn modelId="{6EADB5D7-1D05-4C8B-9542-13BA9AAA5310}" type="presOf" srcId="{2578EAC3-0327-4382-99F3-940730167AC6}" destId="{AABEA621-9D3A-40BB-94E7-622A9DBF6244}" srcOrd="0" destOrd="2" presId="urn:microsoft.com/office/officeart/2008/layout/PictureStrips"/>
    <dgm:cxn modelId="{D487B5E2-452C-4A34-96EB-2B1BAFA4D2EE}" srcId="{4DF93BBD-D586-4E60-975B-7C14E8E9ECE5}" destId="{386B0A9C-C4BE-4A33-A900-737DF4469F75}" srcOrd="0" destOrd="0" parTransId="{67A2DC8B-409E-4A3F-AAAF-726361EFCA05}" sibTransId="{56C57A4E-3DF9-4C39-ADAE-C8B65B5E10B7}"/>
    <dgm:cxn modelId="{7DC2B7E4-1DE9-4412-9AC0-C10E3411E8BB}" srcId="{151C3E22-20B9-4AAF-A011-5C1BDDB42AE8}" destId="{1DCBCCA8-3970-4F4E-A508-03EEC5FE06A7}" srcOrd="1" destOrd="0" parTransId="{93256C68-E2C0-4218-953A-E137EF750F18}" sibTransId="{4BE701DB-2A88-4555-96D7-6D119AA38E8D}"/>
    <dgm:cxn modelId="{FC3BB0ED-3652-4EB1-AD8F-E9E4887F905D}" type="presOf" srcId="{386B0A9C-C4BE-4A33-A900-737DF4469F75}" destId="{AD6D1A74-8B6B-48BD-98CE-A847133CA94D}" srcOrd="0" destOrd="1" presId="urn:microsoft.com/office/officeart/2008/layout/PictureStrips"/>
    <dgm:cxn modelId="{274B52F5-3359-4033-8B30-8404B314016E}" type="presOf" srcId="{3C3799BD-835E-4703-9ECC-5BC0BAC64616}" destId="{7D6FF8BE-E620-4903-A97E-ABBCED5E48D6}" srcOrd="0" destOrd="2" presId="urn:microsoft.com/office/officeart/2008/layout/PictureStrips"/>
    <dgm:cxn modelId="{9D5294FC-0198-4FEF-BD79-C27EF42ECCE6}" type="presOf" srcId="{852CF3E6-3D6C-458F-9F7A-D61B5411CF3E}" destId="{AABEA621-9D3A-40BB-94E7-622A9DBF6244}" srcOrd="0" destOrd="1" presId="urn:microsoft.com/office/officeart/2008/layout/PictureStrips"/>
    <dgm:cxn modelId="{497600FF-0421-4FFB-A00F-A9013353F5C5}" type="presOf" srcId="{7097CFDC-D2FF-429E-9A96-47318C8688BC}" destId="{AD6D1A74-8B6B-48BD-98CE-A847133CA94D}" srcOrd="0" destOrd="2" presId="urn:microsoft.com/office/officeart/2008/layout/PictureStrips"/>
    <dgm:cxn modelId="{36DB62A8-9049-4031-A0C7-99F651228E50}" type="presParOf" srcId="{E2F19C05-199B-47F0-B51E-AE854FB26E74}" destId="{4FB1B07E-06E6-449D-95BA-198F74671055}" srcOrd="0" destOrd="0" presId="urn:microsoft.com/office/officeart/2008/layout/PictureStrips"/>
    <dgm:cxn modelId="{2D0625EA-D314-49DE-87B2-E9AFBC406A8E}" type="presParOf" srcId="{4FB1B07E-06E6-449D-95BA-198F74671055}" destId="{AD6D1A74-8B6B-48BD-98CE-A847133CA94D}" srcOrd="0" destOrd="0" presId="urn:microsoft.com/office/officeart/2008/layout/PictureStrips"/>
    <dgm:cxn modelId="{A3B3C702-2337-4F47-8050-C062B4EEC3D2}" type="presParOf" srcId="{4FB1B07E-06E6-449D-95BA-198F74671055}" destId="{B4A51113-0209-4B04-8F81-E290BC799865}" srcOrd="1" destOrd="0" presId="urn:microsoft.com/office/officeart/2008/layout/PictureStrips"/>
    <dgm:cxn modelId="{CE59F44B-53E9-437B-981A-60A9550D2F04}" type="presParOf" srcId="{E2F19C05-199B-47F0-B51E-AE854FB26E74}" destId="{277AA06F-6E48-4661-B3C8-1CF0BE3855DF}" srcOrd="1" destOrd="0" presId="urn:microsoft.com/office/officeart/2008/layout/PictureStrips"/>
    <dgm:cxn modelId="{DAC51DE8-7822-415B-8E36-19EA0087267F}" type="presParOf" srcId="{E2F19C05-199B-47F0-B51E-AE854FB26E74}" destId="{1BFFF591-9FBB-4AA6-8222-FB8BD5F62340}" srcOrd="2" destOrd="0" presId="urn:microsoft.com/office/officeart/2008/layout/PictureStrips"/>
    <dgm:cxn modelId="{39601235-806B-4197-A296-B7FD7ACE4982}" type="presParOf" srcId="{1BFFF591-9FBB-4AA6-8222-FB8BD5F62340}" destId="{AABEA621-9D3A-40BB-94E7-622A9DBF6244}" srcOrd="0" destOrd="0" presId="urn:microsoft.com/office/officeart/2008/layout/PictureStrips"/>
    <dgm:cxn modelId="{36CA7418-A770-4542-9784-971BF9AA25CB}" type="presParOf" srcId="{1BFFF591-9FBB-4AA6-8222-FB8BD5F62340}" destId="{09197932-9C2E-46F3-A383-3B3948723AAE}" srcOrd="1" destOrd="0" presId="urn:microsoft.com/office/officeart/2008/layout/PictureStrips"/>
    <dgm:cxn modelId="{87F69443-01AF-4F42-97DB-0CCB2891090B}" type="presParOf" srcId="{E2F19C05-199B-47F0-B51E-AE854FB26E74}" destId="{5ED6219B-4330-4C07-BE49-9661E0F08BC4}" srcOrd="3" destOrd="0" presId="urn:microsoft.com/office/officeart/2008/layout/PictureStrips"/>
    <dgm:cxn modelId="{25B07573-481D-4BEF-A1CD-594E5B6D51F2}" type="presParOf" srcId="{E2F19C05-199B-47F0-B51E-AE854FB26E74}" destId="{C2B36525-9569-40FB-A793-07407D37DB84}" srcOrd="4" destOrd="0" presId="urn:microsoft.com/office/officeart/2008/layout/PictureStrips"/>
    <dgm:cxn modelId="{AEFFB416-2ABE-4EC3-90DE-B0E1925945F6}" type="presParOf" srcId="{C2B36525-9569-40FB-A793-07407D37DB84}" destId="{51253FE1-12FC-421D-B73F-82E225D497BA}" srcOrd="0" destOrd="0" presId="urn:microsoft.com/office/officeart/2008/layout/PictureStrips"/>
    <dgm:cxn modelId="{6DAFD4AA-1BC4-4BB4-B40F-F16EE3587F3C}" type="presParOf" srcId="{C2B36525-9569-40FB-A793-07407D37DB84}" destId="{61AC7F64-A4FB-422B-85EE-8568002BEBB2}" srcOrd="1" destOrd="0" presId="urn:microsoft.com/office/officeart/2008/layout/PictureStrips"/>
    <dgm:cxn modelId="{8A974F35-54A6-4EE8-B8F0-41BA4BEC6CA1}" type="presParOf" srcId="{E2F19C05-199B-47F0-B51E-AE854FB26E74}" destId="{231C12EE-2320-44D5-8486-63BC7A244DEB}" srcOrd="5" destOrd="0" presId="urn:microsoft.com/office/officeart/2008/layout/PictureStrips"/>
    <dgm:cxn modelId="{7C2AB788-B092-44DD-BD3B-95CBD2535030}" type="presParOf" srcId="{E2F19C05-199B-47F0-B51E-AE854FB26E74}" destId="{48189134-5A2F-49F0-82EE-C2EA7B8CE170}" srcOrd="6" destOrd="0" presId="urn:microsoft.com/office/officeart/2008/layout/PictureStrips"/>
    <dgm:cxn modelId="{10399CA7-DE98-4A32-BA3A-BB772A633AAD}" type="presParOf" srcId="{48189134-5A2F-49F0-82EE-C2EA7B8CE170}" destId="{7D6FF8BE-E620-4903-A97E-ABBCED5E48D6}" srcOrd="0" destOrd="0" presId="urn:microsoft.com/office/officeart/2008/layout/PictureStrips"/>
    <dgm:cxn modelId="{295259F8-5B48-4922-B485-C4351FA91DC6}" type="presParOf" srcId="{48189134-5A2F-49F0-82EE-C2EA7B8CE170}" destId="{3DAADC4A-A8D0-447B-811F-B6791E74DC3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70390B-2C42-418D-AD52-0B90646A19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DC1227C-39CD-4E38-A606-4658D04E09C7}">
      <dgm:prSet phldrT="[Text]"/>
      <dgm:spPr/>
      <dgm:t>
        <a:bodyPr/>
        <a:lstStyle/>
        <a:p>
          <a:r>
            <a:rPr lang="en-GB" b="1">
              <a:solidFill>
                <a:schemeClr val="bg2"/>
              </a:solidFill>
            </a:rPr>
            <a:t>Pharma and Biotech End Users</a:t>
          </a:r>
          <a:r>
            <a:rPr lang="en-GB">
              <a:solidFill>
                <a:schemeClr val="bg2"/>
              </a:solidFill>
            </a:rPr>
            <a:t> developing vaccines/ therapeutics using LNP</a:t>
          </a:r>
        </a:p>
      </dgm:t>
    </dgm:pt>
    <dgm:pt modelId="{F1624E21-62EA-4B5F-B67F-A8F33AC597B0}" type="parTrans" cxnId="{7ABB3C1F-02FE-44C7-A7CC-398BDE52A9D0}">
      <dgm:prSet/>
      <dgm:spPr/>
      <dgm:t>
        <a:bodyPr/>
        <a:lstStyle/>
        <a:p>
          <a:endParaRPr lang="en-GB">
            <a:solidFill>
              <a:schemeClr val="bg2"/>
            </a:solidFill>
          </a:endParaRPr>
        </a:p>
      </dgm:t>
    </dgm:pt>
    <dgm:pt modelId="{84D91D0E-6C44-48D1-845F-A9ABE9B7192F}" type="sibTrans" cxnId="{7ABB3C1F-02FE-44C7-A7CC-398BDE52A9D0}">
      <dgm:prSet/>
      <dgm:spPr/>
      <dgm:t>
        <a:bodyPr/>
        <a:lstStyle/>
        <a:p>
          <a:endParaRPr lang="en-GB">
            <a:solidFill>
              <a:schemeClr val="bg2"/>
            </a:solidFill>
          </a:endParaRPr>
        </a:p>
      </dgm:t>
    </dgm:pt>
    <dgm:pt modelId="{7D2EB81E-CF16-4471-A61A-DCD134856AE3}">
      <dgm:prSet phldrT="[Text]"/>
      <dgm:spPr/>
      <dgm:t>
        <a:bodyPr/>
        <a:lstStyle/>
        <a:p>
          <a:r>
            <a:rPr lang="en-GB" b="1">
              <a:solidFill>
                <a:schemeClr val="bg2"/>
              </a:solidFill>
            </a:rPr>
            <a:t>CDMO and CRO </a:t>
          </a:r>
          <a:r>
            <a:rPr lang="en-GB">
              <a:solidFill>
                <a:schemeClr val="bg2"/>
              </a:solidFill>
            </a:rPr>
            <a:t>developing services who wish to identify the best technologies/ approaches</a:t>
          </a:r>
        </a:p>
      </dgm:t>
    </dgm:pt>
    <dgm:pt modelId="{6AB25F98-39B6-48A8-9CB4-3E92D9E43C85}" type="parTrans" cxnId="{36DC316A-5270-48D1-A32D-4E0775D52A97}">
      <dgm:prSet/>
      <dgm:spPr/>
      <dgm:t>
        <a:bodyPr/>
        <a:lstStyle/>
        <a:p>
          <a:endParaRPr lang="en-GB">
            <a:solidFill>
              <a:schemeClr val="bg2"/>
            </a:solidFill>
          </a:endParaRPr>
        </a:p>
      </dgm:t>
    </dgm:pt>
    <dgm:pt modelId="{7D594D2F-859D-4670-8029-24C87C831DF0}" type="sibTrans" cxnId="{36DC316A-5270-48D1-A32D-4E0775D52A97}">
      <dgm:prSet/>
      <dgm:spPr/>
      <dgm:t>
        <a:bodyPr/>
        <a:lstStyle/>
        <a:p>
          <a:endParaRPr lang="en-GB">
            <a:solidFill>
              <a:schemeClr val="bg2"/>
            </a:solidFill>
          </a:endParaRPr>
        </a:p>
      </dgm:t>
    </dgm:pt>
    <dgm:pt modelId="{5BF283C6-61DD-4B27-932A-61DF2C6CD53A}">
      <dgm:prSet phldrT="[Text]"/>
      <dgm:spPr/>
      <dgm:t>
        <a:bodyPr/>
        <a:lstStyle/>
        <a:p>
          <a:r>
            <a:rPr lang="en-GB" b="1">
              <a:solidFill>
                <a:schemeClr val="bg2"/>
              </a:solidFill>
            </a:rPr>
            <a:t>RNA payload developers </a:t>
          </a:r>
          <a:r>
            <a:rPr lang="en-GB">
              <a:solidFill>
                <a:schemeClr val="bg2"/>
              </a:solidFill>
            </a:rPr>
            <a:t>who need LNP expertise and formulations</a:t>
          </a:r>
        </a:p>
      </dgm:t>
    </dgm:pt>
    <dgm:pt modelId="{EBA96D48-B4CC-46D2-A9AA-09844951ACDC}" type="parTrans" cxnId="{D2F64FAE-D3BA-454B-BB31-509C8DCAC8DE}">
      <dgm:prSet/>
      <dgm:spPr/>
      <dgm:t>
        <a:bodyPr/>
        <a:lstStyle/>
        <a:p>
          <a:endParaRPr lang="en-GB">
            <a:solidFill>
              <a:schemeClr val="bg2"/>
            </a:solidFill>
          </a:endParaRPr>
        </a:p>
      </dgm:t>
    </dgm:pt>
    <dgm:pt modelId="{8032F451-A549-4D8F-9021-3FDB52F24735}" type="sibTrans" cxnId="{D2F64FAE-D3BA-454B-BB31-509C8DCAC8DE}">
      <dgm:prSet/>
      <dgm:spPr/>
      <dgm:t>
        <a:bodyPr/>
        <a:lstStyle/>
        <a:p>
          <a:endParaRPr lang="en-GB">
            <a:solidFill>
              <a:schemeClr val="bg2"/>
            </a:solidFill>
          </a:endParaRPr>
        </a:p>
      </dgm:t>
    </dgm:pt>
    <dgm:pt modelId="{C9B8DC94-8D37-404F-9A41-9C244D4CB3FB}">
      <dgm:prSet phldrT="[Text]"/>
      <dgm:spPr/>
      <dgm:t>
        <a:bodyPr/>
        <a:lstStyle/>
        <a:p>
          <a:r>
            <a:rPr lang="en-GB" b="1">
              <a:solidFill>
                <a:schemeClr val="bg2"/>
              </a:solidFill>
            </a:rPr>
            <a:t>Novel lipid developers </a:t>
          </a:r>
          <a:r>
            <a:rPr lang="en-GB">
              <a:solidFill>
                <a:schemeClr val="bg2"/>
              </a:solidFill>
            </a:rPr>
            <a:t>who want to characterise their libraries and identify future targets/ partners/ customers</a:t>
          </a:r>
        </a:p>
      </dgm:t>
    </dgm:pt>
    <dgm:pt modelId="{300DE23A-F137-47A3-AB33-EE2A353F4395}" type="parTrans" cxnId="{C90140F3-3C17-443B-A6EA-04454FC011A8}">
      <dgm:prSet/>
      <dgm:spPr/>
      <dgm:t>
        <a:bodyPr/>
        <a:lstStyle/>
        <a:p>
          <a:endParaRPr lang="en-GB">
            <a:solidFill>
              <a:schemeClr val="bg2"/>
            </a:solidFill>
          </a:endParaRPr>
        </a:p>
      </dgm:t>
    </dgm:pt>
    <dgm:pt modelId="{589D0D8C-E831-4EF9-BF5D-78D6E81E10F9}" type="sibTrans" cxnId="{C90140F3-3C17-443B-A6EA-04454FC011A8}">
      <dgm:prSet/>
      <dgm:spPr/>
      <dgm:t>
        <a:bodyPr/>
        <a:lstStyle/>
        <a:p>
          <a:endParaRPr lang="en-GB">
            <a:solidFill>
              <a:schemeClr val="bg2"/>
            </a:solidFill>
          </a:endParaRPr>
        </a:p>
      </dgm:t>
    </dgm:pt>
    <dgm:pt modelId="{4743AFF4-3F0B-4824-8F38-101DBE9869AF}">
      <dgm:prSet phldrT="[Text]"/>
      <dgm:spPr/>
      <dgm:t>
        <a:bodyPr/>
        <a:lstStyle/>
        <a:p>
          <a:r>
            <a:rPr lang="en-GB" b="1">
              <a:solidFill>
                <a:schemeClr val="bg2"/>
              </a:solidFill>
            </a:rPr>
            <a:t>Technology providers </a:t>
          </a:r>
          <a:r>
            <a:rPr lang="en-GB">
              <a:solidFill>
                <a:schemeClr val="bg2"/>
              </a:solidFill>
            </a:rPr>
            <a:t>(manufacturing, analytical, digital/ software)</a:t>
          </a:r>
        </a:p>
      </dgm:t>
    </dgm:pt>
    <dgm:pt modelId="{AEE8CA78-4E96-48DB-B1B4-B9595DE654C1}" type="parTrans" cxnId="{59B7BE64-92AB-4327-9B07-59F3C7A30D66}">
      <dgm:prSet/>
      <dgm:spPr/>
      <dgm:t>
        <a:bodyPr/>
        <a:lstStyle/>
        <a:p>
          <a:endParaRPr lang="en-GB">
            <a:solidFill>
              <a:schemeClr val="bg2"/>
            </a:solidFill>
          </a:endParaRPr>
        </a:p>
      </dgm:t>
    </dgm:pt>
    <dgm:pt modelId="{1BE81AC2-2836-4112-8776-3E1EA58F1F47}" type="sibTrans" cxnId="{59B7BE64-92AB-4327-9B07-59F3C7A30D66}">
      <dgm:prSet/>
      <dgm:spPr/>
      <dgm:t>
        <a:bodyPr/>
        <a:lstStyle/>
        <a:p>
          <a:endParaRPr lang="en-GB">
            <a:solidFill>
              <a:schemeClr val="bg2"/>
            </a:solidFill>
          </a:endParaRPr>
        </a:p>
      </dgm:t>
    </dgm:pt>
    <dgm:pt modelId="{09687194-A775-41A6-ADBD-2DF2345D8BFF}">
      <dgm:prSet phldrT="[Text]"/>
      <dgm:spPr/>
      <dgm:t>
        <a:bodyPr/>
        <a:lstStyle/>
        <a:p>
          <a:r>
            <a:rPr lang="en-GB" b="1">
              <a:solidFill>
                <a:schemeClr val="bg2"/>
              </a:solidFill>
            </a:rPr>
            <a:t>Raw material suppliers </a:t>
          </a:r>
          <a:r>
            <a:rPr lang="en-GB">
              <a:solidFill>
                <a:schemeClr val="bg2"/>
              </a:solidFill>
            </a:rPr>
            <a:t>- GMP Lipid Manufacturers offering a credible supply chain for new lipids</a:t>
          </a:r>
        </a:p>
      </dgm:t>
    </dgm:pt>
    <dgm:pt modelId="{2A8A0290-1506-4E24-9A55-7B916BC4A4AB}" type="parTrans" cxnId="{69CD1B48-EBC2-44CE-B664-5CFD33BCC00A}">
      <dgm:prSet/>
      <dgm:spPr/>
      <dgm:t>
        <a:bodyPr/>
        <a:lstStyle/>
        <a:p>
          <a:endParaRPr lang="en-GB">
            <a:solidFill>
              <a:schemeClr val="bg2"/>
            </a:solidFill>
          </a:endParaRPr>
        </a:p>
      </dgm:t>
    </dgm:pt>
    <dgm:pt modelId="{E3AB144D-B0E5-41CD-926A-E4EA82F145BA}" type="sibTrans" cxnId="{69CD1B48-EBC2-44CE-B664-5CFD33BCC00A}">
      <dgm:prSet/>
      <dgm:spPr/>
      <dgm:t>
        <a:bodyPr/>
        <a:lstStyle/>
        <a:p>
          <a:endParaRPr lang="en-GB">
            <a:solidFill>
              <a:schemeClr val="bg2"/>
            </a:solidFill>
          </a:endParaRPr>
        </a:p>
      </dgm:t>
    </dgm:pt>
    <dgm:pt modelId="{8BB42C20-7626-4203-98D1-F355987A96C3}" type="pres">
      <dgm:prSet presAssocID="{5F70390B-2C42-418D-AD52-0B90646A19BF}" presName="diagram" presStyleCnt="0">
        <dgm:presLayoutVars>
          <dgm:dir/>
          <dgm:resizeHandles val="exact"/>
        </dgm:presLayoutVars>
      </dgm:prSet>
      <dgm:spPr/>
    </dgm:pt>
    <dgm:pt modelId="{CA8F3451-34DF-430C-A042-5B1BDF5BFF2B}" type="pres">
      <dgm:prSet presAssocID="{7DC1227C-39CD-4E38-A606-4658D04E09C7}" presName="node" presStyleLbl="node1" presStyleIdx="0" presStyleCnt="6">
        <dgm:presLayoutVars>
          <dgm:bulletEnabled val="1"/>
        </dgm:presLayoutVars>
      </dgm:prSet>
      <dgm:spPr/>
    </dgm:pt>
    <dgm:pt modelId="{5CE97B5F-9BEA-4B6F-B00E-A13852A228F8}" type="pres">
      <dgm:prSet presAssocID="{84D91D0E-6C44-48D1-845F-A9ABE9B7192F}" presName="sibTrans" presStyleCnt="0"/>
      <dgm:spPr/>
    </dgm:pt>
    <dgm:pt modelId="{2FB92620-DE5A-4028-9237-3CC927921D72}" type="pres">
      <dgm:prSet presAssocID="{7D2EB81E-CF16-4471-A61A-DCD134856AE3}" presName="node" presStyleLbl="node1" presStyleIdx="1" presStyleCnt="6">
        <dgm:presLayoutVars>
          <dgm:bulletEnabled val="1"/>
        </dgm:presLayoutVars>
      </dgm:prSet>
      <dgm:spPr/>
    </dgm:pt>
    <dgm:pt modelId="{F103806B-2C2B-4662-9C18-95FD715437B9}" type="pres">
      <dgm:prSet presAssocID="{7D594D2F-859D-4670-8029-24C87C831DF0}" presName="sibTrans" presStyleCnt="0"/>
      <dgm:spPr/>
    </dgm:pt>
    <dgm:pt modelId="{E27C33E4-13BA-4D2C-9045-8529C1E3BB8F}" type="pres">
      <dgm:prSet presAssocID="{09687194-A775-41A6-ADBD-2DF2345D8BFF}" presName="node" presStyleLbl="node1" presStyleIdx="2" presStyleCnt="6">
        <dgm:presLayoutVars>
          <dgm:bulletEnabled val="1"/>
        </dgm:presLayoutVars>
      </dgm:prSet>
      <dgm:spPr/>
    </dgm:pt>
    <dgm:pt modelId="{2355ACE0-A20F-4877-BA10-392037A44B43}" type="pres">
      <dgm:prSet presAssocID="{E3AB144D-B0E5-41CD-926A-E4EA82F145BA}" presName="sibTrans" presStyleCnt="0"/>
      <dgm:spPr/>
    </dgm:pt>
    <dgm:pt modelId="{A582D7CE-D4D4-4E09-A7E1-3E14A3BA6EB7}" type="pres">
      <dgm:prSet presAssocID="{5BF283C6-61DD-4B27-932A-61DF2C6CD53A}" presName="node" presStyleLbl="node1" presStyleIdx="3" presStyleCnt="6">
        <dgm:presLayoutVars>
          <dgm:bulletEnabled val="1"/>
        </dgm:presLayoutVars>
      </dgm:prSet>
      <dgm:spPr/>
    </dgm:pt>
    <dgm:pt modelId="{060FA2AF-A526-47EE-A5A9-3AD2D90FBA13}" type="pres">
      <dgm:prSet presAssocID="{8032F451-A549-4D8F-9021-3FDB52F24735}" presName="sibTrans" presStyleCnt="0"/>
      <dgm:spPr/>
    </dgm:pt>
    <dgm:pt modelId="{4A52D57C-3FFC-4167-B7EA-BCD79E45A56C}" type="pres">
      <dgm:prSet presAssocID="{C9B8DC94-8D37-404F-9A41-9C244D4CB3FB}" presName="node" presStyleLbl="node1" presStyleIdx="4" presStyleCnt="6">
        <dgm:presLayoutVars>
          <dgm:bulletEnabled val="1"/>
        </dgm:presLayoutVars>
      </dgm:prSet>
      <dgm:spPr/>
    </dgm:pt>
    <dgm:pt modelId="{11B6F670-ED00-4966-B780-A0490E8D8D8A}" type="pres">
      <dgm:prSet presAssocID="{589D0D8C-E831-4EF9-BF5D-78D6E81E10F9}" presName="sibTrans" presStyleCnt="0"/>
      <dgm:spPr/>
    </dgm:pt>
    <dgm:pt modelId="{C2F19840-EA9B-40A2-9EC6-222E38574F6F}" type="pres">
      <dgm:prSet presAssocID="{4743AFF4-3F0B-4824-8F38-101DBE9869AF}" presName="node" presStyleLbl="node1" presStyleIdx="5" presStyleCnt="6">
        <dgm:presLayoutVars>
          <dgm:bulletEnabled val="1"/>
        </dgm:presLayoutVars>
      </dgm:prSet>
      <dgm:spPr/>
    </dgm:pt>
  </dgm:ptLst>
  <dgm:cxnLst>
    <dgm:cxn modelId="{348B300E-A28C-474B-8D92-4F9AE5337369}" type="presOf" srcId="{5BF283C6-61DD-4B27-932A-61DF2C6CD53A}" destId="{A582D7CE-D4D4-4E09-A7E1-3E14A3BA6EB7}" srcOrd="0" destOrd="0" presId="urn:microsoft.com/office/officeart/2005/8/layout/default"/>
    <dgm:cxn modelId="{026D6E16-A9D9-448A-A28E-61761569791F}" type="presOf" srcId="{09687194-A775-41A6-ADBD-2DF2345D8BFF}" destId="{E27C33E4-13BA-4D2C-9045-8529C1E3BB8F}" srcOrd="0" destOrd="0" presId="urn:microsoft.com/office/officeart/2005/8/layout/default"/>
    <dgm:cxn modelId="{7ABB3C1F-02FE-44C7-A7CC-398BDE52A9D0}" srcId="{5F70390B-2C42-418D-AD52-0B90646A19BF}" destId="{7DC1227C-39CD-4E38-A606-4658D04E09C7}" srcOrd="0" destOrd="0" parTransId="{F1624E21-62EA-4B5F-B67F-A8F33AC597B0}" sibTransId="{84D91D0E-6C44-48D1-845F-A9ABE9B7192F}"/>
    <dgm:cxn modelId="{59B7BE64-92AB-4327-9B07-59F3C7A30D66}" srcId="{5F70390B-2C42-418D-AD52-0B90646A19BF}" destId="{4743AFF4-3F0B-4824-8F38-101DBE9869AF}" srcOrd="5" destOrd="0" parTransId="{AEE8CA78-4E96-48DB-B1B4-B9595DE654C1}" sibTransId="{1BE81AC2-2836-4112-8776-3E1EA58F1F47}"/>
    <dgm:cxn modelId="{7C90FA47-202B-4500-8CB0-3CC6AE237EB9}" type="presOf" srcId="{C9B8DC94-8D37-404F-9A41-9C244D4CB3FB}" destId="{4A52D57C-3FFC-4167-B7EA-BCD79E45A56C}" srcOrd="0" destOrd="0" presId="urn:microsoft.com/office/officeart/2005/8/layout/default"/>
    <dgm:cxn modelId="{69CD1B48-EBC2-44CE-B664-5CFD33BCC00A}" srcId="{5F70390B-2C42-418D-AD52-0B90646A19BF}" destId="{09687194-A775-41A6-ADBD-2DF2345D8BFF}" srcOrd="2" destOrd="0" parTransId="{2A8A0290-1506-4E24-9A55-7B916BC4A4AB}" sibTransId="{E3AB144D-B0E5-41CD-926A-E4EA82F145BA}"/>
    <dgm:cxn modelId="{36DC316A-5270-48D1-A32D-4E0775D52A97}" srcId="{5F70390B-2C42-418D-AD52-0B90646A19BF}" destId="{7D2EB81E-CF16-4471-A61A-DCD134856AE3}" srcOrd="1" destOrd="0" parTransId="{6AB25F98-39B6-48A8-9CB4-3E92D9E43C85}" sibTransId="{7D594D2F-859D-4670-8029-24C87C831DF0}"/>
    <dgm:cxn modelId="{B5C69D80-B933-4FEF-AA5E-68DC1DC71903}" type="presOf" srcId="{7DC1227C-39CD-4E38-A606-4658D04E09C7}" destId="{CA8F3451-34DF-430C-A042-5B1BDF5BFF2B}" srcOrd="0" destOrd="0" presId="urn:microsoft.com/office/officeart/2005/8/layout/default"/>
    <dgm:cxn modelId="{3CCD9084-1CF2-4F69-BD2C-2F2554683C8F}" type="presOf" srcId="{4743AFF4-3F0B-4824-8F38-101DBE9869AF}" destId="{C2F19840-EA9B-40A2-9EC6-222E38574F6F}" srcOrd="0" destOrd="0" presId="urn:microsoft.com/office/officeart/2005/8/layout/default"/>
    <dgm:cxn modelId="{C5286FA1-9B9E-45A4-BCAB-E81218548564}" type="presOf" srcId="{7D2EB81E-CF16-4471-A61A-DCD134856AE3}" destId="{2FB92620-DE5A-4028-9237-3CC927921D72}" srcOrd="0" destOrd="0" presId="urn:microsoft.com/office/officeart/2005/8/layout/default"/>
    <dgm:cxn modelId="{D2F64FAE-D3BA-454B-BB31-509C8DCAC8DE}" srcId="{5F70390B-2C42-418D-AD52-0B90646A19BF}" destId="{5BF283C6-61DD-4B27-932A-61DF2C6CD53A}" srcOrd="3" destOrd="0" parTransId="{EBA96D48-B4CC-46D2-A9AA-09844951ACDC}" sibTransId="{8032F451-A549-4D8F-9021-3FDB52F24735}"/>
    <dgm:cxn modelId="{98A9EDBF-0712-47C7-B571-C92C7E61C372}" type="presOf" srcId="{5F70390B-2C42-418D-AD52-0B90646A19BF}" destId="{8BB42C20-7626-4203-98D1-F355987A96C3}" srcOrd="0" destOrd="0" presId="urn:microsoft.com/office/officeart/2005/8/layout/default"/>
    <dgm:cxn modelId="{C90140F3-3C17-443B-A6EA-04454FC011A8}" srcId="{5F70390B-2C42-418D-AD52-0B90646A19BF}" destId="{C9B8DC94-8D37-404F-9A41-9C244D4CB3FB}" srcOrd="4" destOrd="0" parTransId="{300DE23A-F137-47A3-AB33-EE2A353F4395}" sibTransId="{589D0D8C-E831-4EF9-BF5D-78D6E81E10F9}"/>
    <dgm:cxn modelId="{29C3B0EE-55C4-4CDB-A7FE-F29984EA0CE3}" type="presParOf" srcId="{8BB42C20-7626-4203-98D1-F355987A96C3}" destId="{CA8F3451-34DF-430C-A042-5B1BDF5BFF2B}" srcOrd="0" destOrd="0" presId="urn:microsoft.com/office/officeart/2005/8/layout/default"/>
    <dgm:cxn modelId="{55B6DB22-32C8-45A5-B49B-3E5E56D35F27}" type="presParOf" srcId="{8BB42C20-7626-4203-98D1-F355987A96C3}" destId="{5CE97B5F-9BEA-4B6F-B00E-A13852A228F8}" srcOrd="1" destOrd="0" presId="urn:microsoft.com/office/officeart/2005/8/layout/default"/>
    <dgm:cxn modelId="{A6548996-C878-4F44-9D63-70D1E6ABD25B}" type="presParOf" srcId="{8BB42C20-7626-4203-98D1-F355987A96C3}" destId="{2FB92620-DE5A-4028-9237-3CC927921D72}" srcOrd="2" destOrd="0" presId="urn:microsoft.com/office/officeart/2005/8/layout/default"/>
    <dgm:cxn modelId="{AE3E89DA-095B-4DAF-A234-9460D38C2B7D}" type="presParOf" srcId="{8BB42C20-7626-4203-98D1-F355987A96C3}" destId="{F103806B-2C2B-4662-9C18-95FD715437B9}" srcOrd="3" destOrd="0" presId="urn:microsoft.com/office/officeart/2005/8/layout/default"/>
    <dgm:cxn modelId="{602CA102-EC23-4048-8C93-9A1FE2333EDA}" type="presParOf" srcId="{8BB42C20-7626-4203-98D1-F355987A96C3}" destId="{E27C33E4-13BA-4D2C-9045-8529C1E3BB8F}" srcOrd="4" destOrd="0" presId="urn:microsoft.com/office/officeart/2005/8/layout/default"/>
    <dgm:cxn modelId="{7D73F546-7C72-4075-AEB0-A105AC01C042}" type="presParOf" srcId="{8BB42C20-7626-4203-98D1-F355987A96C3}" destId="{2355ACE0-A20F-4877-BA10-392037A44B43}" srcOrd="5" destOrd="0" presId="urn:microsoft.com/office/officeart/2005/8/layout/default"/>
    <dgm:cxn modelId="{B96A95E7-E3ED-4112-AE08-4F41EB7C0614}" type="presParOf" srcId="{8BB42C20-7626-4203-98D1-F355987A96C3}" destId="{A582D7CE-D4D4-4E09-A7E1-3E14A3BA6EB7}" srcOrd="6" destOrd="0" presId="urn:microsoft.com/office/officeart/2005/8/layout/default"/>
    <dgm:cxn modelId="{F9628E8B-3839-4E5F-95D1-AAAB6C603903}" type="presParOf" srcId="{8BB42C20-7626-4203-98D1-F355987A96C3}" destId="{060FA2AF-A526-47EE-A5A9-3AD2D90FBA13}" srcOrd="7" destOrd="0" presId="urn:microsoft.com/office/officeart/2005/8/layout/default"/>
    <dgm:cxn modelId="{0B423971-4FBC-494B-ABC6-B80DCA4B6A9F}" type="presParOf" srcId="{8BB42C20-7626-4203-98D1-F355987A96C3}" destId="{4A52D57C-3FFC-4167-B7EA-BCD79E45A56C}" srcOrd="8" destOrd="0" presId="urn:microsoft.com/office/officeart/2005/8/layout/default"/>
    <dgm:cxn modelId="{A733D82B-AD23-4DB8-9B0B-224026A9EA24}" type="presParOf" srcId="{8BB42C20-7626-4203-98D1-F355987A96C3}" destId="{11B6F670-ED00-4966-B780-A0490E8D8D8A}" srcOrd="9" destOrd="0" presId="urn:microsoft.com/office/officeart/2005/8/layout/default"/>
    <dgm:cxn modelId="{A780DFBA-8BBA-4AFA-BB3C-262E73F93A0F}" type="presParOf" srcId="{8BB42C20-7626-4203-98D1-F355987A96C3}" destId="{C2F19840-EA9B-40A2-9EC6-222E38574F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4727-06E4-4C95-86C7-85D492A5AB1B}">
      <dsp:nvSpPr>
        <dsp:cNvPr id="0" name=""/>
        <dsp:cNvSpPr/>
      </dsp:nvSpPr>
      <dsp:spPr>
        <a:xfrm>
          <a:off x="8673" y="2433667"/>
          <a:ext cx="11225275" cy="6603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n-GB" sz="2600" kern="1200">
              <a:solidFill>
                <a:schemeClr val="bg2"/>
              </a:solidFill>
            </a:rPr>
            <a:t>Challenges</a:t>
          </a:r>
        </a:p>
      </dsp:txBody>
      <dsp:txXfrm>
        <a:off x="28013" y="2453007"/>
        <a:ext cx="11186595" cy="621645"/>
      </dsp:txXfrm>
    </dsp:sp>
    <dsp:sp modelId="{261040FD-37FC-41E4-B393-F76503F11478}">
      <dsp:nvSpPr>
        <dsp:cNvPr id="0" name=""/>
        <dsp:cNvSpPr/>
      </dsp:nvSpPr>
      <dsp:spPr>
        <a:xfrm>
          <a:off x="8673"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Current in vitro models fail to accurately predict human immune response.</a:t>
          </a:r>
        </a:p>
      </dsp:txBody>
      <dsp:txXfrm>
        <a:off x="52487" y="44405"/>
        <a:ext cx="1408277" cy="1934126"/>
      </dsp:txXfrm>
    </dsp:sp>
    <dsp:sp modelId="{1DFF84F6-2D87-4FC8-BC81-B6E46F869ED8}">
      <dsp:nvSpPr>
        <dsp:cNvPr id="0" name=""/>
        <dsp:cNvSpPr/>
      </dsp:nvSpPr>
      <dsp:spPr>
        <a:xfrm>
          <a:off x="1630235"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Thermostability needs improvement alongside alternative (to injection) delivery routes. </a:t>
          </a:r>
        </a:p>
      </dsp:txBody>
      <dsp:txXfrm>
        <a:off x="1674049" y="44405"/>
        <a:ext cx="1408277" cy="1934126"/>
      </dsp:txXfrm>
    </dsp:sp>
    <dsp:sp modelId="{F13B64F6-A4EB-400D-8FCF-A2F5CA559914}">
      <dsp:nvSpPr>
        <dsp:cNvPr id="0" name=""/>
        <dsp:cNvSpPr/>
      </dsp:nvSpPr>
      <dsp:spPr>
        <a:xfrm>
          <a:off x="3251796"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a:solidFill>
                <a:schemeClr val="bg2"/>
              </a:solidFill>
            </a:rPr>
            <a:t>Payload transport and release in the body is very inefficient. </a:t>
          </a:r>
        </a:p>
      </dsp:txBody>
      <dsp:txXfrm>
        <a:off x="3295610" y="44405"/>
        <a:ext cx="1408277" cy="1934126"/>
      </dsp:txXfrm>
    </dsp:sp>
    <dsp:sp modelId="{C03B79E8-FBB1-420A-A72E-BF85B05DA5C8}">
      <dsp:nvSpPr>
        <dsp:cNvPr id="0" name=""/>
        <dsp:cNvSpPr/>
      </dsp:nvSpPr>
      <dsp:spPr>
        <a:xfrm>
          <a:off x="4873358"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Delivery of nucleic acids beyond the liver is challenging, limiting therapeutic potential.</a:t>
          </a:r>
        </a:p>
      </dsp:txBody>
      <dsp:txXfrm>
        <a:off x="4917172" y="44405"/>
        <a:ext cx="1408277" cy="1934126"/>
      </dsp:txXfrm>
    </dsp:sp>
    <dsp:sp modelId="{6459E4DA-D0A4-4BBE-A499-74A3073DD84A}">
      <dsp:nvSpPr>
        <dsp:cNvPr id="0" name=""/>
        <dsp:cNvSpPr/>
      </dsp:nvSpPr>
      <dsp:spPr>
        <a:xfrm>
          <a:off x="6494920"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Prediction of  immunogenicity, safety and adverse reactions is challenging.</a:t>
          </a:r>
        </a:p>
      </dsp:txBody>
      <dsp:txXfrm>
        <a:off x="6538734" y="44405"/>
        <a:ext cx="1408277" cy="1934126"/>
      </dsp:txXfrm>
    </dsp:sp>
    <dsp:sp modelId="{59D295BA-928B-4777-9752-A638066B86B6}">
      <dsp:nvSpPr>
        <dsp:cNvPr id="0" name=""/>
        <dsp:cNvSpPr/>
      </dsp:nvSpPr>
      <dsp:spPr>
        <a:xfrm>
          <a:off x="8116482"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Supply chains and manufacturing processes are immature.</a:t>
          </a:r>
        </a:p>
      </dsp:txBody>
      <dsp:txXfrm>
        <a:off x="8160296" y="44405"/>
        <a:ext cx="1408277" cy="1934126"/>
      </dsp:txXfrm>
    </dsp:sp>
    <dsp:sp modelId="{043CF478-EBCE-4045-9AC2-ED14A4117906}">
      <dsp:nvSpPr>
        <dsp:cNvPr id="0" name=""/>
        <dsp:cNvSpPr/>
      </dsp:nvSpPr>
      <dsp:spPr>
        <a:xfrm>
          <a:off x="9738043" y="591"/>
          <a:ext cx="1495905" cy="20217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GB" sz="1300" kern="1200" dirty="0">
              <a:solidFill>
                <a:schemeClr val="bg2"/>
              </a:solidFill>
            </a:rPr>
            <a:t>Complex IP landscape and high licensing costs of current technology platforms.</a:t>
          </a:r>
        </a:p>
      </dsp:txBody>
      <dsp:txXfrm>
        <a:off x="9781857" y="44405"/>
        <a:ext cx="1408277" cy="1934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D1A74-8B6B-48BD-98CE-A847133CA94D}">
      <dsp:nvSpPr>
        <dsp:cNvPr id="0" name=""/>
        <dsp:cNvSpPr/>
      </dsp:nvSpPr>
      <dsp:spPr>
        <a:xfrm>
          <a:off x="266513" y="729956"/>
          <a:ext cx="5196912" cy="1879089"/>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013"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effectLst/>
            </a:rPr>
            <a:t>LNP Formulation Screening &amp; Characterisation</a:t>
          </a:r>
          <a:endParaRPr lang="en-GB" sz="1100" b="1" kern="1200" dirty="0"/>
        </a:p>
        <a:p>
          <a:pPr marL="57150" lvl="1" indent="-57150" algn="l" defTabSz="488950">
            <a:lnSpc>
              <a:spcPct val="90000"/>
            </a:lnSpc>
            <a:spcBef>
              <a:spcPct val="0"/>
            </a:spcBef>
            <a:spcAft>
              <a:spcPct val="15000"/>
            </a:spcAft>
            <a:buChar char="•"/>
          </a:pPr>
          <a:r>
            <a:rPr lang="en-GB" sz="1100" kern="1200" dirty="0">
              <a:effectLst/>
            </a:rPr>
            <a:t>Novel high throughput, automated workflow to screen payloads, ionisable/ cationic (off the shelf and novel synthesised) and stabilising lipids, formulation ratios, buffers/ excipients. </a:t>
          </a:r>
        </a:p>
        <a:p>
          <a:pPr marL="114300" lvl="2" indent="-57150" algn="l" defTabSz="488950">
            <a:lnSpc>
              <a:spcPct val="90000"/>
            </a:lnSpc>
            <a:spcBef>
              <a:spcPct val="0"/>
            </a:spcBef>
            <a:spcAft>
              <a:spcPct val="15000"/>
            </a:spcAft>
            <a:buChar char="•"/>
          </a:pPr>
          <a:r>
            <a:rPr lang="en-GB" sz="1100" kern="1200" dirty="0">
              <a:effectLst/>
            </a:rPr>
            <a:t>In depth workflow to analyse manufacture, safety and adverse reactions, biological performance and efficacy</a:t>
          </a:r>
        </a:p>
        <a:p>
          <a:pPr marL="57150" lvl="1" indent="-57150" algn="l" defTabSz="488950">
            <a:lnSpc>
              <a:spcPct val="90000"/>
            </a:lnSpc>
            <a:spcBef>
              <a:spcPct val="0"/>
            </a:spcBef>
            <a:spcAft>
              <a:spcPct val="15000"/>
            </a:spcAft>
            <a:buChar char="•"/>
          </a:pPr>
          <a:r>
            <a:rPr lang="en-GB" sz="1100" kern="1200" dirty="0">
              <a:effectLst/>
            </a:rPr>
            <a:t>Structured data captured in a cloud based data repository, and modelled to establish structure-function linkages</a:t>
          </a:r>
        </a:p>
      </dsp:txBody>
      <dsp:txXfrm>
        <a:off x="266513" y="729956"/>
        <a:ext cx="5196912" cy="1879089"/>
      </dsp:txXfrm>
    </dsp:sp>
    <dsp:sp modelId="{B4A51113-0209-4B04-8F81-E290BC799865}">
      <dsp:nvSpPr>
        <dsp:cNvPr id="0" name=""/>
        <dsp:cNvSpPr/>
      </dsp:nvSpPr>
      <dsp:spPr>
        <a:xfrm>
          <a:off x="3671" y="622900"/>
          <a:ext cx="1136824" cy="1705236"/>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AABEA621-9D3A-40BB-94E7-622A9DBF6244}">
      <dsp:nvSpPr>
        <dsp:cNvPr id="0" name=""/>
        <dsp:cNvSpPr/>
      </dsp:nvSpPr>
      <dsp:spPr>
        <a:xfrm>
          <a:off x="5897261" y="729956"/>
          <a:ext cx="5196912" cy="1879089"/>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013"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effectLst/>
            </a:rPr>
            <a:t>Enhanced methods to enable in vitro-in vivo correlation</a:t>
          </a:r>
          <a:endParaRPr lang="en-GB" sz="1100" kern="1200" dirty="0">
            <a:effectLst/>
          </a:endParaRPr>
        </a:p>
        <a:p>
          <a:pPr marL="57150" lvl="1" indent="-57150" algn="l" defTabSz="488950">
            <a:lnSpc>
              <a:spcPct val="90000"/>
            </a:lnSpc>
            <a:spcBef>
              <a:spcPct val="0"/>
            </a:spcBef>
            <a:spcAft>
              <a:spcPct val="15000"/>
            </a:spcAft>
            <a:buChar char="•"/>
          </a:pPr>
          <a:r>
            <a:rPr lang="en-GB" sz="1100" kern="1200" dirty="0">
              <a:effectLst/>
            </a:rPr>
            <a:t>Current in vitro assays and models are not, always, predictive of immune response, efficacy, biodistribution, and adverse reactions in humans. </a:t>
          </a:r>
        </a:p>
        <a:p>
          <a:pPr marL="57150" lvl="1" indent="-57150" algn="l" defTabSz="488950">
            <a:lnSpc>
              <a:spcPct val="90000"/>
            </a:lnSpc>
            <a:spcBef>
              <a:spcPct val="0"/>
            </a:spcBef>
            <a:spcAft>
              <a:spcPct val="15000"/>
            </a:spcAft>
            <a:buChar char="•"/>
          </a:pPr>
          <a:r>
            <a:rPr lang="en-GB" sz="1100" kern="1200" dirty="0">
              <a:effectLst/>
            </a:rPr>
            <a:t>This WP will look at co-culture systems, complex cell models and assays, and work retrospectively, using patient samples/  clinical data on patients that have received LNP encapsulated products to assess current and new tests.</a:t>
          </a:r>
        </a:p>
      </dsp:txBody>
      <dsp:txXfrm>
        <a:off x="5897261" y="729956"/>
        <a:ext cx="5196912" cy="1879089"/>
      </dsp:txXfrm>
    </dsp:sp>
    <dsp:sp modelId="{09197932-9C2E-46F3-A383-3B3948723AAE}">
      <dsp:nvSpPr>
        <dsp:cNvPr id="0" name=""/>
        <dsp:cNvSpPr/>
      </dsp:nvSpPr>
      <dsp:spPr>
        <a:xfrm>
          <a:off x="5680723" y="622900"/>
          <a:ext cx="1136824" cy="1705236"/>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1253FE1-12FC-421D-B73F-82E225D497BA}">
      <dsp:nvSpPr>
        <dsp:cNvPr id="0" name=""/>
        <dsp:cNvSpPr/>
      </dsp:nvSpPr>
      <dsp:spPr>
        <a:xfrm>
          <a:off x="220209" y="2901963"/>
          <a:ext cx="5196912" cy="1879089"/>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013"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effectLst/>
            </a:rPr>
            <a:t>LNP Digital Manufacturing Grand Challenge</a:t>
          </a:r>
        </a:p>
        <a:p>
          <a:pPr marL="57150" lvl="1" indent="-57150" algn="l" defTabSz="488950">
            <a:lnSpc>
              <a:spcPct val="90000"/>
            </a:lnSpc>
            <a:spcBef>
              <a:spcPct val="0"/>
            </a:spcBef>
            <a:spcAft>
              <a:spcPct val="15000"/>
            </a:spcAft>
            <a:buChar char="•"/>
          </a:pPr>
          <a:r>
            <a:rPr lang="en-GB" sz="1100" kern="1200" dirty="0">
              <a:effectLst/>
            </a:rPr>
            <a:t>We will work with an industry partner to develop a </a:t>
          </a:r>
          <a:r>
            <a:rPr lang="en-GB" sz="1100" kern="1200" dirty="0" err="1">
              <a:effectLst/>
            </a:rPr>
            <a:t>QbD</a:t>
          </a:r>
          <a:r>
            <a:rPr lang="en-GB" sz="1100" kern="1200" dirty="0">
              <a:effectLst/>
            </a:rPr>
            <a:t> 4.0 software suite for nano medicines and demonstrate the approach on a PAT enabled LNP manufacturing line.</a:t>
          </a:r>
        </a:p>
        <a:p>
          <a:pPr marL="57150" lvl="1" indent="-57150" algn="l" defTabSz="488950">
            <a:lnSpc>
              <a:spcPct val="90000"/>
            </a:lnSpc>
            <a:spcBef>
              <a:spcPct val="0"/>
            </a:spcBef>
            <a:spcAft>
              <a:spcPct val="15000"/>
            </a:spcAft>
            <a:buChar char="•"/>
          </a:pPr>
          <a:r>
            <a:rPr lang="en-GB" sz="1100" kern="1200" dirty="0">
              <a:effectLst/>
            </a:rPr>
            <a:t>Opportunity for industry to join this pre-competitive programme through cash/ in kind contributions to shape programme and access outputs</a:t>
          </a:r>
        </a:p>
      </dsp:txBody>
      <dsp:txXfrm>
        <a:off x="220209" y="2901963"/>
        <a:ext cx="5196912" cy="1879089"/>
      </dsp:txXfrm>
    </dsp:sp>
    <dsp:sp modelId="{61AC7F64-A4FB-422B-85EE-8568002BEBB2}">
      <dsp:nvSpPr>
        <dsp:cNvPr id="0" name=""/>
        <dsp:cNvSpPr/>
      </dsp:nvSpPr>
      <dsp:spPr>
        <a:xfrm>
          <a:off x="3671" y="2794907"/>
          <a:ext cx="1136824" cy="1705236"/>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D6FF8BE-E620-4903-A97E-ABBCED5E48D6}">
      <dsp:nvSpPr>
        <dsp:cNvPr id="0" name=""/>
        <dsp:cNvSpPr/>
      </dsp:nvSpPr>
      <dsp:spPr>
        <a:xfrm>
          <a:off x="5897261" y="2901963"/>
          <a:ext cx="5196912" cy="1879089"/>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0013"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effectLst/>
            </a:rPr>
            <a:t>Supporting industry</a:t>
          </a:r>
        </a:p>
        <a:p>
          <a:pPr marL="57150" lvl="1" indent="-57150" algn="l" defTabSz="488950">
            <a:lnSpc>
              <a:spcPct val="90000"/>
            </a:lnSpc>
            <a:spcBef>
              <a:spcPct val="0"/>
            </a:spcBef>
            <a:spcAft>
              <a:spcPct val="15000"/>
            </a:spcAft>
            <a:buChar char="•"/>
          </a:pPr>
          <a:r>
            <a:rPr lang="en-GB" sz="1100" kern="1200" dirty="0">
              <a:effectLst/>
            </a:rPr>
            <a:t>A WP focussed on understanding the needs of the industrial and academic community, and designing appropriate whitepapers, guidance documents and training/ skills packages. </a:t>
          </a:r>
        </a:p>
        <a:p>
          <a:pPr marL="57150" lvl="1" indent="-57150" algn="l" defTabSz="488950">
            <a:lnSpc>
              <a:spcPct val="90000"/>
            </a:lnSpc>
            <a:spcBef>
              <a:spcPct val="0"/>
            </a:spcBef>
            <a:spcAft>
              <a:spcPct val="15000"/>
            </a:spcAft>
            <a:buChar char="•"/>
          </a:pPr>
          <a:r>
            <a:rPr lang="en-GB" sz="1100" kern="1200" dirty="0">
              <a:effectLst/>
            </a:rPr>
            <a:t>This WP will also disseminate non confidential outputs from all partners. </a:t>
          </a:r>
        </a:p>
      </dsp:txBody>
      <dsp:txXfrm>
        <a:off x="5897261" y="2901963"/>
        <a:ext cx="5196912" cy="1879089"/>
      </dsp:txXfrm>
    </dsp:sp>
    <dsp:sp modelId="{3DAADC4A-A8D0-447B-811F-B6791E74DC35}">
      <dsp:nvSpPr>
        <dsp:cNvPr id="0" name=""/>
        <dsp:cNvSpPr/>
      </dsp:nvSpPr>
      <dsp:spPr>
        <a:xfrm>
          <a:off x="5672753" y="2802888"/>
          <a:ext cx="1136824" cy="1705236"/>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3451-34DF-430C-A042-5B1BDF5BFF2B}">
      <dsp:nvSpPr>
        <dsp:cNvPr id="0" name=""/>
        <dsp:cNvSpPr/>
      </dsp:nvSpPr>
      <dsp:spPr>
        <a:xfrm>
          <a:off x="40605" y="521"/>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Pharma and Biotech End Users</a:t>
          </a:r>
          <a:r>
            <a:rPr lang="en-GB" sz="2000" kern="1200">
              <a:solidFill>
                <a:schemeClr val="bg2"/>
              </a:solidFill>
            </a:rPr>
            <a:t> developing vaccines/ therapeutics using LNP</a:t>
          </a:r>
        </a:p>
      </dsp:txBody>
      <dsp:txXfrm>
        <a:off x="40605" y="521"/>
        <a:ext cx="3223043" cy="1933826"/>
      </dsp:txXfrm>
    </dsp:sp>
    <dsp:sp modelId="{2FB92620-DE5A-4028-9237-3CC927921D72}">
      <dsp:nvSpPr>
        <dsp:cNvPr id="0" name=""/>
        <dsp:cNvSpPr/>
      </dsp:nvSpPr>
      <dsp:spPr>
        <a:xfrm>
          <a:off x="3585953" y="521"/>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CDMO and CRO </a:t>
          </a:r>
          <a:r>
            <a:rPr lang="en-GB" sz="2000" kern="1200">
              <a:solidFill>
                <a:schemeClr val="bg2"/>
              </a:solidFill>
            </a:rPr>
            <a:t>developing services who wish to identify the best technologies/ approaches</a:t>
          </a:r>
        </a:p>
      </dsp:txBody>
      <dsp:txXfrm>
        <a:off x="3585953" y="521"/>
        <a:ext cx="3223043" cy="1933826"/>
      </dsp:txXfrm>
    </dsp:sp>
    <dsp:sp modelId="{E27C33E4-13BA-4D2C-9045-8529C1E3BB8F}">
      <dsp:nvSpPr>
        <dsp:cNvPr id="0" name=""/>
        <dsp:cNvSpPr/>
      </dsp:nvSpPr>
      <dsp:spPr>
        <a:xfrm>
          <a:off x="7131301" y="521"/>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Raw material suppliers </a:t>
          </a:r>
          <a:r>
            <a:rPr lang="en-GB" sz="2000" kern="1200">
              <a:solidFill>
                <a:schemeClr val="bg2"/>
              </a:solidFill>
            </a:rPr>
            <a:t>- GMP Lipid Manufacturers offering a credible supply chain for new lipids</a:t>
          </a:r>
        </a:p>
      </dsp:txBody>
      <dsp:txXfrm>
        <a:off x="7131301" y="521"/>
        <a:ext cx="3223043" cy="1933826"/>
      </dsp:txXfrm>
    </dsp:sp>
    <dsp:sp modelId="{A582D7CE-D4D4-4E09-A7E1-3E14A3BA6EB7}">
      <dsp:nvSpPr>
        <dsp:cNvPr id="0" name=""/>
        <dsp:cNvSpPr/>
      </dsp:nvSpPr>
      <dsp:spPr>
        <a:xfrm>
          <a:off x="40605" y="2256652"/>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RNA payload developers </a:t>
          </a:r>
          <a:r>
            <a:rPr lang="en-GB" sz="2000" kern="1200">
              <a:solidFill>
                <a:schemeClr val="bg2"/>
              </a:solidFill>
            </a:rPr>
            <a:t>who need LNP expertise and formulations</a:t>
          </a:r>
        </a:p>
      </dsp:txBody>
      <dsp:txXfrm>
        <a:off x="40605" y="2256652"/>
        <a:ext cx="3223043" cy="1933826"/>
      </dsp:txXfrm>
    </dsp:sp>
    <dsp:sp modelId="{4A52D57C-3FFC-4167-B7EA-BCD79E45A56C}">
      <dsp:nvSpPr>
        <dsp:cNvPr id="0" name=""/>
        <dsp:cNvSpPr/>
      </dsp:nvSpPr>
      <dsp:spPr>
        <a:xfrm>
          <a:off x="3585953" y="2256652"/>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Novel lipid developers </a:t>
          </a:r>
          <a:r>
            <a:rPr lang="en-GB" sz="2000" kern="1200">
              <a:solidFill>
                <a:schemeClr val="bg2"/>
              </a:solidFill>
            </a:rPr>
            <a:t>who want to characterise their libraries and identify future targets/ partners/ customers</a:t>
          </a:r>
        </a:p>
      </dsp:txBody>
      <dsp:txXfrm>
        <a:off x="3585953" y="2256652"/>
        <a:ext cx="3223043" cy="1933826"/>
      </dsp:txXfrm>
    </dsp:sp>
    <dsp:sp modelId="{C2F19840-EA9B-40A2-9EC6-222E38574F6F}">
      <dsp:nvSpPr>
        <dsp:cNvPr id="0" name=""/>
        <dsp:cNvSpPr/>
      </dsp:nvSpPr>
      <dsp:spPr>
        <a:xfrm>
          <a:off x="7131301" y="2256652"/>
          <a:ext cx="3223043" cy="19338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2"/>
              </a:solidFill>
            </a:rPr>
            <a:t>Technology providers </a:t>
          </a:r>
          <a:r>
            <a:rPr lang="en-GB" sz="2000" kern="1200">
              <a:solidFill>
                <a:schemeClr val="bg2"/>
              </a:solidFill>
            </a:rPr>
            <a:t>(manufacturing, analytical, digital/ software)</a:t>
          </a:r>
        </a:p>
      </dsp:txBody>
      <dsp:txXfrm>
        <a:off x="7131301" y="2256652"/>
        <a:ext cx="3223043" cy="193382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720AF-083B-4FC8-A192-91B92DEEF1F0}"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01A5C-2152-4DAD-A17F-4752FF5488A4}" type="slidenum">
              <a:rPr lang="en-GB" smtClean="0"/>
              <a:t>‹#›</a:t>
            </a:fld>
            <a:endParaRPr lang="en-GB"/>
          </a:p>
        </p:txBody>
      </p:sp>
    </p:spTree>
    <p:extLst>
      <p:ext uri="{BB962C8B-B14F-4D97-AF65-F5344CB8AC3E}">
        <p14:creationId xmlns:p14="http://schemas.microsoft.com/office/powerpoint/2010/main" val="26378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CPI, we do not invent, and we do not manufacture products. We operates in the area between research and invention and the commercial market. We help companies to apply research and new ideas to manufacturing processes  and offer support to navigate routes to commercialization before they are launched into the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A852-9212-4A1C-8FD3-C671C89F0B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35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We do all this using our integrated innovation services.  This is a unique collection of activities that </a:t>
            </a:r>
            <a:r>
              <a:rPr lang="en-GB" sz="1200" kern="1200" dirty="0">
                <a:solidFill>
                  <a:schemeClr val="tx2"/>
                </a:solidFill>
                <a:effectLst/>
                <a:latin typeface="+mn-lt"/>
                <a:ea typeface="+mn-ea"/>
                <a:cs typeface="+mn-cs"/>
              </a:rPr>
              <a:t>allows us to drive your innovation forward and get your product or process to market quickly and cost effectively. </a:t>
            </a:r>
          </a:p>
          <a:p>
            <a:endParaRPr lang="en-US" b="1" dirty="0">
              <a:solidFill>
                <a:srgbClr val="00A498"/>
              </a:solidFill>
            </a:endParaRPr>
          </a:p>
          <a:p>
            <a:r>
              <a:rPr lang="en-US" b="1" dirty="0">
                <a:solidFill>
                  <a:srgbClr val="00A498"/>
                </a:solidFill>
              </a:rPr>
              <a:t>Industry Relevant Expertise and Assets; </a:t>
            </a:r>
            <a:r>
              <a:rPr lang="en-US" dirty="0"/>
              <a:t>We have over £170m worth of industry relevant assets alongside over 400 highly skilled experts to deliver product and process development, proof of concept and scale up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Expertise in securing funding and investment for clients; </a:t>
            </a:r>
            <a:r>
              <a:rPr lang="en-US" dirty="0"/>
              <a:t>We have deep expertise in securing funding from public and private sources for our partners. We have a core group dedicated to scoping projects, identifying funding, building consortia, developing proposals and understanding the submissions process.</a:t>
            </a:r>
          </a:p>
          <a:p>
            <a:endParaRPr lang="en-US" dirty="0"/>
          </a:p>
          <a:p>
            <a:r>
              <a:rPr lang="en-US" b="1" dirty="0"/>
              <a:t>Knowledge and application of innovation process; </a:t>
            </a:r>
            <a:r>
              <a:rPr lang="en-US" dirty="0"/>
              <a:t>We have been helping companies to innovate for over 15 years. We understand that taking </a:t>
            </a:r>
            <a:r>
              <a:rPr lang="en-GB" sz="1200" b="0" i="0" kern="1200" dirty="0">
                <a:solidFill>
                  <a:schemeClr val="tx2"/>
                </a:solidFill>
                <a:effectLst/>
                <a:latin typeface="+mn-lt"/>
                <a:ea typeface="+mn-ea"/>
                <a:cs typeface="+mn-cs"/>
              </a:rPr>
              <a:t>your idea through to commercialisation may require </a:t>
            </a:r>
            <a:r>
              <a:rPr lang="en-GB" dirty="0"/>
              <a:t>expertise far beyond your scientific application area</a:t>
            </a:r>
            <a:r>
              <a:rPr lang="en-GB" sz="1200" b="0" i="0" kern="1200" dirty="0">
                <a:solidFill>
                  <a:schemeClr val="tx2"/>
                </a:solidFill>
                <a:effectLst/>
                <a:latin typeface="+mn-lt"/>
                <a:ea typeface="+mn-ea"/>
                <a:cs typeface="+mn-cs"/>
              </a:rPr>
              <a:t>. </a:t>
            </a:r>
            <a:r>
              <a:rPr lang="en-GB" dirty="0"/>
              <a:t>Successful innovation needs scale-up advice and technical problem-solving; regulatory expertise, IP strategy and legal support; a complete supply chain – from raw materials to finished product; and a well-considered pricing, sales and marketing strategy</a:t>
            </a:r>
            <a:r>
              <a:rPr lang="en-GB" sz="1200" b="0" i="0" kern="1200" dirty="0">
                <a:solidFill>
                  <a:schemeClr val="tx2"/>
                </a:solidFill>
                <a:effectLst/>
                <a:latin typeface="+mn-lt"/>
                <a:ea typeface="+mn-ea"/>
                <a:cs typeface="+mn-cs"/>
              </a:rPr>
              <a:t>. </a:t>
            </a:r>
            <a:r>
              <a:rPr lang="en-US" sz="1200" b="0" i="0" kern="1200" dirty="0">
                <a:solidFill>
                  <a:schemeClr val="tx2"/>
                </a:solidFill>
                <a:effectLst/>
                <a:latin typeface="+mn-lt"/>
                <a:ea typeface="+mn-ea"/>
                <a:cs typeface="+mn-cs"/>
              </a:rPr>
              <a:t>W</a:t>
            </a:r>
            <a:r>
              <a:rPr lang="en-US" dirty="0"/>
              <a:t>e help to guide you through every element of the innovation process reducing risk and speeding up time to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A852-9212-4A1C-8FD3-C671C89F0B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00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b="1" dirty="0"/>
              <a:t>Relevant to:</a:t>
            </a:r>
          </a:p>
          <a:p>
            <a:r>
              <a:rPr lang="en-GB" b="0" dirty="0"/>
              <a:t>Pharmaceuticals</a:t>
            </a:r>
            <a:endParaRPr lang="en-GB" b="1" dirty="0"/>
          </a:p>
          <a:p>
            <a:endParaRPr lang="en-GB" b="1" dirty="0"/>
          </a:p>
          <a:p>
            <a:r>
              <a:rPr lang="en-GB" b="1" dirty="0"/>
              <a:t>Project</a:t>
            </a:r>
            <a:r>
              <a:rPr lang="en-GB" b="0" dirty="0"/>
              <a:t>: ‘MICROSUN’</a:t>
            </a:r>
          </a:p>
          <a:p>
            <a:endParaRPr lang="en-GB" b="0" dirty="0"/>
          </a:p>
          <a:p>
            <a:pPr marL="12700" marR="5080">
              <a:lnSpc>
                <a:spcPct val="102600"/>
              </a:lnSpc>
              <a:spcBef>
                <a:spcPts val="1800"/>
              </a:spcBef>
            </a:pPr>
            <a:r>
              <a:rPr lang="en-GB" b="1" spc="5" dirty="0">
                <a:solidFill>
                  <a:srgbClr val="414042"/>
                </a:solidFill>
                <a:latin typeface="Calibri Light" panose="020F0302020204030204" pitchFamily="34" charset="0"/>
                <a:cs typeface="Open Sans Light" panose="020B0306030504020204" pitchFamily="34" charset="0"/>
              </a:rPr>
              <a:t>Drive:</a:t>
            </a:r>
          </a:p>
          <a:p>
            <a:pPr marL="12700" marR="5080">
              <a:lnSpc>
                <a:spcPct val="102600"/>
              </a:lnSpc>
              <a:spcBef>
                <a:spcPts val="1800"/>
              </a:spcBef>
            </a:pPr>
            <a:r>
              <a:rPr lang="en-GB" b="0" spc="5" dirty="0">
                <a:solidFill>
                  <a:srgbClr val="414042"/>
                </a:solidFill>
                <a:latin typeface="Calibri Light" panose="020F0302020204030204" pitchFamily="34" charset="0"/>
                <a:cs typeface="Open Sans Light" panose="020B0306030504020204" pitchFamily="34" charset="0"/>
              </a:rPr>
              <a:t>Move from batch production to continuous manufacturing. Batch Processes are often composed of multiple steps (separate production, purification and characterisation), scale up poorly and reproducibility is an major issue</a:t>
            </a:r>
          </a:p>
          <a:p>
            <a:pPr marL="12700" marR="5080">
              <a:lnSpc>
                <a:spcPct val="102600"/>
              </a:lnSpc>
              <a:spcBef>
                <a:spcPts val="1800"/>
              </a:spcBef>
            </a:pPr>
            <a:r>
              <a:rPr lang="en-GB" b="0" spc="5" dirty="0">
                <a:solidFill>
                  <a:srgbClr val="414042"/>
                </a:solidFill>
                <a:latin typeface="Calibri Light" panose="020F0302020204030204" pitchFamily="34" charset="0"/>
                <a:cs typeface="Open Sans Light" panose="020B0306030504020204" pitchFamily="34" charset="0"/>
              </a:rPr>
              <a:t> Evaluate the benefits of in-process monitoring tools on control of product quality attributes and speed of process development</a:t>
            </a:r>
          </a:p>
          <a:p>
            <a:pPr marL="12700" marR="5080">
              <a:lnSpc>
                <a:spcPct val="102600"/>
              </a:lnSpc>
              <a:spcBef>
                <a:spcPts val="1800"/>
              </a:spcBef>
            </a:pPr>
            <a:r>
              <a:rPr lang="en-GB" b="0" spc="5" dirty="0">
                <a:solidFill>
                  <a:srgbClr val="414042"/>
                </a:solidFill>
                <a:latin typeface="Calibri Light" panose="020F0302020204030204" pitchFamily="34" charset="0"/>
                <a:cs typeface="Open Sans Light" panose="020B0306030504020204" pitchFamily="34" charset="0"/>
              </a:rPr>
              <a:t> Demonstrate process optimisation and scale-up of </a:t>
            </a:r>
            <a:r>
              <a:rPr lang="en-GB" b="0" spc="5" dirty="0" err="1">
                <a:solidFill>
                  <a:srgbClr val="414042"/>
                </a:solidFill>
                <a:latin typeface="Calibri Light" panose="020F0302020204030204" pitchFamily="34" charset="0"/>
                <a:cs typeface="Open Sans Light" panose="020B0306030504020204" pitchFamily="34" charset="0"/>
              </a:rPr>
              <a:t>nanoformulations</a:t>
            </a:r>
            <a:r>
              <a:rPr lang="en-GB" b="0" spc="5" dirty="0">
                <a:solidFill>
                  <a:srgbClr val="414042"/>
                </a:solidFill>
                <a:latin typeface="Calibri Light" panose="020F0302020204030204" pitchFamily="34" charset="0"/>
                <a:cs typeface="Open Sans Light" panose="020B0306030504020204" pitchFamily="34" charset="0"/>
              </a:rPr>
              <a:t> .Transfer to GMP Manufacturing</a:t>
            </a:r>
          </a:p>
          <a:p>
            <a:pPr marL="12700" marR="5080">
              <a:lnSpc>
                <a:spcPct val="102600"/>
              </a:lnSpc>
              <a:spcBef>
                <a:spcPts val="1800"/>
              </a:spcBef>
            </a:pPr>
            <a:endParaRPr lang="en-GB" b="0" spc="5" dirty="0">
              <a:solidFill>
                <a:srgbClr val="414042"/>
              </a:solidFill>
              <a:latin typeface="Calibri Light" panose="020F0302020204030204" pitchFamily="34" charset="0"/>
              <a:cs typeface="Open Sans Light" panose="020B0306030504020204" pitchFamily="34" charset="0"/>
            </a:endParaRPr>
          </a:p>
          <a:p>
            <a:pPr marL="12700" marR="5080" lvl="0" indent="0" algn="l" defTabSz="914400" rtl="0" eaLnBrk="1" fontAlgn="auto" latinLnBrk="0" hangingPunct="1">
              <a:lnSpc>
                <a:spcPct val="102600"/>
              </a:lnSpc>
              <a:spcBef>
                <a:spcPts val="1800"/>
              </a:spcBef>
              <a:spcAft>
                <a:spcPts val="0"/>
              </a:spcAft>
              <a:buClrTx/>
              <a:buSzTx/>
              <a:buFontTx/>
              <a:buNone/>
              <a:tabLst/>
              <a:defRPr/>
            </a:pPr>
            <a:r>
              <a:rPr lang="en-GB" b="1" dirty="0"/>
              <a:t>Overview of case study:</a:t>
            </a:r>
            <a:endParaRPr lang="en-GB" b="0" dirty="0"/>
          </a:p>
          <a:p>
            <a:pPr marL="12700" marR="5080">
              <a:lnSpc>
                <a:spcPct val="102600"/>
              </a:lnSpc>
              <a:spcBef>
                <a:spcPts val="1800"/>
              </a:spcBef>
            </a:pPr>
            <a:r>
              <a:rPr lang="en-GB" b="1" spc="5" dirty="0" err="1">
                <a:solidFill>
                  <a:srgbClr val="414042"/>
                </a:solidFill>
                <a:latin typeface="Calibri Light" panose="020F0302020204030204" pitchFamily="34" charset="0"/>
                <a:cs typeface="Open Sans Light" panose="020B0306030504020204" pitchFamily="34" charset="0"/>
              </a:rPr>
              <a:t>MicroSUN</a:t>
            </a:r>
            <a:r>
              <a:rPr lang="en-GB" spc="5" dirty="0">
                <a:solidFill>
                  <a:srgbClr val="414042"/>
                </a:solidFill>
                <a:latin typeface="Calibri Light" panose="020F0302020204030204" pitchFamily="34" charset="0"/>
                <a:cs typeface="Open Sans Light" panose="020B0306030504020204" pitchFamily="34" charset="0"/>
              </a:rPr>
              <a:t> (</a:t>
            </a:r>
            <a:r>
              <a:rPr lang="en-GB" b="1" spc="5" dirty="0">
                <a:solidFill>
                  <a:srgbClr val="414042"/>
                </a:solidFill>
                <a:latin typeface="Calibri Light" panose="020F0302020204030204" pitchFamily="34" charset="0"/>
                <a:cs typeface="Open Sans Light" panose="020B0306030504020204" pitchFamily="34" charset="0"/>
              </a:rPr>
              <a:t>Micro</a:t>
            </a:r>
            <a:r>
              <a:rPr lang="en-GB" spc="5" dirty="0">
                <a:solidFill>
                  <a:srgbClr val="414042"/>
                </a:solidFill>
                <a:latin typeface="Calibri Light" panose="020F0302020204030204" pitchFamily="34" charset="0"/>
                <a:cs typeface="Open Sans Light" panose="020B0306030504020204" pitchFamily="34" charset="0"/>
              </a:rPr>
              <a:t>fluidic </a:t>
            </a:r>
            <a:r>
              <a:rPr lang="en-GB" b="1" spc="5" dirty="0">
                <a:solidFill>
                  <a:srgbClr val="414042"/>
                </a:solidFill>
                <a:latin typeface="Calibri Light" panose="020F0302020204030204" pitchFamily="34" charset="0"/>
                <a:cs typeface="Open Sans Light" panose="020B0306030504020204" pitchFamily="34" charset="0"/>
              </a:rPr>
              <a:t>S</a:t>
            </a:r>
            <a:r>
              <a:rPr lang="en-GB" spc="5" dirty="0">
                <a:solidFill>
                  <a:srgbClr val="414042"/>
                </a:solidFill>
                <a:latin typeface="Calibri Light" panose="020F0302020204030204" pitchFamily="34" charset="0"/>
                <a:cs typeface="Open Sans Light" panose="020B0306030504020204" pitchFamily="34" charset="0"/>
              </a:rPr>
              <a:t>cale-</a:t>
            </a:r>
            <a:r>
              <a:rPr lang="en-GB" b="1" spc="5" dirty="0">
                <a:solidFill>
                  <a:srgbClr val="414042"/>
                </a:solidFill>
                <a:latin typeface="Calibri Light" panose="020F0302020204030204" pitchFamily="34" charset="0"/>
                <a:cs typeface="Open Sans Light" panose="020B0306030504020204" pitchFamily="34" charset="0"/>
              </a:rPr>
              <a:t>U</a:t>
            </a:r>
            <a:r>
              <a:rPr lang="en-GB" spc="5" dirty="0">
                <a:solidFill>
                  <a:srgbClr val="414042"/>
                </a:solidFill>
                <a:latin typeface="Calibri Light" panose="020F0302020204030204" pitchFamily="34" charset="0"/>
                <a:cs typeface="Open Sans Light" panose="020B0306030504020204" pitchFamily="34" charset="0"/>
              </a:rPr>
              <a:t>p of </a:t>
            </a:r>
            <a:r>
              <a:rPr lang="en-GB" b="1" spc="5" dirty="0" err="1">
                <a:solidFill>
                  <a:srgbClr val="414042"/>
                </a:solidFill>
                <a:latin typeface="Calibri Light" panose="020F0302020204030204" pitchFamily="34" charset="0"/>
                <a:cs typeface="Open Sans Light" panose="020B0306030504020204" pitchFamily="34" charset="0"/>
              </a:rPr>
              <a:t>N</a:t>
            </a:r>
            <a:r>
              <a:rPr lang="en-GB" spc="5" dirty="0" err="1">
                <a:solidFill>
                  <a:srgbClr val="414042"/>
                </a:solidFill>
                <a:latin typeface="Calibri Light" panose="020F0302020204030204" pitchFamily="34" charset="0"/>
                <a:cs typeface="Open Sans Light" panose="020B0306030504020204" pitchFamily="34" charset="0"/>
              </a:rPr>
              <a:t>anoformulations</a:t>
            </a:r>
            <a:r>
              <a:rPr lang="en-GB" spc="5" dirty="0">
                <a:solidFill>
                  <a:srgbClr val="414042"/>
                </a:solidFill>
                <a:latin typeface="Calibri Light" panose="020F0302020204030204" pitchFamily="34" charset="0"/>
                <a:cs typeface="Open Sans Light" panose="020B0306030504020204" pitchFamily="34" charset="0"/>
              </a:rPr>
              <a:t>) is a strategic formulation project that partners with academics and industrial companies to develop CPI as a national open-access facility for the rapid scale-up of liquid </a:t>
            </a:r>
            <a:r>
              <a:rPr lang="en-GB" spc="5" dirty="0" err="1">
                <a:solidFill>
                  <a:srgbClr val="414042"/>
                </a:solidFill>
                <a:latin typeface="Calibri Light" panose="020F0302020204030204" pitchFamily="34" charset="0"/>
                <a:cs typeface="Open Sans Light" panose="020B0306030504020204" pitchFamily="34" charset="0"/>
              </a:rPr>
              <a:t>nanoformulations</a:t>
            </a:r>
            <a:r>
              <a:rPr lang="en-GB" spc="5" dirty="0">
                <a:solidFill>
                  <a:srgbClr val="414042"/>
                </a:solidFill>
                <a:latin typeface="Calibri Light" panose="020F0302020204030204" pitchFamily="34" charset="0"/>
                <a:cs typeface="Open Sans Light" panose="020B0306030504020204" pitchFamily="34" charset="0"/>
              </a:rPr>
              <a:t> to support the UK pharmaceutical industry (see slide 2).</a:t>
            </a:r>
          </a:p>
          <a:p>
            <a:pPr marL="12700" marR="5080">
              <a:lnSpc>
                <a:spcPct val="102600"/>
              </a:lnSpc>
              <a:spcBef>
                <a:spcPts val="1800"/>
              </a:spcBef>
            </a:pPr>
            <a:endParaRPr lang="en-GB" spc="5" dirty="0">
              <a:solidFill>
                <a:srgbClr val="414042"/>
              </a:solidFill>
              <a:latin typeface="Calibri Light" panose="020F0302020204030204" pitchFamily="34" charset="0"/>
              <a:cs typeface="Open Sans Light" panose="020B0306030504020204" pitchFamily="34" charset="0"/>
            </a:endParaRPr>
          </a:p>
          <a:p>
            <a:pPr marL="12700" marR="5080">
              <a:lnSpc>
                <a:spcPct val="102600"/>
              </a:lnSpc>
              <a:spcBef>
                <a:spcPts val="1800"/>
              </a:spcBef>
            </a:pPr>
            <a:r>
              <a:rPr lang="en-GB" sz="2000" spc="10" dirty="0">
                <a:solidFill>
                  <a:srgbClr val="005695"/>
                </a:solidFill>
                <a:latin typeface="Calibri Light" panose="020F0302020204030204" pitchFamily="34" charset="0"/>
                <a:cs typeface="Open Sans" panose="020B0606030504020204" pitchFamily="34" charset="0"/>
              </a:rPr>
              <a:t>Pilot Line</a:t>
            </a:r>
            <a:endParaRPr lang="en-GB" sz="2000" spc="5" dirty="0">
              <a:solidFill>
                <a:srgbClr val="414042"/>
              </a:solidFill>
              <a:latin typeface="Calibri Light" panose="020F0302020204030204" pitchFamily="34" charset="0"/>
              <a:cs typeface="Open Sans Light" panose="020B0306030504020204" pitchFamily="34" charset="0"/>
            </a:endParaRPr>
          </a:p>
          <a:p>
            <a:pPr marL="12700" marR="5080">
              <a:lnSpc>
                <a:spcPct val="102600"/>
              </a:lnSpc>
              <a:spcBef>
                <a:spcPts val="1800"/>
              </a:spcBef>
            </a:pPr>
            <a:r>
              <a:rPr lang="en-GB" spc="5" dirty="0">
                <a:solidFill>
                  <a:srgbClr val="414042"/>
                </a:solidFill>
                <a:latin typeface="Calibri Light" panose="020F0302020204030204" pitchFamily="34" charset="0"/>
                <a:cs typeface="Open Sans Light" panose="020B0306030504020204" pitchFamily="34" charset="0"/>
              </a:rPr>
              <a:t>This will be achieved by setting up a continuous system with in-line purification and at-line analysis to give real-time product information (Figure 2). This real-time product tracking will give a continuous production of in-specification product post-filtration.</a:t>
            </a:r>
          </a:p>
          <a:p>
            <a:pPr marL="12700" marR="5080">
              <a:lnSpc>
                <a:spcPct val="102600"/>
              </a:lnSpc>
              <a:spcBef>
                <a:spcPts val="1800"/>
              </a:spcBef>
            </a:pPr>
            <a:endParaRPr lang="en-GB" spc="5" dirty="0">
              <a:solidFill>
                <a:srgbClr val="414042"/>
              </a:solidFill>
              <a:latin typeface="Calibri Light" panose="020F0302020204030204" pitchFamily="34" charset="0"/>
              <a:cs typeface="Open Sans Light" panose="020B0306030504020204" pitchFamily="34" charset="0"/>
            </a:endParaRPr>
          </a:p>
          <a:p>
            <a:pPr marL="12700" marR="5080">
              <a:lnSpc>
                <a:spcPct val="102600"/>
              </a:lnSpc>
              <a:spcBef>
                <a:spcPts val="1800"/>
              </a:spcBef>
            </a:pPr>
            <a:r>
              <a:rPr lang="en-GB" sz="2000" spc="10" dirty="0">
                <a:solidFill>
                  <a:srgbClr val="005695"/>
                </a:solidFill>
                <a:latin typeface="Calibri Light" panose="020F0302020204030204" pitchFamily="34" charset="0"/>
                <a:cs typeface="Open Sans" panose="020B0606030504020204" pitchFamily="34" charset="0"/>
              </a:rPr>
              <a:t>Custom Built TFF</a:t>
            </a:r>
          </a:p>
          <a:p>
            <a:pPr marL="12700" marR="5080">
              <a:lnSpc>
                <a:spcPct val="102600"/>
              </a:lnSpc>
              <a:spcBef>
                <a:spcPts val="1800"/>
              </a:spcBef>
            </a:pPr>
            <a:r>
              <a:rPr lang="en-GB" spc="5" dirty="0">
                <a:solidFill>
                  <a:srgbClr val="414042"/>
                </a:solidFill>
                <a:latin typeface="Calibri Light" panose="020F0302020204030204" pitchFamily="34" charset="0"/>
              </a:rPr>
              <a:t>CPI have developed a custom built tangential flow filtration (TFF) system to allow continuous filtration of the Blaze product (Figure 3). This uses peristaltic pumps to restrict the retentate flow as opposed to a back pressure valve in the traditional TFF set up. This allows faster filtration that is easier to scale-up. This does mean however, that the TFF process requires further optimisation as there is no pressure feedback into the system.</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0F4A852-9212-4A1C-8FD3-C671C89F0B33}" type="slidenum">
              <a:rPr kumimoji="0" lang="en-GB" sz="1050" b="0" i="0" u="none" strike="noStrike" kern="1200" cap="none" spc="0" normalizeH="0" baseline="0" noProof="0" smtClean="0">
                <a:ln>
                  <a:noFill/>
                </a:ln>
                <a:solidFill>
                  <a:srgbClr val="FFFFFF"/>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91350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1"/>
              <a:t>Relevant to:</a:t>
            </a:r>
          </a:p>
          <a:p>
            <a:r>
              <a:rPr lang="en-GB" b="0"/>
              <a:t>Pharmaceuticals</a:t>
            </a:r>
            <a:endParaRPr lang="en-GB" b="1"/>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Project: </a:t>
            </a:r>
            <a:r>
              <a:rPr kumimoji="0" lang="en-GB" sz="1200" b="1" i="0" u="none" strike="noStrike" kern="1200" cap="none" spc="0" normalizeH="0" baseline="0" noProof="0">
                <a:ln>
                  <a:noFill/>
                </a:ln>
                <a:solidFill>
                  <a:srgbClr val="005191"/>
                </a:solidFill>
                <a:effectLst/>
                <a:uLnTx/>
                <a:uFillTx/>
                <a:latin typeface="Open Sans"/>
                <a:ea typeface="+mn-ea"/>
                <a:cs typeface="+mn-cs"/>
              </a:rPr>
              <a:t>Development, manufacture and supply of a saRNA COVID-19 Vaccine</a:t>
            </a:r>
            <a:endParaRPr lang="en-GB"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Overview of case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At the start of the coronavirus pandemic, there was a number of options studied for the development and manufacture of treatments and vaccines.  Within the UK, there were many parallel tracks for vaccine development including the Oxford AZ vaccine that is currently being rolled out, as well as a vaccine based on Imperial College’s saRNA technology. Led by the UK Vaccine Task force, companies, universities and research and technology institutes worked on these parallel tracks to produce viable vaccines for clinical trials, as well as manufacturing routes and robust supply chains.  CPI worked on the Imperial vaccine, transferring the technology from the Imperial lab to the larger scale production facilities at CPI’s National Biologics Manufacturing Centre (NBMC). CPI team developed the process steps to enable scale up of the vaccine production to a 4L batch size, although only a 1L process was run (which is still the largest scale RNA vaccine manufacture in the UK) as well as verified the quality of the RNA product through using advanced analytical characterisation.  As a result, all product quality specifications were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Concurrently, the CPI team developed the GMP processes and Quality Management Systems required to produce vaccines for human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rgbClr val="0027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To scale up the Imperial </a:t>
            </a:r>
            <a:r>
              <a:rPr lang="en-GB" b="0" err="1"/>
              <a:t>saNRA</a:t>
            </a:r>
            <a:r>
              <a:rPr lang="en-GB" b="0"/>
              <a:t>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Scaled process to develop a novel </a:t>
            </a:r>
            <a:r>
              <a:rPr lang="en-GB" b="0" err="1"/>
              <a:t>saRNA</a:t>
            </a:r>
            <a:r>
              <a:rPr lang="en-GB" b="0"/>
              <a:t> SARS-CoV2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3C3C3B"/>
                </a:solidFill>
                <a:latin typeface="inherit"/>
              </a:rPr>
              <a:t>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3C3C3B"/>
                </a:solidFill>
                <a:latin typeface="inherit"/>
              </a:rPr>
              <a:t>Developed and implemented QMS to enable GMP production at NBMC in Darlington which will enable CPI to provide RNA based vaccines in future, supports future pandemic resilience in the UK</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0F4A852-9212-4A1C-8FD3-C671C89F0B33}" type="slidenum">
              <a:rPr kumimoji="0" lang="en-GB" sz="1050" b="0" i="0" u="none" strike="noStrike" kern="1200" cap="none" spc="0" normalizeH="0" baseline="0" noProof="0" smtClean="0">
                <a:ln>
                  <a:noFill/>
                </a:ln>
                <a:solidFill>
                  <a:srgbClr val="FFFFFF"/>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05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5612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1143000"/>
            <a:ext cx="5524500" cy="31083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F4A852-9212-4A1C-8FD3-C671C89F0B33}" type="slidenum">
              <a:rPr lang="en-GB" smtClean="0"/>
              <a:pPr/>
              <a:t>11</a:t>
            </a:fld>
            <a:endParaRPr lang="en-GB" dirty="0"/>
          </a:p>
        </p:txBody>
      </p:sp>
    </p:spTree>
    <p:extLst>
      <p:ext uri="{BB962C8B-B14F-4D97-AF65-F5344CB8AC3E}">
        <p14:creationId xmlns:p14="http://schemas.microsoft.com/office/powerpoint/2010/main" val="154688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401A5C-2152-4DAD-A17F-4752FF5488A4}" type="slidenum">
              <a:rPr lang="en-GB" smtClean="0"/>
              <a:t>14</a:t>
            </a:fld>
            <a:endParaRPr lang="en-GB"/>
          </a:p>
        </p:txBody>
      </p:sp>
    </p:spTree>
    <p:extLst>
      <p:ext uri="{BB962C8B-B14F-4D97-AF65-F5344CB8AC3E}">
        <p14:creationId xmlns:p14="http://schemas.microsoft.com/office/powerpoint/2010/main" val="415498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1143000"/>
            <a:ext cx="5524500" cy="3108325"/>
          </a:xfrm>
        </p:spPr>
      </p:sp>
      <p:sp>
        <p:nvSpPr>
          <p:cNvPr id="3" name="Notes Placeholder 2"/>
          <p:cNvSpPr>
            <a:spLocks noGrp="1"/>
          </p:cNvSpPr>
          <p:nvPr>
            <p:ph type="body" idx="1"/>
          </p:nvPr>
        </p:nvSpPr>
        <p:spPr/>
        <p:txBody>
          <a:bodyPr>
            <a:normAutofit/>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0F4A852-9212-4A1C-8FD3-C671C89F0B33}" type="slidenum">
              <a:rPr kumimoji="0" lang="en-GB" sz="1050" b="0" i="0" u="none" strike="noStrike" kern="1200" cap="none" spc="0" normalizeH="0" baseline="0" noProof="0" smtClean="0">
                <a:ln>
                  <a:noFill/>
                </a:ln>
                <a:solidFill>
                  <a:srgbClr val="FFFFFF"/>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05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082312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51.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57.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59.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26.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7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92.svg"/><Relationship Id="rId4" Type="http://schemas.openxmlformats.org/officeDocument/2006/relationships/image" Target="../media/image5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5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9.svg"/><Relationship Id="rId7" Type="http://schemas.openxmlformats.org/officeDocument/2006/relationships/image" Target="../media/image103.svg"/><Relationship Id="rId2" Type="http://schemas.openxmlformats.org/officeDocument/2006/relationships/image" Target="../media/image98.png"/><Relationship Id="rId1" Type="http://schemas.openxmlformats.org/officeDocument/2006/relationships/slideMaster" Target="../slideMasters/slideMaster3.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104.png"/><Relationship Id="rId1" Type="http://schemas.openxmlformats.org/officeDocument/2006/relationships/slideMaster" Target="../slideMasters/slideMaster3.xml"/><Relationship Id="rId5" Type="http://schemas.openxmlformats.org/officeDocument/2006/relationships/image" Target="../media/image78.svg"/><Relationship Id="rId4" Type="http://schemas.openxmlformats.org/officeDocument/2006/relationships/image" Target="../media/image10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26.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26.sv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4.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6.svg"/><Relationship Id="rId7" Type="http://schemas.openxmlformats.org/officeDocument/2006/relationships/image" Target="../media/image46.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6.sv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48.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9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52.svg"/><Relationship Id="rId4" Type="http://schemas.openxmlformats.org/officeDocument/2006/relationships/image" Target="../media/image51.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Master" Target="../slideMasters/slideMaster3.xml"/><Relationship Id="rId5" Type="http://schemas.openxmlformats.org/officeDocument/2006/relationships/image" Target="../media/image66.svg"/><Relationship Id="rId4"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26.sv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6.svg"/><Relationship Id="rId7" Type="http://schemas.openxmlformats.org/officeDocument/2006/relationships/image" Target="../media/image4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6.sv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4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2.sv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52.svg"/><Relationship Id="rId4" Type="http://schemas.openxmlformats.org/officeDocument/2006/relationships/image" Target="../media/image5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 Id="rId5" Type="http://schemas.openxmlformats.org/officeDocument/2006/relationships/image" Target="../media/image68.svg"/><Relationship Id="rId4" Type="http://schemas.openxmlformats.org/officeDocument/2006/relationships/image" Target="../media/image6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6.svg"/><Relationship Id="rId4"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0.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74.sv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1.svg"/><Relationship Id="rId7" Type="http://schemas.openxmlformats.org/officeDocument/2006/relationships/image" Target="../media/image7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77.svg"/><Relationship Id="rId5" Type="http://schemas.openxmlformats.org/officeDocument/2006/relationships/image" Target="../media/image75.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76.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9.svg"/><Relationship Id="rId7" Type="http://schemas.openxmlformats.org/officeDocument/2006/relationships/image" Target="../media/image81.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80.svg"/><Relationship Id="rId4" Type="http://schemas.openxmlformats.org/officeDocument/2006/relationships/image" Target="../media/image29.png"/><Relationship Id="rId9" Type="http://schemas.openxmlformats.org/officeDocument/2006/relationships/image" Target="../media/image78.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8.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82.svg"/><Relationship Id="rId4" Type="http://schemas.openxmlformats.org/officeDocument/2006/relationships/image" Target="../media/image3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78.svg"/><Relationship Id="rId2" Type="http://schemas.openxmlformats.org/officeDocument/2006/relationships/image" Target="../media/image83.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66.svg"/><Relationship Id="rId4" Type="http://schemas.openxmlformats.org/officeDocument/2006/relationships/image" Target="../media/image2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6.svg"/><Relationship Id="rId7" Type="http://schemas.openxmlformats.org/officeDocument/2006/relationships/image" Target="../media/image8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35.png"/><Relationship Id="rId11" Type="http://schemas.openxmlformats.org/officeDocument/2006/relationships/image" Target="../media/image86.svg"/><Relationship Id="rId5" Type="http://schemas.openxmlformats.org/officeDocument/2006/relationships/image" Target="../media/image78.sv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85.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8.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87.svg"/><Relationship Id="rId4" Type="http://schemas.openxmlformats.org/officeDocument/2006/relationships/image" Target="../media/image4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88.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43.png"/><Relationship Id="rId5" Type="http://schemas.openxmlformats.org/officeDocument/2006/relationships/image" Target="../media/image78.svg"/><Relationship Id="rId4" Type="http://schemas.openxmlformats.org/officeDocument/2006/relationships/image" Target="../media/image25.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svg"/><Relationship Id="rId7" Type="http://schemas.openxmlformats.org/officeDocument/2006/relationships/image" Target="../media/image89.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45.png"/><Relationship Id="rId11" Type="http://schemas.openxmlformats.org/officeDocument/2006/relationships/image" Target="../media/image91.svg"/><Relationship Id="rId5" Type="http://schemas.openxmlformats.org/officeDocument/2006/relationships/image" Target="../media/image70.sv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90.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78.svg"/><Relationship Id="rId4" Type="http://schemas.openxmlformats.org/officeDocument/2006/relationships/image" Target="../media/image2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51.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0.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13EA2065-C423-498F-819C-6F87BDB2807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2" name="Rectangle 21">
            <a:extLst>
              <a:ext uri="{FF2B5EF4-FFF2-40B4-BE49-F238E27FC236}">
                <a16:creationId xmlns:a16="http://schemas.microsoft.com/office/drawing/2014/main" id="{88E3FC18-8376-4F54-B1B8-AC2A64134EDB}"/>
              </a:ext>
            </a:extLst>
          </p:cNvPr>
          <p:cNvSpPr/>
          <p:nvPr/>
        </p:nvSpPr>
        <p:spPr>
          <a:xfrm>
            <a:off x="1" y="1"/>
            <a:ext cx="81279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763583" y="6361253"/>
            <a:ext cx="2984503" cy="97563"/>
          </a:xfrm>
          <a:prstGeom prst="rect">
            <a:avLst/>
          </a:prstGeom>
        </p:spPr>
        <p:txBody>
          <a:bodyPr wrap="none" lIns="0" tIns="0" rIns="0" bIns="0" anchor="ctr">
            <a:noAutofit/>
          </a:bodyPr>
          <a:lstStyle>
            <a:lvl1pPr algn="l">
              <a:lnSpc>
                <a:spcPct val="90000"/>
              </a:lnSpc>
              <a:defRPr sz="700" b="0">
                <a:solidFill>
                  <a:schemeClr val="tx2"/>
                </a:solidFill>
                <a:latin typeface="+mj-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770943" y="378833"/>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1" name="Title 10">
            <a:extLst>
              <a:ext uri="{FF2B5EF4-FFF2-40B4-BE49-F238E27FC236}">
                <a16:creationId xmlns:a16="http://schemas.microsoft.com/office/drawing/2014/main" id="{00801E1B-CA7C-4158-8947-8C7C5FB664F7}"/>
              </a:ext>
            </a:extLst>
          </p:cNvPr>
          <p:cNvSpPr>
            <a:spLocks noGrp="1"/>
          </p:cNvSpPr>
          <p:nvPr>
            <p:ph type="title" hasCustomPrompt="1"/>
          </p:nvPr>
        </p:nvSpPr>
        <p:spPr>
          <a:xfrm>
            <a:off x="762000" y="2545495"/>
            <a:ext cx="6477000" cy="1074007"/>
          </a:xfrm>
        </p:spPr>
        <p:txBody>
          <a:bodyPr anchor="b"/>
          <a:lstStyle>
            <a:lvl1pPr>
              <a:lnSpc>
                <a:spcPct val="118000"/>
              </a:lnSpc>
              <a:defRPr sz="3000">
                <a:latin typeface="+mj-lt"/>
              </a:defRPr>
            </a:lvl1pPr>
          </a:lstStyle>
          <a:p>
            <a:r>
              <a:rPr lang="en-GB"/>
              <a:t>Presentation title goes here</a:t>
            </a:r>
          </a:p>
        </p:txBody>
      </p:sp>
      <p:sp>
        <p:nvSpPr>
          <p:cNvPr id="7" name="Text Placeholder 6">
            <a:extLst>
              <a:ext uri="{FF2B5EF4-FFF2-40B4-BE49-F238E27FC236}">
                <a16:creationId xmlns:a16="http://schemas.microsoft.com/office/drawing/2014/main" id="{738387E8-F914-4FAF-B2D8-7657B7474DEC}"/>
              </a:ext>
            </a:extLst>
          </p:cNvPr>
          <p:cNvSpPr>
            <a:spLocks noGrp="1"/>
          </p:cNvSpPr>
          <p:nvPr>
            <p:ph type="body" sz="quarter" idx="10" hasCustomPrompt="1"/>
          </p:nvPr>
        </p:nvSpPr>
        <p:spPr>
          <a:xfrm>
            <a:off x="762001" y="3852863"/>
            <a:ext cx="6477000" cy="381000"/>
          </a:xfrm>
        </p:spPr>
        <p:txBody>
          <a:bodyPr/>
          <a:lstStyle>
            <a:lvl1pPr>
              <a:spcBef>
                <a:spcPts val="0"/>
              </a:spcBef>
              <a:defRPr sz="2000" b="1">
                <a:solidFill>
                  <a:schemeClr val="accent1"/>
                </a:solidFill>
              </a:defRPr>
            </a:lvl1pPr>
            <a:lvl2pPr marL="182554" indent="0">
              <a:buNone/>
              <a:defRPr/>
            </a:lvl2pPr>
            <a:lvl5pPr>
              <a:defRPr/>
            </a:lvl5pPr>
          </a:lstStyle>
          <a:p>
            <a:pPr lvl="0"/>
            <a:r>
              <a:rPr lang="en-US"/>
              <a:t>Full Name</a:t>
            </a:r>
          </a:p>
        </p:txBody>
      </p:sp>
      <p:sp>
        <p:nvSpPr>
          <p:cNvPr id="14" name="Text Placeholder 6">
            <a:extLst>
              <a:ext uri="{FF2B5EF4-FFF2-40B4-BE49-F238E27FC236}">
                <a16:creationId xmlns:a16="http://schemas.microsoft.com/office/drawing/2014/main" id="{CED634CF-2B0F-49BC-9573-E74EBBD0F45B}"/>
              </a:ext>
            </a:extLst>
          </p:cNvPr>
          <p:cNvSpPr>
            <a:spLocks noGrp="1"/>
          </p:cNvSpPr>
          <p:nvPr>
            <p:ph type="body" sz="quarter" idx="11" hasCustomPrompt="1"/>
          </p:nvPr>
        </p:nvSpPr>
        <p:spPr>
          <a:xfrm>
            <a:off x="762001" y="4267204"/>
            <a:ext cx="6477000" cy="233363"/>
          </a:xfrm>
        </p:spPr>
        <p:txBody>
          <a:bodyPr/>
          <a:lstStyle>
            <a:lvl1pPr>
              <a:spcBef>
                <a:spcPts val="0"/>
              </a:spcBef>
              <a:defRPr sz="1251" b="0">
                <a:solidFill>
                  <a:schemeClr val="tx2"/>
                </a:solidFill>
              </a:defRPr>
            </a:lvl1pPr>
            <a:lvl2pPr marL="182554" indent="0">
              <a:buNone/>
              <a:defRPr/>
            </a:lvl2pPr>
            <a:lvl5pPr>
              <a:defRPr/>
            </a:lvl5pPr>
          </a:lstStyle>
          <a:p>
            <a:pPr lvl="0"/>
            <a:r>
              <a:rPr lang="en-US"/>
              <a:t>Job Title</a:t>
            </a:r>
          </a:p>
        </p:txBody>
      </p:sp>
      <p:sp>
        <p:nvSpPr>
          <p:cNvPr id="8" name="TextBox 7">
            <a:extLst>
              <a:ext uri="{FF2B5EF4-FFF2-40B4-BE49-F238E27FC236}">
                <a16:creationId xmlns:a16="http://schemas.microsoft.com/office/drawing/2014/main" id="{BC1CBCA0-0A2A-497A-82CF-7E6A736C5695}"/>
              </a:ext>
            </a:extLst>
          </p:cNvPr>
          <p:cNvSpPr txBox="1"/>
          <p:nvPr/>
        </p:nvSpPr>
        <p:spPr>
          <a:xfrm>
            <a:off x="763586" y="6520637"/>
            <a:ext cx="3556001" cy="95251"/>
          </a:xfrm>
          <a:prstGeom prst="rect">
            <a:avLst/>
          </a:prstGeom>
          <a:noFill/>
        </p:spPr>
        <p:txBody>
          <a:bodyPr wrap="square" lIns="0" tIns="0" rIns="0" bIns="0" rtlCol="0">
            <a:noAutofit/>
          </a:bodyPr>
          <a:lstStyle/>
          <a:p>
            <a:r>
              <a:rPr lang="en-GB" sz="651" dirty="0">
                <a:solidFill>
                  <a:srgbClr val="262C38"/>
                </a:solidFill>
              </a:rPr>
              <a:t>Copyright © 2022 Centre for Process Innovation Limited trading as CPI. All rights reserved.</a:t>
            </a:r>
          </a:p>
        </p:txBody>
      </p:sp>
      <p:pic>
        <p:nvPicPr>
          <p:cNvPr id="16" name="Graphic 15">
            <a:extLst>
              <a:ext uri="{FF2B5EF4-FFF2-40B4-BE49-F238E27FC236}">
                <a16:creationId xmlns:a16="http://schemas.microsoft.com/office/drawing/2014/main" id="{6BA13724-0655-4CD9-8AAD-B3B46DE1392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6759" y="5428792"/>
            <a:ext cx="1476376" cy="667208"/>
          </a:xfrm>
          <a:prstGeom prst="rect">
            <a:avLst/>
          </a:prstGeom>
        </p:spPr>
      </p:pic>
      <p:sp>
        <p:nvSpPr>
          <p:cNvPr id="12" name="Picture Placeholder 11">
            <a:extLst>
              <a:ext uri="{FF2B5EF4-FFF2-40B4-BE49-F238E27FC236}">
                <a16:creationId xmlns:a16="http://schemas.microsoft.com/office/drawing/2014/main" id="{330697A8-799F-4F80-BB1F-136A6488E73E}"/>
              </a:ext>
            </a:extLst>
          </p:cNvPr>
          <p:cNvSpPr>
            <a:spLocks noGrp="1"/>
          </p:cNvSpPr>
          <p:nvPr>
            <p:ph type="pic" sz="quarter" idx="12"/>
          </p:nvPr>
        </p:nvSpPr>
        <p:spPr>
          <a:xfrm>
            <a:off x="8127997" y="2"/>
            <a:ext cx="4064003" cy="6857999"/>
          </a:xfrm>
          <a:noFill/>
        </p:spPr>
        <p:txBody>
          <a:bodyPr anchor="ctr"/>
          <a:lstStyle>
            <a:lvl1pPr algn="ctr">
              <a:spcBef>
                <a:spcPts val="0"/>
              </a:spcBef>
              <a:defRPr sz="1251">
                <a:solidFill>
                  <a:schemeClr val="bg2"/>
                </a:solidFill>
              </a:defRPr>
            </a:lvl1pPr>
          </a:lstStyle>
          <a:p>
            <a:r>
              <a:rPr lang="en-US"/>
              <a:t>Click icon to add picture</a:t>
            </a:r>
            <a:endParaRPr lang="en-GB"/>
          </a:p>
        </p:txBody>
      </p:sp>
      <p:sp>
        <p:nvSpPr>
          <p:cNvPr id="3" name="Picture Placeholder 2">
            <a:extLst>
              <a:ext uri="{FF2B5EF4-FFF2-40B4-BE49-F238E27FC236}">
                <a16:creationId xmlns:a16="http://schemas.microsoft.com/office/drawing/2014/main" id="{43C5793D-73F9-4C01-86C5-CDDA2AF52F68}"/>
              </a:ext>
            </a:extLst>
          </p:cNvPr>
          <p:cNvSpPr>
            <a:spLocks noGrp="1"/>
          </p:cNvSpPr>
          <p:nvPr>
            <p:ph type="pic" sz="quarter" idx="13" hasCustomPrompt="1"/>
          </p:nvPr>
        </p:nvSpPr>
        <p:spPr>
          <a:xfrm>
            <a:off x="5762626" y="5428791"/>
            <a:ext cx="1476377" cy="667208"/>
          </a:xfrm>
        </p:spPr>
        <p:txBody>
          <a:bodyPr anchor="ctr"/>
          <a:lstStyle>
            <a:lvl1pPr algn="ctr">
              <a:spcBef>
                <a:spcPts val="0"/>
              </a:spcBef>
              <a:defRPr sz="800"/>
            </a:lvl1pPr>
          </a:lstStyle>
          <a:p>
            <a:r>
              <a:rPr lang="en-GB"/>
              <a:t>Partner / Funder Logo</a:t>
            </a:r>
          </a:p>
        </p:txBody>
      </p:sp>
      <p:sp>
        <p:nvSpPr>
          <p:cNvPr id="23" name="Picture Placeholder 2">
            <a:extLst>
              <a:ext uri="{FF2B5EF4-FFF2-40B4-BE49-F238E27FC236}">
                <a16:creationId xmlns:a16="http://schemas.microsoft.com/office/drawing/2014/main" id="{25334231-D0F9-40FC-9EB5-9C3F68807F3A}"/>
              </a:ext>
            </a:extLst>
          </p:cNvPr>
          <p:cNvSpPr>
            <a:spLocks noGrp="1"/>
          </p:cNvSpPr>
          <p:nvPr>
            <p:ph type="pic" sz="quarter" idx="14" hasCustomPrompt="1"/>
          </p:nvPr>
        </p:nvSpPr>
        <p:spPr>
          <a:xfrm>
            <a:off x="3984626" y="5428791"/>
            <a:ext cx="1476377" cy="667208"/>
          </a:xfrm>
        </p:spPr>
        <p:txBody>
          <a:bodyPr anchor="ctr"/>
          <a:lstStyle>
            <a:lvl1pPr algn="ctr">
              <a:spcBef>
                <a:spcPts val="0"/>
              </a:spcBef>
              <a:defRPr sz="800"/>
            </a:lvl1pPr>
          </a:lstStyle>
          <a:p>
            <a:r>
              <a:rPr lang="en-GB"/>
              <a:t>Partner / Funder Logo</a:t>
            </a:r>
          </a:p>
        </p:txBody>
      </p:sp>
      <p:sp>
        <p:nvSpPr>
          <p:cNvPr id="17" name="Slide Number Placeholder 21">
            <a:extLst>
              <a:ext uri="{FF2B5EF4-FFF2-40B4-BE49-F238E27FC236}">
                <a16:creationId xmlns:a16="http://schemas.microsoft.com/office/drawing/2014/main" id="{F5466D21-C757-4225-93B9-6A24A860A29D}"/>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Tree>
    <p:extLst>
      <p:ext uri="{BB962C8B-B14F-4D97-AF65-F5344CB8AC3E}">
        <p14:creationId xmlns:p14="http://schemas.microsoft.com/office/powerpoint/2010/main" val="20794832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with Focus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0"/>
            <a:ext cx="24765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3429000" y="1524000"/>
            <a:ext cx="53340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9048751" y="1524000"/>
            <a:ext cx="24765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4067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Focus / Media Content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0" y="1524000"/>
            <a:ext cx="7524750" cy="33390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0" y="1523999"/>
            <a:ext cx="3143250" cy="1573787"/>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0" y="3283598"/>
            <a:ext cx="3143250" cy="157378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F1E98A88-E26F-4822-A4BD-D2BE2BFCEA96}"/>
              </a:ext>
            </a:extLst>
          </p:cNvPr>
          <p:cNvSpPr>
            <a:spLocks noGrp="1"/>
          </p:cNvSpPr>
          <p:nvPr>
            <p:ph type="body" sz="quarter" idx="17" hasCustomPrompt="1"/>
          </p:nvPr>
        </p:nvSpPr>
        <p:spPr>
          <a:xfrm>
            <a:off x="666750" y="5143500"/>
            <a:ext cx="466725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3" name="Text Placeholder 5">
            <a:extLst>
              <a:ext uri="{FF2B5EF4-FFF2-40B4-BE49-F238E27FC236}">
                <a16:creationId xmlns:a16="http://schemas.microsoft.com/office/drawing/2014/main" id="{6D6A162D-E536-45F9-A89F-5071FD55E4BF}"/>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4" name="Text Placeholder 2">
            <a:extLst>
              <a:ext uri="{FF2B5EF4-FFF2-40B4-BE49-F238E27FC236}">
                <a16:creationId xmlns:a16="http://schemas.microsoft.com/office/drawing/2014/main" id="{34F574D5-6E2C-4070-8AA3-97AC00F45673}"/>
              </a:ext>
            </a:extLst>
          </p:cNvPr>
          <p:cNvSpPr>
            <a:spLocks noGrp="1"/>
          </p:cNvSpPr>
          <p:nvPr>
            <p:ph type="body" sz="quarter" idx="19" hasCustomPrompt="1"/>
          </p:nvPr>
        </p:nvSpPr>
        <p:spPr>
          <a:xfrm>
            <a:off x="8382000" y="5143500"/>
            <a:ext cx="314325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DDB430AB-B884-484A-A8D9-07E0E1D0D657}"/>
              </a:ext>
            </a:extLst>
          </p:cNvPr>
          <p:cNvSpPr>
            <a:spLocks noGrp="1"/>
          </p:cNvSpPr>
          <p:nvPr>
            <p:ph type="body" sz="quarter" idx="20" hasCustomPrompt="1"/>
          </p:nvPr>
        </p:nvSpPr>
        <p:spPr>
          <a:xfrm>
            <a:off x="8382000" y="5077875"/>
            <a:ext cx="1548000" cy="18000"/>
          </a:xfrm>
          <a:solidFill>
            <a:schemeClr val="accent3"/>
          </a:solidFill>
        </p:spPr>
        <p:txBody>
          <a:bodyPr/>
          <a:lstStyle>
            <a:lvl1pPr>
              <a:defRPr sz="100"/>
            </a:lvl1pPr>
          </a:lstStyle>
          <a:p>
            <a:pPr lvl="0"/>
            <a:r>
              <a:rPr lang="en-GB"/>
              <a:t> </a:t>
            </a:r>
          </a:p>
        </p:txBody>
      </p:sp>
    </p:spTree>
    <p:extLst>
      <p:ext uri="{BB962C8B-B14F-4D97-AF65-F5344CB8AC3E}">
        <p14:creationId xmlns:p14="http://schemas.microsoft.com/office/powerpoint/2010/main" val="3967554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6-Grid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50" y="15240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hasCustomPrompt="1"/>
          </p:nvPr>
        </p:nvSpPr>
        <p:spPr>
          <a:xfrm>
            <a:off x="2095500" y="16434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32" name="Text Placeholder 6">
            <a:extLst>
              <a:ext uri="{FF2B5EF4-FFF2-40B4-BE49-F238E27FC236}">
                <a16:creationId xmlns:a16="http://schemas.microsoft.com/office/drawing/2014/main" id="{46E3E1C3-01AB-4A35-9A6C-CF82D6A0AE78}"/>
              </a:ext>
            </a:extLst>
          </p:cNvPr>
          <p:cNvSpPr>
            <a:spLocks noGrp="1"/>
          </p:cNvSpPr>
          <p:nvPr>
            <p:ph type="body" sz="quarter" idx="17" hasCustomPrompt="1"/>
          </p:nvPr>
        </p:nvSpPr>
        <p:spPr>
          <a:xfrm>
            <a:off x="2095500" y="20580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3" name="Picture Placeholder 19">
            <a:extLst>
              <a:ext uri="{FF2B5EF4-FFF2-40B4-BE49-F238E27FC236}">
                <a16:creationId xmlns:a16="http://schemas.microsoft.com/office/drawing/2014/main" id="{E1D462E6-8797-4F13-8CD4-9AE830315BFC}"/>
              </a:ext>
            </a:extLst>
          </p:cNvPr>
          <p:cNvSpPr>
            <a:spLocks noGrp="1"/>
          </p:cNvSpPr>
          <p:nvPr>
            <p:ph type="pic" sz="quarter" idx="18"/>
          </p:nvPr>
        </p:nvSpPr>
        <p:spPr>
          <a:xfrm>
            <a:off x="666750" y="295275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64" name="Text Placeholder 6">
            <a:extLst>
              <a:ext uri="{FF2B5EF4-FFF2-40B4-BE49-F238E27FC236}">
                <a16:creationId xmlns:a16="http://schemas.microsoft.com/office/drawing/2014/main" id="{CD89FD4E-183A-49A7-B70F-493107208B11}"/>
              </a:ext>
            </a:extLst>
          </p:cNvPr>
          <p:cNvSpPr>
            <a:spLocks noGrp="1"/>
          </p:cNvSpPr>
          <p:nvPr>
            <p:ph type="body" sz="quarter" idx="19" hasCustomPrompt="1"/>
          </p:nvPr>
        </p:nvSpPr>
        <p:spPr>
          <a:xfrm>
            <a:off x="2095500" y="307224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5" name="Text Placeholder 6">
            <a:extLst>
              <a:ext uri="{FF2B5EF4-FFF2-40B4-BE49-F238E27FC236}">
                <a16:creationId xmlns:a16="http://schemas.microsoft.com/office/drawing/2014/main" id="{A34F236C-972D-493D-A827-95A5F522B2B6}"/>
              </a:ext>
            </a:extLst>
          </p:cNvPr>
          <p:cNvSpPr>
            <a:spLocks noGrp="1"/>
          </p:cNvSpPr>
          <p:nvPr>
            <p:ph type="body" sz="quarter" idx="20" hasCustomPrompt="1"/>
          </p:nvPr>
        </p:nvSpPr>
        <p:spPr>
          <a:xfrm>
            <a:off x="2095500" y="348679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6" name="Picture Placeholder 19">
            <a:extLst>
              <a:ext uri="{FF2B5EF4-FFF2-40B4-BE49-F238E27FC236}">
                <a16:creationId xmlns:a16="http://schemas.microsoft.com/office/drawing/2014/main" id="{D657CF61-135A-42DA-9E46-B7CC35371ED7}"/>
              </a:ext>
            </a:extLst>
          </p:cNvPr>
          <p:cNvSpPr>
            <a:spLocks noGrp="1"/>
          </p:cNvSpPr>
          <p:nvPr>
            <p:ph type="pic" sz="quarter" idx="21"/>
          </p:nvPr>
        </p:nvSpPr>
        <p:spPr>
          <a:xfrm>
            <a:off x="666750" y="43815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67" name="Text Placeholder 6">
            <a:extLst>
              <a:ext uri="{FF2B5EF4-FFF2-40B4-BE49-F238E27FC236}">
                <a16:creationId xmlns:a16="http://schemas.microsoft.com/office/drawing/2014/main" id="{7AFFF3F9-A464-4000-A57F-4899AAEE4928}"/>
              </a:ext>
            </a:extLst>
          </p:cNvPr>
          <p:cNvSpPr>
            <a:spLocks noGrp="1"/>
          </p:cNvSpPr>
          <p:nvPr>
            <p:ph type="body" sz="quarter" idx="22" hasCustomPrompt="1"/>
          </p:nvPr>
        </p:nvSpPr>
        <p:spPr>
          <a:xfrm>
            <a:off x="2095500" y="45009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8" name="Text Placeholder 6">
            <a:extLst>
              <a:ext uri="{FF2B5EF4-FFF2-40B4-BE49-F238E27FC236}">
                <a16:creationId xmlns:a16="http://schemas.microsoft.com/office/drawing/2014/main" id="{0EF16DC4-17B5-43B4-AA9E-4EDA1B9DBC56}"/>
              </a:ext>
            </a:extLst>
          </p:cNvPr>
          <p:cNvSpPr>
            <a:spLocks noGrp="1"/>
          </p:cNvSpPr>
          <p:nvPr>
            <p:ph type="body" sz="quarter" idx="23" hasCustomPrompt="1"/>
          </p:nvPr>
        </p:nvSpPr>
        <p:spPr>
          <a:xfrm>
            <a:off x="2095500" y="49155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9" name="Picture Placeholder 19">
            <a:extLst>
              <a:ext uri="{FF2B5EF4-FFF2-40B4-BE49-F238E27FC236}">
                <a16:creationId xmlns:a16="http://schemas.microsoft.com/office/drawing/2014/main" id="{7652BFBD-5888-4609-8AD4-92E376C086B3}"/>
              </a:ext>
            </a:extLst>
          </p:cNvPr>
          <p:cNvSpPr>
            <a:spLocks noGrp="1"/>
          </p:cNvSpPr>
          <p:nvPr>
            <p:ph type="pic" sz="quarter" idx="24"/>
          </p:nvPr>
        </p:nvSpPr>
        <p:spPr>
          <a:xfrm>
            <a:off x="6381750" y="15240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70" name="Text Placeholder 6">
            <a:extLst>
              <a:ext uri="{FF2B5EF4-FFF2-40B4-BE49-F238E27FC236}">
                <a16:creationId xmlns:a16="http://schemas.microsoft.com/office/drawing/2014/main" id="{7251294D-FC84-4516-A447-7BBE16A29BD3}"/>
              </a:ext>
            </a:extLst>
          </p:cNvPr>
          <p:cNvSpPr>
            <a:spLocks noGrp="1"/>
          </p:cNvSpPr>
          <p:nvPr>
            <p:ph type="body" sz="quarter" idx="25" hasCustomPrompt="1"/>
          </p:nvPr>
        </p:nvSpPr>
        <p:spPr>
          <a:xfrm>
            <a:off x="7810500" y="16434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1" name="Text Placeholder 6">
            <a:extLst>
              <a:ext uri="{FF2B5EF4-FFF2-40B4-BE49-F238E27FC236}">
                <a16:creationId xmlns:a16="http://schemas.microsoft.com/office/drawing/2014/main" id="{2CC5F99F-59E2-4068-B1F8-3E6989286047}"/>
              </a:ext>
            </a:extLst>
          </p:cNvPr>
          <p:cNvSpPr>
            <a:spLocks noGrp="1"/>
          </p:cNvSpPr>
          <p:nvPr>
            <p:ph type="body" sz="quarter" idx="26" hasCustomPrompt="1"/>
          </p:nvPr>
        </p:nvSpPr>
        <p:spPr>
          <a:xfrm>
            <a:off x="7810500" y="20580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2" name="Picture Placeholder 19">
            <a:extLst>
              <a:ext uri="{FF2B5EF4-FFF2-40B4-BE49-F238E27FC236}">
                <a16:creationId xmlns:a16="http://schemas.microsoft.com/office/drawing/2014/main" id="{B610FFFB-A1B6-44C6-B7B5-70625DFA637B}"/>
              </a:ext>
            </a:extLst>
          </p:cNvPr>
          <p:cNvSpPr>
            <a:spLocks noGrp="1"/>
          </p:cNvSpPr>
          <p:nvPr>
            <p:ph type="pic" sz="quarter" idx="27"/>
          </p:nvPr>
        </p:nvSpPr>
        <p:spPr>
          <a:xfrm>
            <a:off x="6381750" y="295275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73" name="Text Placeholder 6">
            <a:extLst>
              <a:ext uri="{FF2B5EF4-FFF2-40B4-BE49-F238E27FC236}">
                <a16:creationId xmlns:a16="http://schemas.microsoft.com/office/drawing/2014/main" id="{AADC88E0-80D1-45DB-9B29-7D817AF1A62D}"/>
              </a:ext>
            </a:extLst>
          </p:cNvPr>
          <p:cNvSpPr>
            <a:spLocks noGrp="1"/>
          </p:cNvSpPr>
          <p:nvPr>
            <p:ph type="body" sz="quarter" idx="28" hasCustomPrompt="1"/>
          </p:nvPr>
        </p:nvSpPr>
        <p:spPr>
          <a:xfrm>
            <a:off x="7810500" y="307224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4" name="Text Placeholder 6">
            <a:extLst>
              <a:ext uri="{FF2B5EF4-FFF2-40B4-BE49-F238E27FC236}">
                <a16:creationId xmlns:a16="http://schemas.microsoft.com/office/drawing/2014/main" id="{D96E7FE1-0A9E-4E9F-B610-14A5B0C5514C}"/>
              </a:ext>
            </a:extLst>
          </p:cNvPr>
          <p:cNvSpPr>
            <a:spLocks noGrp="1"/>
          </p:cNvSpPr>
          <p:nvPr>
            <p:ph type="body" sz="quarter" idx="29" hasCustomPrompt="1"/>
          </p:nvPr>
        </p:nvSpPr>
        <p:spPr>
          <a:xfrm>
            <a:off x="7810500" y="348679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5" name="Picture Placeholder 19">
            <a:extLst>
              <a:ext uri="{FF2B5EF4-FFF2-40B4-BE49-F238E27FC236}">
                <a16:creationId xmlns:a16="http://schemas.microsoft.com/office/drawing/2014/main" id="{8731F93D-5EA1-4629-A141-C9BAA1DFFE62}"/>
              </a:ext>
            </a:extLst>
          </p:cNvPr>
          <p:cNvSpPr>
            <a:spLocks noGrp="1"/>
          </p:cNvSpPr>
          <p:nvPr>
            <p:ph type="pic" sz="quarter" idx="30"/>
          </p:nvPr>
        </p:nvSpPr>
        <p:spPr>
          <a:xfrm>
            <a:off x="6381750" y="43815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76" name="Text Placeholder 6">
            <a:extLst>
              <a:ext uri="{FF2B5EF4-FFF2-40B4-BE49-F238E27FC236}">
                <a16:creationId xmlns:a16="http://schemas.microsoft.com/office/drawing/2014/main" id="{1C6382EE-D37A-4B8A-98E6-F9F816C5DE7B}"/>
              </a:ext>
            </a:extLst>
          </p:cNvPr>
          <p:cNvSpPr>
            <a:spLocks noGrp="1"/>
          </p:cNvSpPr>
          <p:nvPr>
            <p:ph type="body" sz="quarter" idx="31" hasCustomPrompt="1"/>
          </p:nvPr>
        </p:nvSpPr>
        <p:spPr>
          <a:xfrm>
            <a:off x="7810500" y="45009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7" name="Text Placeholder 6">
            <a:extLst>
              <a:ext uri="{FF2B5EF4-FFF2-40B4-BE49-F238E27FC236}">
                <a16:creationId xmlns:a16="http://schemas.microsoft.com/office/drawing/2014/main" id="{DAD80F25-E834-4DDB-8900-765599B0FA4F}"/>
              </a:ext>
            </a:extLst>
          </p:cNvPr>
          <p:cNvSpPr>
            <a:spLocks noGrp="1"/>
          </p:cNvSpPr>
          <p:nvPr>
            <p:ph type="body" sz="quarter" idx="32" hasCustomPrompt="1"/>
          </p:nvPr>
        </p:nvSpPr>
        <p:spPr>
          <a:xfrm>
            <a:off x="7810500" y="49155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Tree>
    <p:extLst>
      <p:ext uri="{BB962C8B-B14F-4D97-AF65-F5344CB8AC3E}">
        <p14:creationId xmlns:p14="http://schemas.microsoft.com/office/powerpoint/2010/main" val="19229264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eft Media with Round Imag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13BA2AC-9F74-4652-9DD4-F485066C0FB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6"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8" name="Picture Placeholder 12">
            <a:extLst>
              <a:ext uri="{FF2B5EF4-FFF2-40B4-BE49-F238E27FC236}">
                <a16:creationId xmlns:a16="http://schemas.microsoft.com/office/drawing/2014/main" id="{B7EC5D94-663C-452F-80ED-1CCAE3470170}"/>
              </a:ext>
            </a:extLst>
          </p:cNvPr>
          <p:cNvSpPr>
            <a:spLocks noGrp="1"/>
          </p:cNvSpPr>
          <p:nvPr>
            <p:ph type="pic" sz="quarter" idx="12"/>
          </p:nvPr>
        </p:nvSpPr>
        <p:spPr>
          <a:xfrm>
            <a:off x="6953250"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a:noFill/>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19" name="Content Placeholder 2">
            <a:extLst>
              <a:ext uri="{FF2B5EF4-FFF2-40B4-BE49-F238E27FC236}">
                <a16:creationId xmlns:a16="http://schemas.microsoft.com/office/drawing/2014/main" id="{4910776F-8BE5-4B95-B158-C03EB0219F2B}"/>
              </a:ext>
            </a:extLst>
          </p:cNvPr>
          <p:cNvSpPr>
            <a:spLocks noGrp="1"/>
          </p:cNvSpPr>
          <p:nvPr>
            <p:ph sz="quarter" idx="20"/>
          </p:nvPr>
        </p:nvSpPr>
        <p:spPr>
          <a:xfrm>
            <a:off x="1021976" y="2857500"/>
            <a:ext cx="4121525"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7309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Left Media with Image">
    <p:bg>
      <p:bgPr>
        <a:solidFill>
          <a:schemeClr val="accent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8D40409-20EB-4DFD-ABB9-15DA926EFC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952500" y="1333500"/>
            <a:ext cx="4191000"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6096000" y="0"/>
            <a:ext cx="4952462" cy="6858000"/>
          </a:xfrm>
          <a:solidFill>
            <a:schemeClr val="bg2">
              <a:lumMod val="75000"/>
            </a:schemeClr>
          </a:solidFill>
        </p:spPr>
        <p:txBody>
          <a:bodyPr anchor="ctr"/>
          <a:lstStyle>
            <a:lvl1pPr algn="ctr">
              <a:spcBef>
                <a:spcPts val="0"/>
              </a:spcBef>
              <a:defRPr sz="1250"/>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 name="Content Placeholder 2">
            <a:extLst>
              <a:ext uri="{FF2B5EF4-FFF2-40B4-BE49-F238E27FC236}">
                <a16:creationId xmlns:a16="http://schemas.microsoft.com/office/drawing/2014/main" id="{4CF4F2EB-7830-4997-9A8C-C2EA6E8B3A9B}"/>
              </a:ext>
            </a:extLst>
          </p:cNvPr>
          <p:cNvSpPr>
            <a:spLocks noGrp="1"/>
          </p:cNvSpPr>
          <p:nvPr>
            <p:ph sz="quarter" idx="13"/>
          </p:nvPr>
        </p:nvSpPr>
        <p:spPr>
          <a:xfrm>
            <a:off x="952500" y="2381250"/>
            <a:ext cx="4191000"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3102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Right Media with Imag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A081F1F-87DA-40F5-B845-D3F5DA9BB0A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43750" y="1333500"/>
            <a:ext cx="4095750"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6096000" cy="6858000"/>
          </a:xfrm>
          <a:solidFill>
            <a:schemeClr val="bg2">
              <a:lumMod val="75000"/>
            </a:schemeClr>
          </a:solidFill>
        </p:spPr>
        <p:txBody>
          <a:bodyPr anchor="ctr"/>
          <a:lstStyle>
            <a:lvl1pPr algn="ctr">
              <a:spcBef>
                <a:spcPts val="0"/>
              </a:spcBef>
              <a:defRPr sz="1250"/>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4" name="Content Placeholder 2">
            <a:extLst>
              <a:ext uri="{FF2B5EF4-FFF2-40B4-BE49-F238E27FC236}">
                <a16:creationId xmlns:a16="http://schemas.microsoft.com/office/drawing/2014/main" id="{3128B560-4FFB-4CF8-813A-844A52F20356}"/>
              </a:ext>
            </a:extLst>
          </p:cNvPr>
          <p:cNvSpPr>
            <a:spLocks noGrp="1"/>
          </p:cNvSpPr>
          <p:nvPr>
            <p:ph sz="quarter" idx="13"/>
          </p:nvPr>
        </p:nvSpPr>
        <p:spPr>
          <a:xfrm>
            <a:off x="7143750" y="2381250"/>
            <a:ext cx="4095750"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8876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Right Media (Double) with Image">
    <p:bg>
      <p:bgPr>
        <a:solidFill>
          <a:schemeClr val="accent4"/>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59BC7B28-E6DF-4484-A134-93B070CE25C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4953000" y="1524000"/>
            <a:ext cx="6286500" cy="326091"/>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4069976" cy="6858000"/>
          </a:xfrm>
          <a:solidFill>
            <a:schemeClr val="bg2">
              <a:lumMod val="75000"/>
            </a:schemeClr>
          </a:solidFill>
        </p:spPr>
        <p:txBody>
          <a:bodyPr anchor="ctr"/>
          <a:lstStyle>
            <a:lvl1pPr algn="ctr">
              <a:spcBef>
                <a:spcPts val="0"/>
              </a:spcBef>
              <a:defRPr sz="1250"/>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6" name="Content Placeholder 2">
            <a:extLst>
              <a:ext uri="{FF2B5EF4-FFF2-40B4-BE49-F238E27FC236}">
                <a16:creationId xmlns:a16="http://schemas.microsoft.com/office/drawing/2014/main" id="{6871BF38-63C0-49C9-9DEC-F13F7028ED4E}"/>
              </a:ext>
            </a:extLst>
          </p:cNvPr>
          <p:cNvSpPr>
            <a:spLocks noGrp="1"/>
          </p:cNvSpPr>
          <p:nvPr>
            <p:ph sz="quarter" idx="14"/>
          </p:nvPr>
        </p:nvSpPr>
        <p:spPr>
          <a:xfrm>
            <a:off x="4953000" y="2095502"/>
            <a:ext cx="2952750" cy="3333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88A560BD-4FF4-41CF-8420-16B6D0E545AF}"/>
              </a:ext>
            </a:extLst>
          </p:cNvPr>
          <p:cNvSpPr>
            <a:spLocks noGrp="1"/>
          </p:cNvSpPr>
          <p:nvPr>
            <p:ph sz="quarter" idx="15"/>
          </p:nvPr>
        </p:nvSpPr>
        <p:spPr>
          <a:xfrm>
            <a:off x="8286750" y="2095502"/>
            <a:ext cx="2952750" cy="3333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97944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ight Media with Large Image">
    <p:bg>
      <p:bgPr>
        <a:solidFill>
          <a:schemeClr val="accent3"/>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D2F5B70-3383-4F6B-B158-3F55E70940C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1"/>
            <a:ext cx="8130988" cy="6857999"/>
          </a:xfrm>
          <a:solidFill>
            <a:schemeClr val="bg2">
              <a:lumMod val="75000"/>
            </a:schemeClr>
          </a:solidFill>
        </p:spPr>
        <p:txBody>
          <a:bodyPr anchor="ctr"/>
          <a:lstStyle>
            <a:lvl1pPr algn="ctr">
              <a:spcBef>
                <a:spcPts val="0"/>
              </a:spcBef>
              <a:defRPr sz="1250"/>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8696324" y="529968"/>
            <a:ext cx="2924175" cy="1184532"/>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4" name="Content Placeholder 2">
            <a:extLst>
              <a:ext uri="{FF2B5EF4-FFF2-40B4-BE49-F238E27FC236}">
                <a16:creationId xmlns:a16="http://schemas.microsoft.com/office/drawing/2014/main" id="{3A51952E-005F-4650-8994-B18391E4158A}"/>
              </a:ext>
            </a:extLst>
          </p:cNvPr>
          <p:cNvSpPr>
            <a:spLocks noGrp="1"/>
          </p:cNvSpPr>
          <p:nvPr>
            <p:ph sz="quarter" idx="13"/>
          </p:nvPr>
        </p:nvSpPr>
        <p:spPr>
          <a:xfrm>
            <a:off x="8692689" y="1904998"/>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73476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nematic Media">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18C328E-F0A8-470D-ACBB-017D684B917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4" name="Content Placeholder 3">
            <a:extLst>
              <a:ext uri="{FF2B5EF4-FFF2-40B4-BE49-F238E27FC236}">
                <a16:creationId xmlns:a16="http://schemas.microsoft.com/office/drawing/2014/main" id="{C7B4CF2E-9578-430B-85ED-85D39173230B}"/>
              </a:ext>
            </a:extLst>
          </p:cNvPr>
          <p:cNvSpPr>
            <a:spLocks noGrp="1"/>
          </p:cNvSpPr>
          <p:nvPr>
            <p:ph sz="quarter" idx="12" hasCustomPrompt="1"/>
          </p:nvPr>
        </p:nvSpPr>
        <p:spPr>
          <a:xfrm>
            <a:off x="666750" y="666750"/>
            <a:ext cx="10858500" cy="4653642"/>
          </a:xfrm>
          <a:noFill/>
        </p:spPr>
        <p:txBody>
          <a:bodyPr anchor="ctr"/>
          <a:lstStyle>
            <a:lvl1pPr algn="ctr">
              <a:spcBef>
                <a:spcPts val="0"/>
              </a:spcBef>
              <a:defRPr sz="1250">
                <a:solidFill>
                  <a:schemeClr val="bg2"/>
                </a:solidFill>
              </a:defRPr>
            </a:lvl1pPr>
          </a:lstStyle>
          <a:p>
            <a:pPr lvl="0"/>
            <a:r>
              <a:rPr lang="en-US"/>
              <a:t>Click to add media</a:t>
            </a:r>
            <a:endParaRPr lang="en-GB"/>
          </a:p>
        </p:txBody>
      </p:sp>
      <p:sp>
        <p:nvSpPr>
          <p:cNvPr id="5" name="Title 4">
            <a:extLst>
              <a:ext uri="{FF2B5EF4-FFF2-40B4-BE49-F238E27FC236}">
                <a16:creationId xmlns:a16="http://schemas.microsoft.com/office/drawing/2014/main" id="{4E8F9138-4E9A-40CC-98A7-661443184F52}"/>
              </a:ext>
            </a:extLst>
          </p:cNvPr>
          <p:cNvSpPr>
            <a:spLocks noGrp="1"/>
          </p:cNvSpPr>
          <p:nvPr>
            <p:ph type="title"/>
          </p:nvPr>
        </p:nvSpPr>
        <p:spPr>
          <a:xfrm>
            <a:off x="666750" y="5498637"/>
            <a:ext cx="10858500" cy="353791"/>
          </a:xfrm>
        </p:spPr>
        <p:txBody>
          <a:bodyPr anchor="b"/>
          <a:lstStyle>
            <a:lvl1pPr algn="ctr">
              <a:lnSpc>
                <a:spcPct val="100000"/>
              </a:lnSpc>
              <a:spcBef>
                <a:spcPts val="0"/>
              </a:spcBef>
              <a:defRPr sz="2250">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2260751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Column Media">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0965E-5D23-4B18-8A80-236137482D2F}"/>
              </a:ext>
            </a:extLst>
          </p:cNvPr>
          <p:cNvSpPr/>
          <p:nvPr/>
        </p:nvSpPr>
        <p:spPr>
          <a:xfrm>
            <a:off x="6096000" y="0"/>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a:extLst>
              <a:ext uri="{FF2B5EF4-FFF2-40B4-BE49-F238E27FC236}">
                <a16:creationId xmlns:a16="http://schemas.microsoft.com/office/drawing/2014/main" id="{A700FC48-B6C6-408E-93D0-EA3FED3B0C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6"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8" name="Content Placeholder 2">
            <a:extLst>
              <a:ext uri="{FF2B5EF4-FFF2-40B4-BE49-F238E27FC236}">
                <a16:creationId xmlns:a16="http://schemas.microsoft.com/office/drawing/2014/main" id="{3CB97E39-5708-48A5-94C0-56925E2EBEF5}"/>
              </a:ext>
            </a:extLst>
          </p:cNvPr>
          <p:cNvSpPr>
            <a:spLocks noGrp="1"/>
          </p:cNvSpPr>
          <p:nvPr>
            <p:ph sz="quarter" idx="20"/>
          </p:nvPr>
        </p:nvSpPr>
        <p:spPr>
          <a:xfrm>
            <a:off x="1021976" y="2857500"/>
            <a:ext cx="4121523"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5">
            <a:extLst>
              <a:ext uri="{FF2B5EF4-FFF2-40B4-BE49-F238E27FC236}">
                <a16:creationId xmlns:a16="http://schemas.microsoft.com/office/drawing/2014/main" id="{B89A4AAB-5340-4EC6-BC64-7A231A47D0B7}"/>
              </a:ext>
            </a:extLst>
          </p:cNvPr>
          <p:cNvSpPr>
            <a:spLocks noGrp="1"/>
          </p:cNvSpPr>
          <p:nvPr>
            <p:ph type="body" sz="quarter" idx="21"/>
          </p:nvPr>
        </p:nvSpPr>
        <p:spPr>
          <a:xfrm>
            <a:off x="7048500"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6" name="Content Placeholder 2">
            <a:extLst>
              <a:ext uri="{FF2B5EF4-FFF2-40B4-BE49-F238E27FC236}">
                <a16:creationId xmlns:a16="http://schemas.microsoft.com/office/drawing/2014/main" id="{F9AA4A63-2C07-49CB-ACC6-629DC1F23926}"/>
              </a:ext>
            </a:extLst>
          </p:cNvPr>
          <p:cNvSpPr>
            <a:spLocks noGrp="1"/>
          </p:cNvSpPr>
          <p:nvPr>
            <p:ph sz="quarter" idx="22"/>
          </p:nvPr>
        </p:nvSpPr>
        <p:spPr>
          <a:xfrm>
            <a:off x="7048500" y="2857500"/>
            <a:ext cx="4121523"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4287016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Column 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6" y="-1"/>
            <a:ext cx="406315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1446680"/>
            <a:ext cx="2712944" cy="773907"/>
          </a:xfrm>
        </p:spPr>
        <p:txBody>
          <a:bodyPr anchor="b"/>
          <a:lstStyle>
            <a:lvl1pPr>
              <a:lnSpc>
                <a:spcPct val="118000"/>
              </a:lnSpc>
              <a:spcBef>
                <a:spcPts val="0"/>
              </a:spcBef>
              <a:defRPr sz="2250" b="1">
                <a:solidFill>
                  <a:schemeClr val="bg1"/>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2494430"/>
            <a:ext cx="2712944" cy="27408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144668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2494430"/>
            <a:ext cx="2712944" cy="274081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144668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2494430"/>
            <a:ext cx="2712944" cy="274081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5948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rizontal List (Connecte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47FC1F35-A516-4444-A0A9-6D066757B71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941720"/>
            <a:ext cx="12192000" cy="1371600"/>
          </a:xfrm>
          <a:prstGeom prst="rect">
            <a:avLst/>
          </a:prstGeom>
        </p:spPr>
      </p:pic>
      <p:pic>
        <p:nvPicPr>
          <p:cNvPr id="7" name="Graphic 6">
            <a:extLst>
              <a:ext uri="{FF2B5EF4-FFF2-40B4-BE49-F238E27FC236}">
                <a16:creationId xmlns:a16="http://schemas.microsoft.com/office/drawing/2014/main" id="{D392F8B5-69AA-4218-A8D1-EA00C98893C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0227" y="1723877"/>
            <a:ext cx="2140453" cy="1260208"/>
          </a:xfrm>
          <a:prstGeom prst="rect">
            <a:avLst/>
          </a:prstGeom>
        </p:spPr>
      </p:pic>
      <p:pic>
        <p:nvPicPr>
          <p:cNvPr id="11" name="Graphic 10">
            <a:extLst>
              <a:ext uri="{FF2B5EF4-FFF2-40B4-BE49-F238E27FC236}">
                <a16:creationId xmlns:a16="http://schemas.microsoft.com/office/drawing/2014/main" id="{8AC3CDAE-3E39-447D-BED5-04A4D535804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29073" y="2254484"/>
            <a:ext cx="2172115" cy="1247541"/>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03796" y="6131143"/>
            <a:ext cx="631603" cy="465439"/>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1021494" y="3720173"/>
            <a:ext cx="2788508" cy="773907"/>
          </a:xfrm>
        </p:spPr>
        <p:txBody>
          <a:bodyPr anchor="b"/>
          <a:lstStyle>
            <a:lvl1pPr algn="ctr">
              <a:lnSpc>
                <a:spcPct val="118000"/>
              </a:lnSpc>
              <a:spcBef>
                <a:spcPts val="0"/>
              </a:spcBef>
              <a:defRPr sz="1900" b="1">
                <a:solidFill>
                  <a:schemeClr val="bg1"/>
                </a:solidFill>
                <a:latin typeface="+mj-lt"/>
              </a:defRPr>
            </a:lvl1pPr>
            <a:lvl2pPr marL="182554"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1021494" y="4643651"/>
            <a:ext cx="2788508" cy="847725"/>
          </a:xfrm>
        </p:spPr>
        <p:txBody>
          <a:bodyPr/>
          <a:lstStyle>
            <a:lvl1pPr algn="ctr">
              <a:lnSpc>
                <a:spcPct val="122000"/>
              </a:lnSpc>
              <a:spcBef>
                <a:spcPts val="1200"/>
              </a:spcBef>
              <a:defRPr sz="1500" b="0">
                <a:solidFill>
                  <a:schemeClr val="tx2"/>
                </a:solidFill>
              </a:defRPr>
            </a:lvl1pPr>
            <a:lvl2pPr marL="182554" indent="0">
              <a:buNone/>
              <a:defRPr/>
            </a:lvl2pPr>
          </a:lstStyle>
          <a:p>
            <a:pPr lvl="0"/>
            <a:r>
              <a:rPr lang="en-US"/>
              <a:t>Click to edit Master text styles</a:t>
            </a:r>
          </a:p>
        </p:txBody>
      </p:sp>
      <p:sp>
        <p:nvSpPr>
          <p:cNvPr id="20" name="Text Placeholder 5">
            <a:extLst>
              <a:ext uri="{FF2B5EF4-FFF2-40B4-BE49-F238E27FC236}">
                <a16:creationId xmlns:a16="http://schemas.microsoft.com/office/drawing/2014/main" id="{652486ED-3ECE-4A9D-9FCB-FD70D5F4DDE9}"/>
              </a:ext>
            </a:extLst>
          </p:cNvPr>
          <p:cNvSpPr>
            <a:spLocks noGrp="1"/>
          </p:cNvSpPr>
          <p:nvPr>
            <p:ph type="body" sz="quarter" idx="16"/>
          </p:nvPr>
        </p:nvSpPr>
        <p:spPr>
          <a:xfrm>
            <a:off x="4701747" y="3720173"/>
            <a:ext cx="2788508" cy="773907"/>
          </a:xfrm>
        </p:spPr>
        <p:txBody>
          <a:bodyPr anchor="b"/>
          <a:lstStyle>
            <a:lvl1pPr algn="ctr">
              <a:lnSpc>
                <a:spcPct val="118000"/>
              </a:lnSpc>
              <a:spcBef>
                <a:spcPts val="0"/>
              </a:spcBef>
              <a:defRPr sz="1900" b="1">
                <a:solidFill>
                  <a:schemeClr val="bg1"/>
                </a:solidFill>
                <a:latin typeface="+mj-lt"/>
              </a:defRPr>
            </a:lvl1pPr>
            <a:lvl2pPr marL="182554" indent="0">
              <a:buNone/>
              <a:defRPr/>
            </a:lvl2pPr>
          </a:lstStyle>
          <a:p>
            <a:pPr lvl="0"/>
            <a:r>
              <a:rPr lang="en-US"/>
              <a:t>Click to edit Master text styles</a:t>
            </a:r>
          </a:p>
        </p:txBody>
      </p:sp>
      <p:sp>
        <p:nvSpPr>
          <p:cNvPr id="21" name="Text Placeholder 5">
            <a:extLst>
              <a:ext uri="{FF2B5EF4-FFF2-40B4-BE49-F238E27FC236}">
                <a16:creationId xmlns:a16="http://schemas.microsoft.com/office/drawing/2014/main" id="{339B142E-9C8E-4C7F-AD6B-0F22E60C04B3}"/>
              </a:ext>
            </a:extLst>
          </p:cNvPr>
          <p:cNvSpPr>
            <a:spLocks noGrp="1"/>
          </p:cNvSpPr>
          <p:nvPr>
            <p:ph type="body" sz="quarter" idx="17"/>
          </p:nvPr>
        </p:nvSpPr>
        <p:spPr>
          <a:xfrm>
            <a:off x="4701747" y="4643651"/>
            <a:ext cx="2788508" cy="847725"/>
          </a:xfrm>
        </p:spPr>
        <p:txBody>
          <a:bodyPr/>
          <a:lstStyle>
            <a:lvl1pPr algn="ctr">
              <a:lnSpc>
                <a:spcPct val="122000"/>
              </a:lnSpc>
              <a:spcBef>
                <a:spcPts val="1200"/>
              </a:spcBef>
              <a:defRPr sz="1500" b="0">
                <a:solidFill>
                  <a:schemeClr val="tx2"/>
                </a:solidFill>
              </a:defRPr>
            </a:lvl1pPr>
            <a:lvl2pPr marL="182554" indent="0">
              <a:buNone/>
              <a:defRPr/>
            </a:lvl2pPr>
          </a:lstStyle>
          <a:p>
            <a:pPr lvl="0"/>
            <a:r>
              <a:rPr lang="en-US"/>
              <a:t>Click to edit Master text styles</a:t>
            </a:r>
          </a:p>
        </p:txBody>
      </p:sp>
      <p:sp>
        <p:nvSpPr>
          <p:cNvPr id="23" name="Text Placeholder 5">
            <a:extLst>
              <a:ext uri="{FF2B5EF4-FFF2-40B4-BE49-F238E27FC236}">
                <a16:creationId xmlns:a16="http://schemas.microsoft.com/office/drawing/2014/main" id="{05E4F6D4-719E-4035-A9CE-2FBEA3AE5A36}"/>
              </a:ext>
            </a:extLst>
          </p:cNvPr>
          <p:cNvSpPr>
            <a:spLocks noGrp="1"/>
          </p:cNvSpPr>
          <p:nvPr>
            <p:ph type="body" sz="quarter" idx="19"/>
          </p:nvPr>
        </p:nvSpPr>
        <p:spPr>
          <a:xfrm>
            <a:off x="8382002" y="3720173"/>
            <a:ext cx="2788508" cy="773907"/>
          </a:xfrm>
        </p:spPr>
        <p:txBody>
          <a:bodyPr anchor="b"/>
          <a:lstStyle>
            <a:lvl1pPr algn="ctr">
              <a:lnSpc>
                <a:spcPct val="118000"/>
              </a:lnSpc>
              <a:spcBef>
                <a:spcPts val="0"/>
              </a:spcBef>
              <a:defRPr sz="1900" b="1">
                <a:solidFill>
                  <a:schemeClr val="bg1"/>
                </a:solidFill>
                <a:latin typeface="+mj-lt"/>
              </a:defRPr>
            </a:lvl1pPr>
            <a:lvl2pPr marL="182554" indent="0">
              <a:buNone/>
              <a:defRPr/>
            </a:lvl2pPr>
          </a:lstStyle>
          <a:p>
            <a:pPr lvl="0"/>
            <a:r>
              <a:rPr lang="en-US"/>
              <a:t>Click to edit Master text styles</a:t>
            </a:r>
          </a:p>
        </p:txBody>
      </p:sp>
      <p:sp>
        <p:nvSpPr>
          <p:cNvPr id="24" name="Text Placeholder 5">
            <a:extLst>
              <a:ext uri="{FF2B5EF4-FFF2-40B4-BE49-F238E27FC236}">
                <a16:creationId xmlns:a16="http://schemas.microsoft.com/office/drawing/2014/main" id="{983128ED-F711-4331-880A-042C7B0BD7D7}"/>
              </a:ext>
            </a:extLst>
          </p:cNvPr>
          <p:cNvSpPr>
            <a:spLocks noGrp="1"/>
          </p:cNvSpPr>
          <p:nvPr>
            <p:ph type="body" sz="quarter" idx="20"/>
          </p:nvPr>
        </p:nvSpPr>
        <p:spPr>
          <a:xfrm>
            <a:off x="8382002" y="4643651"/>
            <a:ext cx="2788508" cy="847725"/>
          </a:xfrm>
        </p:spPr>
        <p:txBody>
          <a:bodyPr/>
          <a:lstStyle>
            <a:lvl1pPr algn="ctr">
              <a:lnSpc>
                <a:spcPct val="122000"/>
              </a:lnSpc>
              <a:spcBef>
                <a:spcPts val="1200"/>
              </a:spcBef>
              <a:defRPr sz="1500" b="0">
                <a:solidFill>
                  <a:schemeClr val="tx2"/>
                </a:solidFill>
              </a:defRPr>
            </a:lvl1pPr>
            <a:lvl2pPr marL="182554" indent="0">
              <a:buNone/>
              <a:defRPr/>
            </a:lvl2pPr>
          </a:lstStyle>
          <a:p>
            <a:pPr lvl="0"/>
            <a:r>
              <a:rPr lang="en-US"/>
              <a:t>Click to edit Master text styles</a:t>
            </a:r>
          </a:p>
        </p:txBody>
      </p:sp>
      <p:sp>
        <p:nvSpPr>
          <p:cNvPr id="12" name="Picture Placeholder 15">
            <a:extLst>
              <a:ext uri="{FF2B5EF4-FFF2-40B4-BE49-F238E27FC236}">
                <a16:creationId xmlns:a16="http://schemas.microsoft.com/office/drawing/2014/main" id="{23539A92-6FE7-4788-A7D8-E8821F6C5629}"/>
              </a:ext>
            </a:extLst>
          </p:cNvPr>
          <p:cNvSpPr>
            <a:spLocks noGrp="1"/>
          </p:cNvSpPr>
          <p:nvPr>
            <p:ph type="pic" sz="quarter" idx="14"/>
          </p:nvPr>
        </p:nvSpPr>
        <p:spPr>
          <a:xfrm>
            <a:off x="1508367" y="1760851"/>
            <a:ext cx="1809751" cy="1809751"/>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19" name="Picture Placeholder 15">
            <a:extLst>
              <a:ext uri="{FF2B5EF4-FFF2-40B4-BE49-F238E27FC236}">
                <a16:creationId xmlns:a16="http://schemas.microsoft.com/office/drawing/2014/main" id="{FD4B1569-D3F3-4FF5-AF5F-886A1AA2CA13}"/>
              </a:ext>
            </a:extLst>
          </p:cNvPr>
          <p:cNvSpPr>
            <a:spLocks noGrp="1"/>
          </p:cNvSpPr>
          <p:nvPr>
            <p:ph type="pic" sz="quarter" idx="21"/>
          </p:nvPr>
        </p:nvSpPr>
        <p:spPr>
          <a:xfrm>
            <a:off x="5191126" y="1760851"/>
            <a:ext cx="1809751" cy="1809751"/>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26" name="Picture Placeholder 15">
            <a:extLst>
              <a:ext uri="{FF2B5EF4-FFF2-40B4-BE49-F238E27FC236}">
                <a16:creationId xmlns:a16="http://schemas.microsoft.com/office/drawing/2014/main" id="{901EC793-CEDE-49CB-B63A-7CB37A28E469}"/>
              </a:ext>
            </a:extLst>
          </p:cNvPr>
          <p:cNvSpPr>
            <a:spLocks noGrp="1"/>
          </p:cNvSpPr>
          <p:nvPr>
            <p:ph type="pic" sz="quarter" idx="22"/>
          </p:nvPr>
        </p:nvSpPr>
        <p:spPr>
          <a:xfrm>
            <a:off x="8871381" y="1760851"/>
            <a:ext cx="1809751" cy="1809751"/>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4" name="Title 3">
            <a:extLst>
              <a:ext uri="{FF2B5EF4-FFF2-40B4-BE49-F238E27FC236}">
                <a16:creationId xmlns:a16="http://schemas.microsoft.com/office/drawing/2014/main" id="{0B8EEDD6-03F3-4801-A6AE-0AFAE69F0F64}"/>
              </a:ext>
            </a:extLst>
          </p:cNvPr>
          <p:cNvSpPr>
            <a:spLocks noGrp="1"/>
          </p:cNvSpPr>
          <p:nvPr>
            <p:ph type="title"/>
          </p:nvPr>
        </p:nvSpPr>
        <p:spPr/>
        <p:txBody>
          <a:bodyPr/>
          <a:lstStyle/>
          <a:p>
            <a:r>
              <a:rPr lang="en-US"/>
              <a:t>Click to edit Master title style</a:t>
            </a:r>
            <a:endParaRPr lang="en-GB"/>
          </a:p>
        </p:txBody>
      </p:sp>
      <p:sp>
        <p:nvSpPr>
          <p:cNvPr id="28" name="Picture Placeholder 15">
            <a:extLst>
              <a:ext uri="{FF2B5EF4-FFF2-40B4-BE49-F238E27FC236}">
                <a16:creationId xmlns:a16="http://schemas.microsoft.com/office/drawing/2014/main" id="{A2680D76-2EC4-41F2-AF33-6AEC12E6E1EE}"/>
              </a:ext>
            </a:extLst>
          </p:cNvPr>
          <p:cNvSpPr>
            <a:spLocks noGrp="1"/>
          </p:cNvSpPr>
          <p:nvPr>
            <p:ph type="pic" sz="quarter" idx="23"/>
          </p:nvPr>
        </p:nvSpPr>
        <p:spPr>
          <a:xfrm>
            <a:off x="4038770" y="2446819"/>
            <a:ext cx="437983" cy="437983"/>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r>
              <a:rPr lang="en-US"/>
              <a:t>Click icon to add picture</a:t>
            </a:r>
            <a:endParaRPr lang="en-GB"/>
          </a:p>
        </p:txBody>
      </p:sp>
      <p:sp>
        <p:nvSpPr>
          <p:cNvPr id="29" name="Picture Placeholder 15">
            <a:extLst>
              <a:ext uri="{FF2B5EF4-FFF2-40B4-BE49-F238E27FC236}">
                <a16:creationId xmlns:a16="http://schemas.microsoft.com/office/drawing/2014/main" id="{4C8FA229-AF13-4F45-ADA4-058732A569FC}"/>
              </a:ext>
            </a:extLst>
          </p:cNvPr>
          <p:cNvSpPr>
            <a:spLocks noGrp="1"/>
          </p:cNvSpPr>
          <p:nvPr>
            <p:ph type="pic" sz="quarter" idx="24"/>
          </p:nvPr>
        </p:nvSpPr>
        <p:spPr>
          <a:xfrm>
            <a:off x="7715248" y="2446819"/>
            <a:ext cx="437983" cy="437983"/>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9158187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Column Media with Images/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6" y="-1"/>
            <a:ext cx="406315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3252770"/>
            <a:ext cx="2712944" cy="773907"/>
          </a:xfrm>
        </p:spPr>
        <p:txBody>
          <a:bodyPr anchor="t"/>
          <a:lstStyle>
            <a:lvl1pPr>
              <a:lnSpc>
                <a:spcPct val="118000"/>
              </a:lnSpc>
              <a:spcBef>
                <a:spcPts val="0"/>
              </a:spcBef>
              <a:defRPr sz="2250" b="1">
                <a:solidFill>
                  <a:schemeClr val="bg1"/>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4300520"/>
            <a:ext cx="2712944" cy="141448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252770"/>
            <a:ext cx="2712944" cy="773907"/>
          </a:xfrm>
        </p:spPr>
        <p:txBody>
          <a:bodyPr anchor="t"/>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3252770"/>
            <a:ext cx="2712944" cy="773907"/>
          </a:xfrm>
        </p:spPr>
        <p:txBody>
          <a:bodyPr anchor="t"/>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Picture Placeholder 33">
            <a:extLst>
              <a:ext uri="{FF2B5EF4-FFF2-40B4-BE49-F238E27FC236}">
                <a16:creationId xmlns:a16="http://schemas.microsoft.com/office/drawing/2014/main" id="{CD5ADD0C-CC86-4CBF-89D1-D59C5DEC018B}"/>
              </a:ext>
            </a:extLst>
          </p:cNvPr>
          <p:cNvSpPr>
            <a:spLocks noGrp="1"/>
          </p:cNvSpPr>
          <p:nvPr>
            <p:ph type="pic" sz="quarter" idx="23"/>
          </p:nvPr>
        </p:nvSpPr>
        <p:spPr>
          <a:xfrm>
            <a:off x="0"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769995 w 4062413"/>
              <a:gd name="connsiteY3" fmla="*/ 2667000 h 2667000"/>
              <a:gd name="connsiteX4" fmla="*/ 3678594 w 4062413"/>
              <a:gd name="connsiteY4" fmla="*/ 2479601 h 2667000"/>
              <a:gd name="connsiteX5" fmla="*/ 3704483 w 4062413"/>
              <a:gd name="connsiteY5" fmla="*/ 2459798 h 2667000"/>
              <a:gd name="connsiteX6" fmla="*/ 3719332 w 4062413"/>
              <a:gd name="connsiteY6" fmla="*/ 2347584 h 2667000"/>
              <a:gd name="connsiteX7" fmla="*/ 3582414 w 4062413"/>
              <a:gd name="connsiteY7" fmla="*/ 2300439 h 2667000"/>
              <a:gd name="connsiteX8" fmla="*/ 3535270 w 4062413"/>
              <a:gd name="connsiteY8" fmla="*/ 2437357 h 2667000"/>
              <a:gd name="connsiteX9" fmla="*/ 3632838 w 4062413"/>
              <a:gd name="connsiteY9" fmla="*/ 2494742 h 2667000"/>
              <a:gd name="connsiteX10" fmla="*/ 3662223 w 4062413"/>
              <a:gd name="connsiteY10" fmla="*/ 2487095 h 2667000"/>
              <a:gd name="connsiteX11" fmla="*/ 3749968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769995" y="2667000"/>
                </a:lnTo>
                <a:lnTo>
                  <a:pt x="3678594" y="2479601"/>
                </a:lnTo>
                <a:lnTo>
                  <a:pt x="3704483" y="2459798"/>
                </a:lnTo>
                <a:cubicBezTo>
                  <a:pt x="3730701" y="2429716"/>
                  <a:pt x="3737925" y="2385705"/>
                  <a:pt x="3719332" y="2347584"/>
                </a:cubicBezTo>
                <a:cubicBezTo>
                  <a:pt x="3694541" y="2296756"/>
                  <a:pt x="3633242" y="2275649"/>
                  <a:pt x="3582414" y="2300439"/>
                </a:cubicBezTo>
                <a:cubicBezTo>
                  <a:pt x="3531586" y="2325230"/>
                  <a:pt x="3510479" y="2386529"/>
                  <a:pt x="3535270" y="2437357"/>
                </a:cubicBezTo>
                <a:cubicBezTo>
                  <a:pt x="3553863" y="2475478"/>
                  <a:pt x="3592992" y="2496881"/>
                  <a:pt x="3632838" y="2494742"/>
                </a:cubicBezTo>
                <a:lnTo>
                  <a:pt x="3662223" y="2487095"/>
                </a:lnTo>
                <a:lnTo>
                  <a:pt x="3749968"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36" name="Picture Placeholder 35">
            <a:extLst>
              <a:ext uri="{FF2B5EF4-FFF2-40B4-BE49-F238E27FC236}">
                <a16:creationId xmlns:a16="http://schemas.microsoft.com/office/drawing/2014/main" id="{BBAB4297-DC97-4182-9099-7C9F1E267FB2}"/>
              </a:ext>
            </a:extLst>
          </p:cNvPr>
          <p:cNvSpPr>
            <a:spLocks noGrp="1"/>
          </p:cNvSpPr>
          <p:nvPr>
            <p:ph type="pic" sz="quarter" idx="25"/>
          </p:nvPr>
        </p:nvSpPr>
        <p:spPr>
          <a:xfrm>
            <a:off x="8129587"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580944 w 4062413"/>
              <a:gd name="connsiteY3" fmla="*/ 2667000 h 2667000"/>
              <a:gd name="connsiteX4" fmla="*/ 3490500 w 4062413"/>
              <a:gd name="connsiteY4" fmla="*/ 2479591 h 2667000"/>
              <a:gd name="connsiteX5" fmla="*/ 3516471 w 4062413"/>
              <a:gd name="connsiteY5" fmla="*/ 2459895 h 2667000"/>
              <a:gd name="connsiteX6" fmla="*/ 3531786 w 4062413"/>
              <a:gd name="connsiteY6" fmla="*/ 2347744 h 2667000"/>
              <a:gd name="connsiteX7" fmla="*/ 3395065 w 4062413"/>
              <a:gd name="connsiteY7" fmla="*/ 2300031 h 2667000"/>
              <a:gd name="connsiteX8" fmla="*/ 3347352 w 4062413"/>
              <a:gd name="connsiteY8" fmla="*/ 2436752 h 2667000"/>
              <a:gd name="connsiteX9" fmla="*/ 3444681 w 4062413"/>
              <a:gd name="connsiteY9" fmla="*/ 2494541 h 2667000"/>
              <a:gd name="connsiteX10" fmla="*/ 3474098 w 4062413"/>
              <a:gd name="connsiteY10" fmla="*/ 2487017 h 2667000"/>
              <a:gd name="connsiteX11" fmla="*/ 3560957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580944" y="2667000"/>
                </a:lnTo>
                <a:lnTo>
                  <a:pt x="3490500" y="2479591"/>
                </a:lnTo>
                <a:lnTo>
                  <a:pt x="3516471" y="2459895"/>
                </a:lnTo>
                <a:cubicBezTo>
                  <a:pt x="3542814" y="2429923"/>
                  <a:pt x="3550220" y="2385943"/>
                  <a:pt x="3531786" y="2347744"/>
                </a:cubicBezTo>
                <a:cubicBezTo>
                  <a:pt x="3507207" y="2296814"/>
                  <a:pt x="3445995" y="2275452"/>
                  <a:pt x="3395065" y="2300031"/>
                </a:cubicBezTo>
                <a:cubicBezTo>
                  <a:pt x="3344135" y="2324610"/>
                  <a:pt x="3322773" y="2385822"/>
                  <a:pt x="3347352" y="2436752"/>
                </a:cubicBezTo>
                <a:cubicBezTo>
                  <a:pt x="3365787" y="2474950"/>
                  <a:pt x="3404827" y="2496515"/>
                  <a:pt x="3444681" y="2494541"/>
                </a:cubicBezTo>
                <a:lnTo>
                  <a:pt x="3474098" y="2487017"/>
                </a:lnTo>
                <a:lnTo>
                  <a:pt x="3560957"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3" name="Picture Placeholder 32">
            <a:extLst>
              <a:ext uri="{FF2B5EF4-FFF2-40B4-BE49-F238E27FC236}">
                <a16:creationId xmlns:a16="http://schemas.microsoft.com/office/drawing/2014/main" id="{D88ED580-706C-4363-A87B-B5D2BDF219A3}"/>
              </a:ext>
            </a:extLst>
          </p:cNvPr>
          <p:cNvSpPr>
            <a:spLocks noGrp="1"/>
          </p:cNvSpPr>
          <p:nvPr>
            <p:ph type="pic" sz="quarter" idx="26"/>
          </p:nvPr>
        </p:nvSpPr>
        <p:spPr>
          <a:xfrm>
            <a:off x="4063524" y="-4189"/>
            <a:ext cx="4062413" cy="2667000"/>
          </a:xfrm>
          <a:custGeom>
            <a:avLst/>
            <a:gdLst>
              <a:gd name="connsiteX0" fmla="*/ 0 w 4062413"/>
              <a:gd name="connsiteY0" fmla="*/ 0 h 2667000"/>
              <a:gd name="connsiteX1" fmla="*/ 3712789 w 4062413"/>
              <a:gd name="connsiteY1" fmla="*/ 0 h 2667000"/>
              <a:gd name="connsiteX2" fmla="*/ 3618227 w 4062413"/>
              <a:gd name="connsiteY2" fmla="*/ 193881 h 2667000"/>
              <a:gd name="connsiteX3" fmla="*/ 3588842 w 4062413"/>
              <a:gd name="connsiteY3" fmla="*/ 186235 h 2667000"/>
              <a:gd name="connsiteX4" fmla="*/ 3491274 w 4062413"/>
              <a:gd name="connsiteY4" fmla="*/ 243619 h 2667000"/>
              <a:gd name="connsiteX5" fmla="*/ 3538419 w 4062413"/>
              <a:gd name="connsiteY5" fmla="*/ 380537 h 2667000"/>
              <a:gd name="connsiteX6" fmla="*/ 3675336 w 4062413"/>
              <a:gd name="connsiteY6" fmla="*/ 333392 h 2667000"/>
              <a:gd name="connsiteX7" fmla="*/ 3660488 w 4062413"/>
              <a:gd name="connsiteY7" fmla="*/ 221179 h 2667000"/>
              <a:gd name="connsiteX8" fmla="*/ 3634599 w 4062413"/>
              <a:gd name="connsiteY8" fmla="*/ 201375 h 2667000"/>
              <a:gd name="connsiteX9" fmla="*/ 3732816 w 4062413"/>
              <a:gd name="connsiteY9" fmla="*/ 0 h 2667000"/>
              <a:gd name="connsiteX10" fmla="*/ 4062413 w 4062413"/>
              <a:gd name="connsiteY10" fmla="*/ 0 h 2667000"/>
              <a:gd name="connsiteX11" fmla="*/ 4062413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3712789" y="0"/>
                </a:lnTo>
                <a:lnTo>
                  <a:pt x="3618227" y="193881"/>
                </a:lnTo>
                <a:lnTo>
                  <a:pt x="3588842" y="186235"/>
                </a:lnTo>
                <a:cubicBezTo>
                  <a:pt x="3548997" y="184095"/>
                  <a:pt x="3509867" y="205498"/>
                  <a:pt x="3491274" y="243619"/>
                </a:cubicBezTo>
                <a:cubicBezTo>
                  <a:pt x="3466484" y="294447"/>
                  <a:pt x="3487591" y="355747"/>
                  <a:pt x="3538419" y="380537"/>
                </a:cubicBezTo>
                <a:cubicBezTo>
                  <a:pt x="3589246" y="405327"/>
                  <a:pt x="3650546" y="384220"/>
                  <a:pt x="3675336" y="333392"/>
                </a:cubicBezTo>
                <a:cubicBezTo>
                  <a:pt x="3693930" y="295271"/>
                  <a:pt x="3686706" y="251260"/>
                  <a:pt x="3660488" y="221179"/>
                </a:cubicBezTo>
                <a:lnTo>
                  <a:pt x="3634599" y="201375"/>
                </a:lnTo>
                <a:lnTo>
                  <a:pt x="3732816" y="0"/>
                </a:lnTo>
                <a:lnTo>
                  <a:pt x="4062413" y="0"/>
                </a:lnTo>
                <a:lnTo>
                  <a:pt x="4062413"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5" name="Content Placeholder 4">
            <a:extLst>
              <a:ext uri="{FF2B5EF4-FFF2-40B4-BE49-F238E27FC236}">
                <a16:creationId xmlns:a16="http://schemas.microsoft.com/office/drawing/2014/main" id="{D8F4D73B-F021-4C20-8FEE-8058C376B016}"/>
              </a:ext>
            </a:extLst>
          </p:cNvPr>
          <p:cNvSpPr>
            <a:spLocks noGrp="1"/>
          </p:cNvSpPr>
          <p:nvPr>
            <p:ph sz="quarter" idx="27" hasCustomPrompt="1"/>
          </p:nvPr>
        </p:nvSpPr>
        <p:spPr>
          <a:xfrm>
            <a:off x="762000" y="666749"/>
            <a:ext cx="2531322" cy="1714501"/>
          </a:xfrm>
        </p:spPr>
        <p:txBody>
          <a:bodyPr anchor="ctr"/>
          <a:lstStyle>
            <a:lvl1pPr algn="ctr">
              <a:defRPr sz="1200"/>
            </a:lvl1pPr>
          </a:lstStyle>
          <a:p>
            <a:pPr lvl="0"/>
            <a:r>
              <a:rPr lang="en-US"/>
              <a:t>Click to insert media</a:t>
            </a:r>
            <a:endParaRPr lang="en-GB"/>
          </a:p>
        </p:txBody>
      </p:sp>
      <p:sp>
        <p:nvSpPr>
          <p:cNvPr id="37" name="Content Placeholder 4">
            <a:extLst>
              <a:ext uri="{FF2B5EF4-FFF2-40B4-BE49-F238E27FC236}">
                <a16:creationId xmlns:a16="http://schemas.microsoft.com/office/drawing/2014/main" id="{9BC1815E-9182-4BA4-AB25-98BCBAF35CF9}"/>
              </a:ext>
            </a:extLst>
          </p:cNvPr>
          <p:cNvSpPr>
            <a:spLocks noGrp="1"/>
          </p:cNvSpPr>
          <p:nvPr>
            <p:ph sz="quarter" idx="28" hasCustomPrompt="1"/>
          </p:nvPr>
        </p:nvSpPr>
        <p:spPr>
          <a:xfrm>
            <a:off x="4825153" y="666749"/>
            <a:ext cx="2531322" cy="1714501"/>
          </a:xfrm>
        </p:spPr>
        <p:txBody>
          <a:bodyPr anchor="ctr"/>
          <a:lstStyle>
            <a:lvl1pPr algn="ctr">
              <a:defRPr sz="1200"/>
            </a:lvl1pPr>
          </a:lstStyle>
          <a:p>
            <a:pPr lvl="0"/>
            <a:r>
              <a:rPr lang="en-US"/>
              <a:t>Click to insert media</a:t>
            </a:r>
            <a:endParaRPr lang="en-GB"/>
          </a:p>
        </p:txBody>
      </p:sp>
      <p:sp>
        <p:nvSpPr>
          <p:cNvPr id="38" name="Content Placeholder 4">
            <a:extLst>
              <a:ext uri="{FF2B5EF4-FFF2-40B4-BE49-F238E27FC236}">
                <a16:creationId xmlns:a16="http://schemas.microsoft.com/office/drawing/2014/main" id="{1F007AFF-A472-472D-AF49-0A9A68D5C31C}"/>
              </a:ext>
            </a:extLst>
          </p:cNvPr>
          <p:cNvSpPr>
            <a:spLocks noGrp="1"/>
          </p:cNvSpPr>
          <p:nvPr>
            <p:ph sz="quarter" idx="29" hasCustomPrompt="1"/>
          </p:nvPr>
        </p:nvSpPr>
        <p:spPr>
          <a:xfrm>
            <a:off x="8898678" y="666749"/>
            <a:ext cx="2531322" cy="1714501"/>
          </a:xfrm>
        </p:spPr>
        <p:txBody>
          <a:bodyPr anchor="ctr"/>
          <a:lstStyle>
            <a:lvl1pPr algn="ctr">
              <a:defRPr sz="1200"/>
            </a:lvl1pPr>
          </a:lstStyle>
          <a:p>
            <a:pPr lvl="0"/>
            <a:r>
              <a:rPr lang="en-US"/>
              <a:t>Click to insert media</a:t>
            </a:r>
            <a:endParaRPr lang="en-GB"/>
          </a:p>
        </p:txBody>
      </p:sp>
    </p:spTree>
    <p:extLst>
      <p:ext uri="{BB962C8B-B14F-4D97-AF65-F5344CB8AC3E}">
        <p14:creationId xmlns:p14="http://schemas.microsoft.com/office/powerpoint/2010/main" val="1984952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6-Grid Media and Text">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6" y="3429000"/>
            <a:ext cx="4063154"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96C367-10EC-4155-906C-4766E9304CF3}"/>
              </a:ext>
            </a:extLst>
          </p:cNvPr>
          <p:cNvSpPr/>
          <p:nvPr/>
        </p:nvSpPr>
        <p:spPr>
          <a:xfrm>
            <a:off x="8126306" y="0"/>
            <a:ext cx="4063154"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AF58D69-416E-44EF-8D40-D95D88ECAD70}"/>
              </a:ext>
            </a:extLst>
          </p:cNvPr>
          <p:cNvSpPr/>
          <p:nvPr/>
        </p:nvSpPr>
        <p:spPr>
          <a:xfrm>
            <a:off x="-1" y="-1"/>
            <a:ext cx="4063154"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4031AC1-79B7-4079-9378-CCFBD155AB66}"/>
              </a:ext>
            </a:extLst>
          </p:cNvPr>
          <p:cNvSpPr/>
          <p:nvPr/>
        </p:nvSpPr>
        <p:spPr>
          <a:xfrm>
            <a:off x="-1" y="3429000"/>
            <a:ext cx="4063154"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2527013-1324-4272-B9A3-3FBD363F4B63}"/>
              </a:ext>
            </a:extLst>
          </p:cNvPr>
          <p:cNvSpPr/>
          <p:nvPr/>
        </p:nvSpPr>
        <p:spPr>
          <a:xfrm>
            <a:off x="4063153" y="-1"/>
            <a:ext cx="4063153" cy="3429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797E6E3-5826-4F5F-A759-A00AE07D98DD}"/>
              </a:ext>
            </a:extLst>
          </p:cNvPr>
          <p:cNvSpPr/>
          <p:nvPr/>
        </p:nvSpPr>
        <p:spPr>
          <a:xfrm>
            <a:off x="4063153" y="3429000"/>
            <a:ext cx="4063153" cy="3429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0000"/>
          <a:stretch/>
        </p:blipFill>
        <p:spPr>
          <a:xfrm>
            <a:off x="9076535" y="0"/>
            <a:ext cx="2984500" cy="342899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35" name="Graphic 34">
            <a:extLst>
              <a:ext uri="{FF2B5EF4-FFF2-40B4-BE49-F238E27FC236}">
                <a16:creationId xmlns:a16="http://schemas.microsoft.com/office/drawing/2014/main" id="{4744F316-C2C5-4C07-B2A9-1FED4E42D71D}"/>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50000"/>
          <a:stretch/>
        </p:blipFill>
        <p:spPr>
          <a:xfrm>
            <a:off x="9076535" y="3428998"/>
            <a:ext cx="2984500" cy="3429002"/>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
        <p:nvSpPr>
          <p:cNvPr id="3" name="Picture Placeholder 2">
            <a:extLst>
              <a:ext uri="{FF2B5EF4-FFF2-40B4-BE49-F238E27FC236}">
                <a16:creationId xmlns:a16="http://schemas.microsoft.com/office/drawing/2014/main" id="{803E19DD-7463-4B29-9F10-780B03B98120}"/>
              </a:ext>
            </a:extLst>
          </p:cNvPr>
          <p:cNvSpPr>
            <a:spLocks noGrp="1"/>
          </p:cNvSpPr>
          <p:nvPr>
            <p:ph type="pic" sz="quarter" idx="23"/>
          </p:nvPr>
        </p:nvSpPr>
        <p:spPr>
          <a:xfrm>
            <a:off x="4062413" y="0"/>
            <a:ext cx="4064000" cy="3429000"/>
          </a:xfrm>
          <a:noFill/>
        </p:spPr>
        <p:txBody>
          <a:bodyPr anchor="ctr"/>
          <a:lstStyle>
            <a:lvl1pPr algn="ctr">
              <a:defRPr sz="1200"/>
            </a:lvl1pPr>
          </a:lstStyle>
          <a:p>
            <a:r>
              <a:rPr lang="en-US"/>
              <a:t>Click icon to add picture</a:t>
            </a:r>
            <a:endParaRPr lang="en-GB"/>
          </a:p>
        </p:txBody>
      </p:sp>
      <p:sp>
        <p:nvSpPr>
          <p:cNvPr id="37" name="Picture Placeholder 2">
            <a:extLst>
              <a:ext uri="{FF2B5EF4-FFF2-40B4-BE49-F238E27FC236}">
                <a16:creationId xmlns:a16="http://schemas.microsoft.com/office/drawing/2014/main" id="{04CC3A7C-E7BB-4C08-9CA8-EED4035C70A0}"/>
              </a:ext>
            </a:extLst>
          </p:cNvPr>
          <p:cNvSpPr>
            <a:spLocks noGrp="1"/>
          </p:cNvSpPr>
          <p:nvPr>
            <p:ph type="pic" sz="quarter" idx="26"/>
          </p:nvPr>
        </p:nvSpPr>
        <p:spPr>
          <a:xfrm>
            <a:off x="0" y="0"/>
            <a:ext cx="4064000" cy="3429000"/>
          </a:xfrm>
          <a:noFill/>
        </p:spPr>
        <p:txBody>
          <a:bodyPr anchor="ctr"/>
          <a:lstStyle>
            <a:lvl1pPr algn="ctr">
              <a:defRPr sz="1200"/>
            </a:lvl1pPr>
          </a:lstStyle>
          <a:p>
            <a:r>
              <a:rPr lang="en-US"/>
              <a:t>Click icon to add picture</a:t>
            </a:r>
            <a:endParaRPr lang="en-GB"/>
          </a:p>
        </p:txBody>
      </p:sp>
      <p:sp>
        <p:nvSpPr>
          <p:cNvPr id="38" name="Picture Placeholder 2">
            <a:extLst>
              <a:ext uri="{FF2B5EF4-FFF2-40B4-BE49-F238E27FC236}">
                <a16:creationId xmlns:a16="http://schemas.microsoft.com/office/drawing/2014/main" id="{28382B8F-05ED-466A-926B-D3D3A0805DDB}"/>
              </a:ext>
            </a:extLst>
          </p:cNvPr>
          <p:cNvSpPr>
            <a:spLocks noGrp="1"/>
          </p:cNvSpPr>
          <p:nvPr>
            <p:ph type="pic" sz="quarter" idx="27"/>
          </p:nvPr>
        </p:nvSpPr>
        <p:spPr>
          <a:xfrm>
            <a:off x="8128000" y="0"/>
            <a:ext cx="4064000" cy="3429000"/>
          </a:xfrm>
          <a:noFill/>
        </p:spPr>
        <p:txBody>
          <a:bodyPr anchor="ctr"/>
          <a:lstStyle>
            <a:lvl1pPr algn="ctr">
              <a:defRPr sz="1200"/>
            </a:lvl1pPr>
          </a:lstStyle>
          <a:p>
            <a:r>
              <a:rPr lang="en-US"/>
              <a:t>Click icon to add picture</a:t>
            </a:r>
            <a:endParaRPr lang="en-GB"/>
          </a:p>
        </p:txBody>
      </p:sp>
      <p:sp>
        <p:nvSpPr>
          <p:cNvPr id="39" name="Picture Placeholder 2">
            <a:extLst>
              <a:ext uri="{FF2B5EF4-FFF2-40B4-BE49-F238E27FC236}">
                <a16:creationId xmlns:a16="http://schemas.microsoft.com/office/drawing/2014/main" id="{F27EB7FB-2C11-4BBC-A4FD-A949FC03CC29}"/>
              </a:ext>
            </a:extLst>
          </p:cNvPr>
          <p:cNvSpPr>
            <a:spLocks noGrp="1"/>
          </p:cNvSpPr>
          <p:nvPr>
            <p:ph type="pic" sz="quarter" idx="28"/>
          </p:nvPr>
        </p:nvSpPr>
        <p:spPr>
          <a:xfrm>
            <a:off x="4062413" y="3429000"/>
            <a:ext cx="4064000" cy="3429000"/>
          </a:xfrm>
          <a:noFill/>
        </p:spPr>
        <p:txBody>
          <a:bodyPr anchor="ctr"/>
          <a:lstStyle>
            <a:lvl1pPr algn="ctr">
              <a:defRPr sz="1200"/>
            </a:lvl1pPr>
          </a:lstStyle>
          <a:p>
            <a:r>
              <a:rPr lang="en-US"/>
              <a:t>Click icon to add picture</a:t>
            </a:r>
            <a:endParaRPr lang="en-GB"/>
          </a:p>
        </p:txBody>
      </p:sp>
      <p:sp>
        <p:nvSpPr>
          <p:cNvPr id="40" name="Picture Placeholder 2">
            <a:extLst>
              <a:ext uri="{FF2B5EF4-FFF2-40B4-BE49-F238E27FC236}">
                <a16:creationId xmlns:a16="http://schemas.microsoft.com/office/drawing/2014/main" id="{448AFC82-9EE7-4954-87FE-4E4F12FA4886}"/>
              </a:ext>
            </a:extLst>
          </p:cNvPr>
          <p:cNvSpPr>
            <a:spLocks noGrp="1"/>
          </p:cNvSpPr>
          <p:nvPr>
            <p:ph type="pic" sz="quarter" idx="29"/>
          </p:nvPr>
        </p:nvSpPr>
        <p:spPr>
          <a:xfrm>
            <a:off x="0" y="3429000"/>
            <a:ext cx="4064000" cy="3429000"/>
          </a:xfrm>
          <a:noFill/>
        </p:spPr>
        <p:txBody>
          <a:bodyPr anchor="ctr"/>
          <a:lstStyle>
            <a:lvl1pPr algn="ctr">
              <a:defRPr sz="1200"/>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48795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1517538"/>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923412"/>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953000"/>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84962D21-27DB-4D37-A862-E6C42232C1F1}"/>
              </a:ext>
            </a:extLst>
          </p:cNvPr>
          <p:cNvSpPr>
            <a:spLocks noGrp="1"/>
          </p:cNvSpPr>
          <p:nvPr>
            <p:ph sz="quarter" idx="24"/>
          </p:nvPr>
        </p:nvSpPr>
        <p:spPr>
          <a:xfrm>
            <a:off x="347663" y="3810000"/>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48795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1517538"/>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6">
            <a:extLst>
              <a:ext uri="{FF2B5EF4-FFF2-40B4-BE49-F238E27FC236}">
                <a16:creationId xmlns:a16="http://schemas.microsoft.com/office/drawing/2014/main" id="{2FB2B860-922D-4BD1-9840-F4EEED89823A}"/>
              </a:ext>
            </a:extLst>
          </p:cNvPr>
          <p:cNvSpPr>
            <a:spLocks noGrp="1"/>
          </p:cNvSpPr>
          <p:nvPr>
            <p:ph sz="quarter" idx="25"/>
          </p:nvPr>
        </p:nvSpPr>
        <p:spPr>
          <a:xfrm>
            <a:off x="8474338" y="3810000"/>
            <a:ext cx="3367088"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6">
            <a:extLst>
              <a:ext uri="{FF2B5EF4-FFF2-40B4-BE49-F238E27FC236}">
                <a16:creationId xmlns:a16="http://schemas.microsoft.com/office/drawing/2014/main" id="{24E7BF06-DCF0-48F0-B9F3-35753074E66C}"/>
              </a:ext>
            </a:extLst>
          </p:cNvPr>
          <p:cNvSpPr>
            <a:spLocks noGrp="1"/>
          </p:cNvSpPr>
          <p:nvPr>
            <p:ph sz="quarter" idx="30"/>
          </p:nvPr>
        </p:nvSpPr>
        <p:spPr>
          <a:xfrm>
            <a:off x="4410869" y="380999"/>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3240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meline">
    <p:bg>
      <p:bgPr>
        <a:solidFill>
          <a:schemeClr val="accent4"/>
        </a:solidFill>
        <a:effectLst/>
      </p:bgPr>
    </p:bg>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71FEB520-F9A9-4D54-BBC9-EE1DF2D9FEA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cxnSp>
        <p:nvCxnSpPr>
          <p:cNvPr id="8" name="Straight Connector 7">
            <a:extLst>
              <a:ext uri="{FF2B5EF4-FFF2-40B4-BE49-F238E27FC236}">
                <a16:creationId xmlns:a16="http://schemas.microsoft.com/office/drawing/2014/main" id="{8232D043-79D0-49B2-A12B-0B6509B3AFCF}"/>
              </a:ext>
            </a:extLst>
          </p:cNvPr>
          <p:cNvCxnSpPr/>
          <p:nvPr/>
        </p:nvCxnSpPr>
        <p:spPr>
          <a:xfrm>
            <a:off x="0" y="3429000"/>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1774BBCA-33B5-4D0F-86DB-49496720CD5F}"/>
              </a:ext>
            </a:extLst>
          </p:cNvPr>
          <p:cNvSpPr>
            <a:spLocks noGrp="1"/>
          </p:cNvSpPr>
          <p:nvPr>
            <p:ph type="body" sz="quarter" idx="14" hasCustomPrompt="1"/>
          </p:nvPr>
        </p:nvSpPr>
        <p:spPr>
          <a:xfrm>
            <a:off x="10191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43" name="Text Placeholder 42">
            <a:extLst>
              <a:ext uri="{FF2B5EF4-FFF2-40B4-BE49-F238E27FC236}">
                <a16:creationId xmlns:a16="http://schemas.microsoft.com/office/drawing/2014/main" id="{D2487C9E-CCDC-49DD-B696-01653A60BFFC}"/>
              </a:ext>
            </a:extLst>
          </p:cNvPr>
          <p:cNvSpPr>
            <a:spLocks noGrp="1"/>
          </p:cNvSpPr>
          <p:nvPr>
            <p:ph type="body" sz="quarter" idx="15" hasCustomPrompt="1"/>
          </p:nvPr>
        </p:nvSpPr>
        <p:spPr>
          <a:xfrm>
            <a:off x="12739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7" name="Text Placeholder 66">
            <a:extLst>
              <a:ext uri="{FF2B5EF4-FFF2-40B4-BE49-F238E27FC236}">
                <a16:creationId xmlns:a16="http://schemas.microsoft.com/office/drawing/2014/main" id="{D874B9F8-48E8-4B52-95A8-F4ED92169883}"/>
              </a:ext>
            </a:extLst>
          </p:cNvPr>
          <p:cNvSpPr>
            <a:spLocks noGrp="1"/>
          </p:cNvSpPr>
          <p:nvPr>
            <p:ph type="body" sz="quarter" idx="17" hasCustomPrompt="1"/>
          </p:nvPr>
        </p:nvSpPr>
        <p:spPr>
          <a:xfrm>
            <a:off x="291782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2" name="Text Placeholder 51">
            <a:extLst>
              <a:ext uri="{FF2B5EF4-FFF2-40B4-BE49-F238E27FC236}">
                <a16:creationId xmlns:a16="http://schemas.microsoft.com/office/drawing/2014/main" id="{74766A85-F355-4243-B2F2-4C654A2896C3}"/>
              </a:ext>
            </a:extLst>
          </p:cNvPr>
          <p:cNvSpPr>
            <a:spLocks noGrp="1"/>
          </p:cNvSpPr>
          <p:nvPr>
            <p:ph type="body" sz="quarter" idx="18" hasCustomPrompt="1"/>
          </p:nvPr>
        </p:nvSpPr>
        <p:spPr>
          <a:xfrm>
            <a:off x="317261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55" name="Text Placeholder 54">
            <a:extLst>
              <a:ext uri="{FF2B5EF4-FFF2-40B4-BE49-F238E27FC236}">
                <a16:creationId xmlns:a16="http://schemas.microsoft.com/office/drawing/2014/main" id="{E7956E31-F0D4-4201-B059-666D42DA603E}"/>
              </a:ext>
            </a:extLst>
          </p:cNvPr>
          <p:cNvSpPr>
            <a:spLocks noGrp="1"/>
          </p:cNvSpPr>
          <p:nvPr>
            <p:ph type="body" sz="quarter" idx="20" hasCustomPrompt="1"/>
          </p:nvPr>
        </p:nvSpPr>
        <p:spPr>
          <a:xfrm>
            <a:off x="48164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6" name="Text Placeholder 55">
            <a:extLst>
              <a:ext uri="{FF2B5EF4-FFF2-40B4-BE49-F238E27FC236}">
                <a16:creationId xmlns:a16="http://schemas.microsoft.com/office/drawing/2014/main" id="{BC5BA194-6BDB-4B52-99DC-3BE77032363A}"/>
              </a:ext>
            </a:extLst>
          </p:cNvPr>
          <p:cNvSpPr>
            <a:spLocks noGrp="1"/>
          </p:cNvSpPr>
          <p:nvPr>
            <p:ph type="body" sz="quarter" idx="21" hasCustomPrompt="1"/>
          </p:nvPr>
        </p:nvSpPr>
        <p:spPr>
          <a:xfrm>
            <a:off x="50712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8" name="Text Placeholder 67">
            <a:extLst>
              <a:ext uri="{FF2B5EF4-FFF2-40B4-BE49-F238E27FC236}">
                <a16:creationId xmlns:a16="http://schemas.microsoft.com/office/drawing/2014/main" id="{2601F61E-63C3-4959-887D-E3D70F6C1E36}"/>
              </a:ext>
            </a:extLst>
          </p:cNvPr>
          <p:cNvSpPr>
            <a:spLocks noGrp="1"/>
          </p:cNvSpPr>
          <p:nvPr>
            <p:ph type="body" sz="quarter" idx="23" hasCustomPrompt="1"/>
          </p:nvPr>
        </p:nvSpPr>
        <p:spPr>
          <a:xfrm>
            <a:off x="673417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0" name="Text Placeholder 59">
            <a:extLst>
              <a:ext uri="{FF2B5EF4-FFF2-40B4-BE49-F238E27FC236}">
                <a16:creationId xmlns:a16="http://schemas.microsoft.com/office/drawing/2014/main" id="{8D595172-2123-4591-9AC2-D47CBD71F105}"/>
              </a:ext>
            </a:extLst>
          </p:cNvPr>
          <p:cNvSpPr>
            <a:spLocks noGrp="1"/>
          </p:cNvSpPr>
          <p:nvPr>
            <p:ph type="body" sz="quarter" idx="24" hasCustomPrompt="1"/>
          </p:nvPr>
        </p:nvSpPr>
        <p:spPr>
          <a:xfrm>
            <a:off x="69889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3" name="Text Placeholder 62">
            <a:extLst>
              <a:ext uri="{FF2B5EF4-FFF2-40B4-BE49-F238E27FC236}">
                <a16:creationId xmlns:a16="http://schemas.microsoft.com/office/drawing/2014/main" id="{4F195046-3FC2-4D0D-B3CB-C883CD98FD65}"/>
              </a:ext>
            </a:extLst>
          </p:cNvPr>
          <p:cNvSpPr>
            <a:spLocks noGrp="1"/>
          </p:cNvSpPr>
          <p:nvPr>
            <p:ph type="body" sz="quarter" idx="26" hasCustomPrompt="1"/>
          </p:nvPr>
        </p:nvSpPr>
        <p:spPr>
          <a:xfrm>
            <a:off x="8629411"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4" name="Text Placeholder 63">
            <a:extLst>
              <a:ext uri="{FF2B5EF4-FFF2-40B4-BE49-F238E27FC236}">
                <a16:creationId xmlns:a16="http://schemas.microsoft.com/office/drawing/2014/main" id="{A780909C-8702-40DC-9700-8581F09DD259}"/>
              </a:ext>
            </a:extLst>
          </p:cNvPr>
          <p:cNvSpPr>
            <a:spLocks noGrp="1"/>
          </p:cNvSpPr>
          <p:nvPr>
            <p:ph type="body" sz="quarter" idx="27" hasCustomPrompt="1"/>
          </p:nvPr>
        </p:nvSpPr>
        <p:spPr>
          <a:xfrm>
            <a:off x="8884204"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32" name="Text Placeholder 5">
            <a:extLst>
              <a:ext uri="{FF2B5EF4-FFF2-40B4-BE49-F238E27FC236}">
                <a16:creationId xmlns:a16="http://schemas.microsoft.com/office/drawing/2014/main" id="{D5C76C6F-BA11-49D8-94C0-FA012D5DDE3F}"/>
              </a:ext>
            </a:extLst>
          </p:cNvPr>
          <p:cNvSpPr>
            <a:spLocks noGrp="1"/>
          </p:cNvSpPr>
          <p:nvPr>
            <p:ph type="body" sz="quarter" idx="28"/>
          </p:nvPr>
        </p:nvSpPr>
        <p:spPr>
          <a:xfrm>
            <a:off x="1019175" y="1021975"/>
            <a:ext cx="2600325" cy="470150"/>
          </a:xfrm>
        </p:spPr>
        <p:txBody>
          <a:bodyPr anchor="b"/>
          <a:lstStyle>
            <a:lvl1pPr marL="0" marR="0" indent="0" algn="l" defTabSz="914400" rtl="0" eaLnBrk="1" fontAlgn="auto" latinLnBrk="0" hangingPunct="1">
              <a:lnSpc>
                <a:spcPct val="118000"/>
              </a:lnSpc>
              <a:spcBef>
                <a:spcPts val="0"/>
              </a:spcBef>
              <a:spcAft>
                <a:spcPts val="0"/>
              </a:spcAft>
              <a:buClrTx/>
              <a:buSzTx/>
              <a:buFont typeface="Arial" panose="020B0604020202020204" pitchFamily="34" charset="0"/>
              <a:buNone/>
              <a:tabLst/>
              <a:defRPr sz="1500" b="1">
                <a:solidFill>
                  <a:schemeClr val="bg2"/>
                </a:solidFill>
                <a:latin typeface="+mj-lt"/>
              </a:defRPr>
            </a:lvl1pPr>
            <a:lvl2pPr marL="182563" indent="0">
              <a:buNone/>
              <a:defRPr/>
            </a:lvl2pPr>
          </a:lstStyle>
          <a:p>
            <a:pPr marL="0" marR="0" lvl="0" indent="0" algn="l" defTabSz="914400" rtl="0" eaLnBrk="1" fontAlgn="auto" latinLnBrk="0" hangingPunct="1">
              <a:lnSpc>
                <a:spcPct val="118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3" name="Content Placeholder 2">
            <a:extLst>
              <a:ext uri="{FF2B5EF4-FFF2-40B4-BE49-F238E27FC236}">
                <a16:creationId xmlns:a16="http://schemas.microsoft.com/office/drawing/2014/main" id="{AB458D80-3DF0-40B7-9DC8-4D65E3DEFF85}"/>
              </a:ext>
            </a:extLst>
          </p:cNvPr>
          <p:cNvSpPr>
            <a:spLocks noGrp="1"/>
          </p:cNvSpPr>
          <p:nvPr>
            <p:ph sz="quarter" idx="37"/>
          </p:nvPr>
        </p:nvSpPr>
        <p:spPr>
          <a:xfrm>
            <a:off x="10191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5">
            <a:extLst>
              <a:ext uri="{FF2B5EF4-FFF2-40B4-BE49-F238E27FC236}">
                <a16:creationId xmlns:a16="http://schemas.microsoft.com/office/drawing/2014/main" id="{7CBBE53C-EB43-4ABC-AA59-9A2717E2CDB9}"/>
              </a:ext>
            </a:extLst>
          </p:cNvPr>
          <p:cNvSpPr>
            <a:spLocks noGrp="1"/>
          </p:cNvSpPr>
          <p:nvPr>
            <p:ph type="body" sz="quarter" idx="38"/>
          </p:nvPr>
        </p:nvSpPr>
        <p:spPr>
          <a:xfrm>
            <a:off x="2917825" y="4446033"/>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44" name="Content Placeholder 2">
            <a:extLst>
              <a:ext uri="{FF2B5EF4-FFF2-40B4-BE49-F238E27FC236}">
                <a16:creationId xmlns:a16="http://schemas.microsoft.com/office/drawing/2014/main" id="{91D75B96-8105-4004-83B0-12B06429EF3A}"/>
              </a:ext>
            </a:extLst>
          </p:cNvPr>
          <p:cNvSpPr>
            <a:spLocks noGrp="1"/>
          </p:cNvSpPr>
          <p:nvPr>
            <p:ph sz="quarter" idx="39"/>
          </p:nvPr>
        </p:nvSpPr>
        <p:spPr>
          <a:xfrm>
            <a:off x="2917824" y="5034203"/>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5">
            <a:extLst>
              <a:ext uri="{FF2B5EF4-FFF2-40B4-BE49-F238E27FC236}">
                <a16:creationId xmlns:a16="http://schemas.microsoft.com/office/drawing/2014/main" id="{C6B7529F-D167-42F2-A8BD-99C2902886F5}"/>
              </a:ext>
            </a:extLst>
          </p:cNvPr>
          <p:cNvSpPr>
            <a:spLocks noGrp="1"/>
          </p:cNvSpPr>
          <p:nvPr>
            <p:ph type="body" sz="quarter" idx="40"/>
          </p:nvPr>
        </p:nvSpPr>
        <p:spPr>
          <a:xfrm>
            <a:off x="4816475" y="1021975"/>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46" name="Content Placeholder 2">
            <a:extLst>
              <a:ext uri="{FF2B5EF4-FFF2-40B4-BE49-F238E27FC236}">
                <a16:creationId xmlns:a16="http://schemas.microsoft.com/office/drawing/2014/main" id="{CE1925D4-47AF-4016-8FAB-4A20D815934C}"/>
              </a:ext>
            </a:extLst>
          </p:cNvPr>
          <p:cNvSpPr>
            <a:spLocks noGrp="1"/>
          </p:cNvSpPr>
          <p:nvPr>
            <p:ph sz="quarter" idx="41"/>
          </p:nvPr>
        </p:nvSpPr>
        <p:spPr>
          <a:xfrm>
            <a:off x="48164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5">
            <a:extLst>
              <a:ext uri="{FF2B5EF4-FFF2-40B4-BE49-F238E27FC236}">
                <a16:creationId xmlns:a16="http://schemas.microsoft.com/office/drawing/2014/main" id="{E645E822-A685-4E9F-AADA-46559D90F7F5}"/>
              </a:ext>
            </a:extLst>
          </p:cNvPr>
          <p:cNvSpPr>
            <a:spLocks noGrp="1"/>
          </p:cNvSpPr>
          <p:nvPr>
            <p:ph type="body" sz="quarter" idx="42"/>
          </p:nvPr>
        </p:nvSpPr>
        <p:spPr>
          <a:xfrm>
            <a:off x="6734175" y="4446033"/>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48" name="Content Placeholder 2">
            <a:extLst>
              <a:ext uri="{FF2B5EF4-FFF2-40B4-BE49-F238E27FC236}">
                <a16:creationId xmlns:a16="http://schemas.microsoft.com/office/drawing/2014/main" id="{D3F5028C-F298-4C27-9488-15157C65A552}"/>
              </a:ext>
            </a:extLst>
          </p:cNvPr>
          <p:cNvSpPr>
            <a:spLocks noGrp="1"/>
          </p:cNvSpPr>
          <p:nvPr>
            <p:ph sz="quarter" idx="43"/>
          </p:nvPr>
        </p:nvSpPr>
        <p:spPr>
          <a:xfrm>
            <a:off x="6734174" y="5034203"/>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5">
            <a:extLst>
              <a:ext uri="{FF2B5EF4-FFF2-40B4-BE49-F238E27FC236}">
                <a16:creationId xmlns:a16="http://schemas.microsoft.com/office/drawing/2014/main" id="{5862C9B8-41F8-4C67-BC6D-E5930E0B3F88}"/>
              </a:ext>
            </a:extLst>
          </p:cNvPr>
          <p:cNvSpPr>
            <a:spLocks noGrp="1"/>
          </p:cNvSpPr>
          <p:nvPr>
            <p:ph type="body" sz="quarter" idx="44"/>
          </p:nvPr>
        </p:nvSpPr>
        <p:spPr>
          <a:xfrm>
            <a:off x="8613775" y="1021975"/>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50" name="Content Placeholder 2">
            <a:extLst>
              <a:ext uri="{FF2B5EF4-FFF2-40B4-BE49-F238E27FC236}">
                <a16:creationId xmlns:a16="http://schemas.microsoft.com/office/drawing/2014/main" id="{8E9327D7-0D4F-4112-ACE2-38865812C351}"/>
              </a:ext>
            </a:extLst>
          </p:cNvPr>
          <p:cNvSpPr>
            <a:spLocks noGrp="1"/>
          </p:cNvSpPr>
          <p:nvPr>
            <p:ph sz="quarter" idx="45"/>
          </p:nvPr>
        </p:nvSpPr>
        <p:spPr>
          <a:xfrm>
            <a:off x="86137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03477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13EA2065-C423-498F-819C-6F87BDB2807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2" name="Rectangle 21">
            <a:extLst>
              <a:ext uri="{FF2B5EF4-FFF2-40B4-BE49-F238E27FC236}">
                <a16:creationId xmlns:a16="http://schemas.microsoft.com/office/drawing/2014/main" id="{88E3FC18-8376-4F54-B1B8-AC2A64134EDB}"/>
              </a:ext>
            </a:extLst>
          </p:cNvPr>
          <p:cNvSpPr/>
          <p:nvPr userDrawn="1"/>
        </p:nvSpPr>
        <p:spPr>
          <a:xfrm>
            <a:off x="0" y="1"/>
            <a:ext cx="81279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763582" y="6361253"/>
            <a:ext cx="2984502" cy="97562"/>
          </a:xfrm>
          <a:prstGeom prst="rect">
            <a:avLst/>
          </a:prstGeom>
        </p:spPr>
        <p:txBody>
          <a:bodyPr wrap="none" lIns="0" tIns="0" rIns="0" bIns="0" anchor="ctr">
            <a:noAutofit/>
          </a:bodyPr>
          <a:lstStyle>
            <a:lvl1pPr algn="l">
              <a:lnSpc>
                <a:spcPct val="90000"/>
              </a:lnSpc>
              <a:defRPr sz="700" b="0">
                <a:solidFill>
                  <a:schemeClr val="tx2"/>
                </a:solidFill>
                <a:latin typeface="+mj-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770942" y="378832"/>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hasCustomPrompt="1"/>
          </p:nvPr>
        </p:nvSpPr>
        <p:spPr>
          <a:xfrm>
            <a:off x="762000" y="2545492"/>
            <a:ext cx="6477000" cy="1074007"/>
          </a:xfrm>
        </p:spPr>
        <p:txBody>
          <a:bodyPr anchor="b"/>
          <a:lstStyle>
            <a:lvl1pPr>
              <a:lnSpc>
                <a:spcPct val="118000"/>
              </a:lnSpc>
              <a:defRPr sz="3000">
                <a:latin typeface="+mj-lt"/>
              </a:defRPr>
            </a:lvl1pPr>
          </a:lstStyle>
          <a:p>
            <a:r>
              <a:rPr lang="en-GB"/>
              <a:t>Presentation title goes here</a:t>
            </a:r>
          </a:p>
        </p:txBody>
      </p:sp>
      <p:sp>
        <p:nvSpPr>
          <p:cNvPr id="7" name="Text Placeholder 6">
            <a:extLst>
              <a:ext uri="{FF2B5EF4-FFF2-40B4-BE49-F238E27FC236}">
                <a16:creationId xmlns:a16="http://schemas.microsoft.com/office/drawing/2014/main" id="{738387E8-F914-4FAF-B2D8-7657B7474DEC}"/>
              </a:ext>
            </a:extLst>
          </p:cNvPr>
          <p:cNvSpPr>
            <a:spLocks noGrp="1"/>
          </p:cNvSpPr>
          <p:nvPr>
            <p:ph type="body" sz="quarter" idx="10" hasCustomPrompt="1"/>
          </p:nvPr>
        </p:nvSpPr>
        <p:spPr>
          <a:xfrm>
            <a:off x="762001" y="3852862"/>
            <a:ext cx="6477000" cy="381000"/>
          </a:xfrm>
        </p:spPr>
        <p:txBody>
          <a:bodyPr/>
          <a:lstStyle>
            <a:lvl1pPr>
              <a:spcBef>
                <a:spcPts val="0"/>
              </a:spcBef>
              <a:defRPr sz="2000" b="1">
                <a:solidFill>
                  <a:schemeClr val="accent1"/>
                </a:solidFill>
              </a:defRPr>
            </a:lvl1pPr>
            <a:lvl2pPr marL="182563" indent="0">
              <a:buNone/>
              <a:defRPr/>
            </a:lvl2pPr>
            <a:lvl5pPr>
              <a:defRPr/>
            </a:lvl5pPr>
          </a:lstStyle>
          <a:p>
            <a:pPr lvl="0"/>
            <a:r>
              <a:rPr lang="en-US"/>
              <a:t>Full Name</a:t>
            </a:r>
          </a:p>
        </p:txBody>
      </p:sp>
      <p:sp>
        <p:nvSpPr>
          <p:cNvPr id="14" name="Text Placeholder 6">
            <a:extLst>
              <a:ext uri="{FF2B5EF4-FFF2-40B4-BE49-F238E27FC236}">
                <a16:creationId xmlns:a16="http://schemas.microsoft.com/office/drawing/2014/main" id="{CED634CF-2B0F-49BC-9573-E74EBBD0F45B}"/>
              </a:ext>
            </a:extLst>
          </p:cNvPr>
          <p:cNvSpPr>
            <a:spLocks noGrp="1"/>
          </p:cNvSpPr>
          <p:nvPr>
            <p:ph type="body" sz="quarter" idx="11" hasCustomPrompt="1"/>
          </p:nvPr>
        </p:nvSpPr>
        <p:spPr>
          <a:xfrm>
            <a:off x="762001" y="4267202"/>
            <a:ext cx="6477000" cy="233363"/>
          </a:xfrm>
        </p:spPr>
        <p:txBody>
          <a:bodyPr/>
          <a:lstStyle>
            <a:lvl1pPr>
              <a:spcBef>
                <a:spcPts val="0"/>
              </a:spcBef>
              <a:defRPr sz="1250" b="0">
                <a:solidFill>
                  <a:schemeClr val="tx2"/>
                </a:solidFill>
              </a:defRPr>
            </a:lvl1pPr>
            <a:lvl2pPr marL="182563" indent="0">
              <a:buNone/>
              <a:defRPr/>
            </a:lvl2pPr>
            <a:lvl5pPr>
              <a:defRPr/>
            </a:lvl5pPr>
          </a:lstStyle>
          <a:p>
            <a:pPr lvl="0"/>
            <a:r>
              <a:rPr lang="en-US"/>
              <a:t>Job Title</a:t>
            </a:r>
          </a:p>
        </p:txBody>
      </p:sp>
      <p:sp>
        <p:nvSpPr>
          <p:cNvPr id="8" name="TextBox 7">
            <a:extLst>
              <a:ext uri="{FF2B5EF4-FFF2-40B4-BE49-F238E27FC236}">
                <a16:creationId xmlns:a16="http://schemas.microsoft.com/office/drawing/2014/main" id="{BC1CBCA0-0A2A-497A-82CF-7E6A736C5695}"/>
              </a:ext>
            </a:extLst>
          </p:cNvPr>
          <p:cNvSpPr txBox="1"/>
          <p:nvPr userDrawn="1"/>
        </p:nvSpPr>
        <p:spPr>
          <a:xfrm>
            <a:off x="763583" y="6520638"/>
            <a:ext cx="3556001" cy="95250"/>
          </a:xfrm>
          <a:prstGeom prst="rect">
            <a:avLst/>
          </a:prstGeom>
          <a:noFill/>
        </p:spPr>
        <p:txBody>
          <a:bodyPr wrap="square" lIns="0" tIns="0" rIns="0" bIns="0" rtlCol="0">
            <a:noAutofit/>
          </a:bodyPr>
          <a:lstStyle/>
          <a:p>
            <a:r>
              <a:rPr lang="en-GB" sz="650">
                <a:solidFill>
                  <a:schemeClr val="tx2"/>
                </a:solidFill>
              </a:rPr>
              <a:t>Copyright © 2019 Centre for Process Innovation Limited trading as CPI. All rights reserved.</a:t>
            </a:r>
          </a:p>
        </p:txBody>
      </p:sp>
      <p:pic>
        <p:nvPicPr>
          <p:cNvPr id="16" name="Graphic 15">
            <a:extLst>
              <a:ext uri="{FF2B5EF4-FFF2-40B4-BE49-F238E27FC236}">
                <a16:creationId xmlns:a16="http://schemas.microsoft.com/office/drawing/2014/main" id="{6BA13724-0655-4CD9-8AAD-B3B46DE1392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6758" y="5428792"/>
            <a:ext cx="1476376" cy="667208"/>
          </a:xfrm>
          <a:prstGeom prst="rect">
            <a:avLst/>
          </a:prstGeom>
        </p:spPr>
      </p:pic>
      <p:sp>
        <p:nvSpPr>
          <p:cNvPr id="12" name="Picture Placeholder 11">
            <a:extLst>
              <a:ext uri="{FF2B5EF4-FFF2-40B4-BE49-F238E27FC236}">
                <a16:creationId xmlns:a16="http://schemas.microsoft.com/office/drawing/2014/main" id="{330697A8-799F-4F80-BB1F-136A6488E73E}"/>
              </a:ext>
            </a:extLst>
          </p:cNvPr>
          <p:cNvSpPr>
            <a:spLocks noGrp="1"/>
          </p:cNvSpPr>
          <p:nvPr>
            <p:ph type="pic" sz="quarter" idx="12"/>
          </p:nvPr>
        </p:nvSpPr>
        <p:spPr>
          <a:xfrm>
            <a:off x="8127998" y="-1"/>
            <a:ext cx="4064002" cy="6857999"/>
          </a:xfrm>
          <a:noFill/>
        </p:spPr>
        <p:txBody>
          <a:bodyPr anchor="ctr"/>
          <a:lstStyle>
            <a:lvl1pPr algn="ctr">
              <a:spcBef>
                <a:spcPts val="0"/>
              </a:spcBef>
              <a:defRPr sz="1250">
                <a:solidFill>
                  <a:schemeClr val="bg2"/>
                </a:solidFill>
              </a:defRPr>
            </a:lvl1pPr>
          </a:lstStyle>
          <a:p>
            <a:endParaRPr lang="en-GB"/>
          </a:p>
        </p:txBody>
      </p:sp>
      <p:sp>
        <p:nvSpPr>
          <p:cNvPr id="3" name="Picture Placeholder 2">
            <a:extLst>
              <a:ext uri="{FF2B5EF4-FFF2-40B4-BE49-F238E27FC236}">
                <a16:creationId xmlns:a16="http://schemas.microsoft.com/office/drawing/2014/main" id="{43C5793D-73F9-4C01-86C5-CDDA2AF52F68}"/>
              </a:ext>
            </a:extLst>
          </p:cNvPr>
          <p:cNvSpPr>
            <a:spLocks noGrp="1"/>
          </p:cNvSpPr>
          <p:nvPr>
            <p:ph type="pic" sz="quarter" idx="13" hasCustomPrompt="1"/>
          </p:nvPr>
        </p:nvSpPr>
        <p:spPr>
          <a:xfrm>
            <a:off x="5762623" y="5428791"/>
            <a:ext cx="1476377" cy="667208"/>
          </a:xfrm>
        </p:spPr>
        <p:txBody>
          <a:bodyPr anchor="ctr"/>
          <a:lstStyle>
            <a:lvl1pPr algn="ctr">
              <a:spcBef>
                <a:spcPts val="0"/>
              </a:spcBef>
              <a:defRPr sz="800"/>
            </a:lvl1pPr>
          </a:lstStyle>
          <a:p>
            <a:r>
              <a:rPr lang="en-GB"/>
              <a:t>Partner / Funder Logo</a:t>
            </a:r>
          </a:p>
        </p:txBody>
      </p:sp>
      <p:sp>
        <p:nvSpPr>
          <p:cNvPr id="23" name="Picture Placeholder 2">
            <a:extLst>
              <a:ext uri="{FF2B5EF4-FFF2-40B4-BE49-F238E27FC236}">
                <a16:creationId xmlns:a16="http://schemas.microsoft.com/office/drawing/2014/main" id="{25334231-D0F9-40FC-9EB5-9C3F68807F3A}"/>
              </a:ext>
            </a:extLst>
          </p:cNvPr>
          <p:cNvSpPr>
            <a:spLocks noGrp="1"/>
          </p:cNvSpPr>
          <p:nvPr>
            <p:ph type="pic" sz="quarter" idx="14" hasCustomPrompt="1"/>
          </p:nvPr>
        </p:nvSpPr>
        <p:spPr>
          <a:xfrm>
            <a:off x="3984624" y="5428791"/>
            <a:ext cx="1476377" cy="667208"/>
          </a:xfrm>
        </p:spPr>
        <p:txBody>
          <a:bodyPr anchor="ctr"/>
          <a:lstStyle>
            <a:lvl1pPr algn="ctr">
              <a:spcBef>
                <a:spcPts val="0"/>
              </a:spcBef>
              <a:defRPr sz="800"/>
            </a:lvl1pPr>
          </a:lstStyle>
          <a:p>
            <a:r>
              <a:rPr lang="en-GB"/>
              <a:t>Partner / Funder Logo</a:t>
            </a:r>
          </a:p>
        </p:txBody>
      </p:sp>
      <p:sp>
        <p:nvSpPr>
          <p:cNvPr id="17" name="Slide Number Placeholder 21">
            <a:extLst>
              <a:ext uri="{FF2B5EF4-FFF2-40B4-BE49-F238E27FC236}">
                <a16:creationId xmlns:a16="http://schemas.microsoft.com/office/drawing/2014/main" id="{F5466D21-C757-4225-93B9-6A24A860A29D}"/>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Tree>
    <p:extLst>
      <p:ext uri="{BB962C8B-B14F-4D97-AF65-F5344CB8AC3E}">
        <p14:creationId xmlns:p14="http://schemas.microsoft.com/office/powerpoint/2010/main" val="23745331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s / Summary">
    <p:bg>
      <p:bgPr>
        <a:solidFill>
          <a:schemeClr val="bg1"/>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03795" y="6131141"/>
            <a:ext cx="631602" cy="465439"/>
          </a:xfrm>
          <a:prstGeom prst="rect">
            <a:avLst/>
          </a:prstGeom>
        </p:spPr>
      </p:pic>
      <p:pic>
        <p:nvPicPr>
          <p:cNvPr id="3" name="Graphic 2">
            <a:extLst>
              <a:ext uri="{FF2B5EF4-FFF2-40B4-BE49-F238E27FC236}">
                <a16:creationId xmlns:a16="http://schemas.microsoft.com/office/drawing/2014/main" id="{A647AB12-E4B4-42D2-8F90-868724254F3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2000" y="1"/>
            <a:ext cx="3238500" cy="2313214"/>
          </a:xfrm>
          <a:prstGeom prst="rect">
            <a:avLst/>
          </a:prstGeom>
        </p:spPr>
      </p:pic>
      <p:pic>
        <p:nvPicPr>
          <p:cNvPr id="7" name="Graphic 6">
            <a:extLst>
              <a:ext uri="{FF2B5EF4-FFF2-40B4-BE49-F238E27FC236}">
                <a16:creationId xmlns:a16="http://schemas.microsoft.com/office/drawing/2014/main" id="{60CAAD70-0785-4832-B20A-EC9EF0F0BE2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0" y="5167312"/>
            <a:ext cx="2573603" cy="169068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1047750" y="1333500"/>
            <a:ext cx="10079248" cy="476250"/>
          </a:xfrm>
        </p:spPr>
        <p:txBody>
          <a:bodyPr/>
          <a:lstStyle>
            <a:lvl1pPr>
              <a:lnSpc>
                <a:spcPct val="100000"/>
              </a:lnSpc>
              <a:defRPr sz="3000">
                <a:solidFill>
                  <a:schemeClr val="bg2"/>
                </a:solidFill>
                <a:latin typeface="+mj-lt"/>
              </a:defRPr>
            </a:lvl1pPr>
          </a:lstStyle>
          <a:p>
            <a:endParaRPr lang="en-GB"/>
          </a:p>
        </p:txBody>
      </p:sp>
      <p:sp>
        <p:nvSpPr>
          <p:cNvPr id="6" name="Text Placeholder 5">
            <a:extLst>
              <a:ext uri="{FF2B5EF4-FFF2-40B4-BE49-F238E27FC236}">
                <a16:creationId xmlns:a16="http://schemas.microsoft.com/office/drawing/2014/main" id="{1CD418F0-545B-455A-ACCC-16D01445E5D9}"/>
              </a:ext>
            </a:extLst>
          </p:cNvPr>
          <p:cNvSpPr>
            <a:spLocks noGrp="1"/>
          </p:cNvSpPr>
          <p:nvPr>
            <p:ph type="body" sz="quarter" idx="10" hasCustomPrompt="1"/>
          </p:nvPr>
        </p:nvSpPr>
        <p:spPr>
          <a:xfrm>
            <a:off x="1047750" y="2085974"/>
            <a:ext cx="4667250" cy="3248026"/>
          </a:xfrm>
        </p:spPr>
        <p:txBody>
          <a:bodyPr/>
          <a:lstStyle>
            <a:lvl1pPr>
              <a:lnSpc>
                <a:spcPct val="122000"/>
              </a:lnSpc>
              <a:spcBef>
                <a:spcPts val="1800"/>
              </a:spcBef>
              <a:defRPr sz="2000" b="1">
                <a:solidFill>
                  <a:schemeClr val="bg2"/>
                </a:solidFill>
              </a:defRPr>
            </a:lvl1pPr>
            <a:lvl2pPr marL="182563" indent="0">
              <a:lnSpc>
                <a:spcPct val="113000"/>
              </a:lnSpc>
              <a:spcBef>
                <a:spcPts val="0"/>
              </a:spcBef>
              <a:buFontTx/>
              <a:buNone/>
              <a:defRPr sz="1600" i="1">
                <a:solidFill>
                  <a:schemeClr val="tx1">
                    <a:lumMod val="10000"/>
                    <a:lumOff val="90000"/>
                  </a:schemeClr>
                </a:solidFill>
              </a:defRPr>
            </a:lvl2pPr>
            <a:lvl3pPr marL="541338" indent="0">
              <a:buNone/>
              <a:defRPr sz="1600"/>
            </a:lvl3pPr>
            <a:lvl4pPr>
              <a:defRPr sz="1600"/>
            </a:lvl4pPr>
            <a:lvl5pPr>
              <a:defRPr sz="1600"/>
            </a:lvl5pPr>
          </a:lstStyle>
          <a:p>
            <a:pPr lvl="0"/>
            <a:r>
              <a:rPr lang="en-US"/>
              <a:t>Edit master text styles</a:t>
            </a:r>
          </a:p>
          <a:p>
            <a:pPr lvl="1"/>
            <a:r>
              <a:rPr lang="en-US"/>
              <a:t>Second level</a:t>
            </a:r>
          </a:p>
        </p:txBody>
      </p:sp>
      <p:sp>
        <p:nvSpPr>
          <p:cNvPr id="53" name="Text Placeholder 5">
            <a:extLst>
              <a:ext uri="{FF2B5EF4-FFF2-40B4-BE49-F238E27FC236}">
                <a16:creationId xmlns:a16="http://schemas.microsoft.com/office/drawing/2014/main" id="{A97A7593-BDA7-4E5E-B29F-788583A15E28}"/>
              </a:ext>
            </a:extLst>
          </p:cNvPr>
          <p:cNvSpPr>
            <a:spLocks noGrp="1"/>
          </p:cNvSpPr>
          <p:nvPr>
            <p:ph type="body" sz="quarter" idx="11" hasCustomPrompt="1"/>
          </p:nvPr>
        </p:nvSpPr>
        <p:spPr>
          <a:xfrm>
            <a:off x="6459748" y="2085974"/>
            <a:ext cx="4667250" cy="3248026"/>
          </a:xfrm>
        </p:spPr>
        <p:txBody>
          <a:bodyPr/>
          <a:lstStyle>
            <a:lvl1pPr>
              <a:spcBef>
                <a:spcPts val="1800"/>
              </a:spcBef>
              <a:defRPr sz="2000" b="1">
                <a:solidFill>
                  <a:schemeClr val="bg2"/>
                </a:solidFill>
              </a:defRPr>
            </a:lvl1pPr>
            <a:lvl2pPr marL="182563" indent="0">
              <a:lnSpc>
                <a:spcPct val="113000"/>
              </a:lnSpc>
              <a:spcBef>
                <a:spcPts val="0"/>
              </a:spcBef>
              <a:buFontTx/>
              <a:buNone/>
              <a:defRPr sz="1600" i="1">
                <a:solidFill>
                  <a:schemeClr val="tx1">
                    <a:lumMod val="10000"/>
                    <a:lumOff val="90000"/>
                  </a:schemeClr>
                </a:solidFill>
              </a:defRPr>
            </a:lvl2pPr>
            <a:lvl3pPr marL="541338" indent="0">
              <a:buNone/>
              <a:defRPr sz="1600"/>
            </a:lvl3pPr>
            <a:lvl4pPr>
              <a:defRPr sz="1600"/>
            </a:lvl4pPr>
            <a:lvl5pPr>
              <a:defRPr sz="1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5370097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C08166-EBF3-47F2-A48B-A01D7AFB6C9A}"/>
              </a:ext>
            </a:extLst>
          </p:cNvPr>
          <p:cNvSpPr/>
          <p:nvPr userDrawn="1"/>
        </p:nvSpPr>
        <p:spPr>
          <a:xfrm>
            <a:off x="0" y="0"/>
            <a:ext cx="12192000" cy="6858000"/>
          </a:xfrm>
          <a:prstGeom prst="rect">
            <a:avLst/>
          </a:prstGeom>
          <a:gradFill>
            <a:gsLst>
              <a:gs pos="30000">
                <a:schemeClr val="bg1"/>
              </a:gs>
              <a:gs pos="100000">
                <a:schemeClr val="accent1">
                  <a:alpha val="6000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A161CED-EFD2-48CD-81BB-A791F5DF95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44000" y="4298950"/>
            <a:ext cx="3048000" cy="2559050"/>
          </a:xfrm>
          <a:prstGeom prst="rect">
            <a:avLst/>
          </a:prstGeom>
        </p:spPr>
      </p:pic>
      <p:pic>
        <p:nvPicPr>
          <p:cNvPr id="8" name="Graphic 7">
            <a:extLst>
              <a:ext uri="{FF2B5EF4-FFF2-40B4-BE49-F238E27FC236}">
                <a16:creationId xmlns:a16="http://schemas.microsoft.com/office/drawing/2014/main" id="{1C50C651-0B70-4C39-923D-9387AF8C241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0750" y="0"/>
            <a:ext cx="3651250" cy="1714500"/>
          </a:xfrm>
          <a:prstGeom prst="rect">
            <a:avLst/>
          </a:prstGeom>
        </p:spPr>
      </p:pic>
      <p:sp>
        <p:nvSpPr>
          <p:cNvPr id="2" name="Title 1">
            <a:extLst>
              <a:ext uri="{FF2B5EF4-FFF2-40B4-BE49-F238E27FC236}">
                <a16:creationId xmlns:a16="http://schemas.microsoft.com/office/drawing/2014/main" id="{A97AED01-A58B-425D-8FCE-B53B4BEE7459}"/>
              </a:ext>
            </a:extLst>
          </p:cNvPr>
          <p:cNvSpPr>
            <a:spLocks noGrp="1"/>
          </p:cNvSpPr>
          <p:nvPr>
            <p:ph type="title"/>
          </p:nvPr>
        </p:nvSpPr>
        <p:spPr>
          <a:xfrm>
            <a:off x="1047750" y="2571749"/>
            <a:ext cx="5048250" cy="1524001"/>
          </a:xfrm>
        </p:spPr>
        <p:txBody>
          <a:bodyPr anchor="ctr"/>
          <a:lstStyle>
            <a:lvl1pPr>
              <a:lnSpc>
                <a:spcPct val="118000"/>
              </a:lnSpc>
              <a:defRPr>
                <a:solidFill>
                  <a:schemeClr val="bg2"/>
                </a:solidFill>
              </a:defRPr>
            </a:lvl1pPr>
          </a:lstStyle>
          <a:p>
            <a:endParaRPr lang="en-GB"/>
          </a:p>
        </p:txBody>
      </p:sp>
      <p:sp>
        <p:nvSpPr>
          <p:cNvPr id="13" name="Picture Placeholder 12">
            <a:extLst>
              <a:ext uri="{FF2B5EF4-FFF2-40B4-BE49-F238E27FC236}">
                <a16:creationId xmlns:a16="http://schemas.microsoft.com/office/drawing/2014/main" id="{4A2F14EC-429B-4E5A-A688-975F8AB1F86B}"/>
              </a:ext>
            </a:extLst>
          </p:cNvPr>
          <p:cNvSpPr>
            <a:spLocks noGrp="1"/>
          </p:cNvSpPr>
          <p:nvPr>
            <p:ph type="pic" sz="quarter" idx="10"/>
          </p:nvPr>
        </p:nvSpPr>
        <p:spPr>
          <a:xfrm>
            <a:off x="6953250"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p:spPr>
        <p:txBody>
          <a:bodyPr wrap="square" anchor="ctr">
            <a:noAutofit/>
          </a:bodyPr>
          <a:lstStyle>
            <a:lvl1pPr algn="ctr">
              <a:spcBef>
                <a:spcPts val="0"/>
              </a:spcBef>
              <a:defRPr sz="1250">
                <a:solidFill>
                  <a:schemeClr val="bg2"/>
                </a:solidFill>
              </a:defRPr>
            </a:lvl1pPr>
          </a:lstStyle>
          <a:p>
            <a:endParaRPr lang="en-GB"/>
          </a:p>
        </p:txBody>
      </p:sp>
      <p:sp>
        <p:nvSpPr>
          <p:cNvPr id="14" name="Date Placeholder 1">
            <a:extLst>
              <a:ext uri="{FF2B5EF4-FFF2-40B4-BE49-F238E27FC236}">
                <a16:creationId xmlns:a16="http://schemas.microsoft.com/office/drawing/2014/main" id="{44480FCA-0908-4D4A-A99C-2D713D78352C}"/>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5" name="Footer Placeholder 20">
            <a:extLst>
              <a:ext uri="{FF2B5EF4-FFF2-40B4-BE49-F238E27FC236}">
                <a16:creationId xmlns:a16="http://schemas.microsoft.com/office/drawing/2014/main" id="{10F79B51-B39E-4F65-B7BD-873CF357384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6" name="Slide Number Placeholder 21">
            <a:extLst>
              <a:ext uri="{FF2B5EF4-FFF2-40B4-BE49-F238E27FC236}">
                <a16:creationId xmlns:a16="http://schemas.microsoft.com/office/drawing/2014/main" id="{0F66B736-53BC-4B43-9884-D87A6BB2CAB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17" name="Graphic 16">
            <a:extLst>
              <a:ext uri="{FF2B5EF4-FFF2-40B4-BE49-F238E27FC236}">
                <a16:creationId xmlns:a16="http://schemas.microsoft.com/office/drawing/2014/main" id="{3C73452B-6EB9-4D9E-A42C-C69734C825D2}"/>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19672646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E5C0D063-D702-44DA-9865-384B3EA9F31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93A6C9D2-E1AF-4939-A3EC-C2636EA225EE}"/>
              </a:ext>
            </a:extLst>
          </p:cNvPr>
          <p:cNvSpPr/>
          <p:nvPr userDrawn="1"/>
        </p:nvSpPr>
        <p:spPr>
          <a:xfrm>
            <a:off x="0" y="1"/>
            <a:ext cx="81279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A5BC58E4-62F8-4A7A-BA17-DA4E765CE69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495" y="5715000"/>
            <a:ext cx="1333906" cy="383858"/>
          </a:xfrm>
          <a:prstGeom prst="rect">
            <a:avLst/>
          </a:prstGeom>
        </p:spPr>
      </p:pic>
      <p:sp>
        <p:nvSpPr>
          <p:cNvPr id="34" name="Picture Placeholder 33">
            <a:extLst>
              <a:ext uri="{FF2B5EF4-FFF2-40B4-BE49-F238E27FC236}">
                <a16:creationId xmlns:a16="http://schemas.microsoft.com/office/drawing/2014/main" id="{4F2A4A8D-9E72-4C08-AD51-4E42A72DACEE}"/>
              </a:ext>
            </a:extLst>
          </p:cNvPr>
          <p:cNvSpPr>
            <a:spLocks noGrp="1"/>
          </p:cNvSpPr>
          <p:nvPr>
            <p:ph type="pic" sz="quarter" idx="15" hasCustomPrompt="1"/>
          </p:nvPr>
        </p:nvSpPr>
        <p:spPr>
          <a:xfrm>
            <a:off x="889000" y="4321175"/>
            <a:ext cx="631826" cy="631826"/>
          </a:xfrm>
          <a:custGeom>
            <a:avLst/>
            <a:gdLst>
              <a:gd name="connsiteX0" fmla="*/ 315913 w 631826"/>
              <a:gd name="connsiteY0" fmla="*/ 0 h 631826"/>
              <a:gd name="connsiteX1" fmla="*/ 631826 w 631826"/>
              <a:gd name="connsiteY1" fmla="*/ 315913 h 631826"/>
              <a:gd name="connsiteX2" fmla="*/ 315913 w 631826"/>
              <a:gd name="connsiteY2" fmla="*/ 631826 h 631826"/>
              <a:gd name="connsiteX3" fmla="*/ 0 w 631826"/>
              <a:gd name="connsiteY3" fmla="*/ 315913 h 631826"/>
              <a:gd name="connsiteX4" fmla="*/ 315913 w 631826"/>
              <a:gd name="connsiteY4" fmla="*/ 0 h 6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26" h="631826">
                <a:moveTo>
                  <a:pt x="315913" y="0"/>
                </a:moveTo>
                <a:cubicBezTo>
                  <a:pt x="490387" y="0"/>
                  <a:pt x="631826" y="141439"/>
                  <a:pt x="631826" y="315913"/>
                </a:cubicBezTo>
                <a:cubicBezTo>
                  <a:pt x="631826" y="490387"/>
                  <a:pt x="490387" y="631826"/>
                  <a:pt x="315913" y="631826"/>
                </a:cubicBezTo>
                <a:cubicBezTo>
                  <a:pt x="141439" y="631826"/>
                  <a:pt x="0" y="490387"/>
                  <a:pt x="0" y="315913"/>
                </a:cubicBezTo>
                <a:cubicBezTo>
                  <a:pt x="0" y="141439"/>
                  <a:pt x="141439" y="0"/>
                  <a:pt x="315913" y="0"/>
                </a:cubicBezTo>
                <a:close/>
              </a:path>
            </a:pathLst>
          </a:custGeom>
          <a:solidFill>
            <a:schemeClr val="bg2">
              <a:lumMod val="75000"/>
            </a:schemeClr>
          </a:solidFill>
        </p:spPr>
        <p:txBody>
          <a:bodyPr wrap="square" anchor="ctr">
            <a:noAutofit/>
          </a:bodyPr>
          <a:lstStyle>
            <a:lvl1pPr algn="ctr">
              <a:spcBef>
                <a:spcPts val="0"/>
              </a:spcBef>
              <a:defRPr sz="700"/>
            </a:lvl1pPr>
          </a:lstStyle>
          <a:p>
            <a:r>
              <a:rPr lang="en-GB"/>
              <a:t>Profile Picture</a:t>
            </a:r>
          </a:p>
        </p:txBody>
      </p:sp>
      <p:sp>
        <p:nvSpPr>
          <p:cNvPr id="6" name="Text Placeholder 5">
            <a:extLst>
              <a:ext uri="{FF2B5EF4-FFF2-40B4-BE49-F238E27FC236}">
                <a16:creationId xmlns:a16="http://schemas.microsoft.com/office/drawing/2014/main" id="{1548CF08-0A99-4D81-A4BF-6F24B2636966}"/>
              </a:ext>
            </a:extLst>
          </p:cNvPr>
          <p:cNvSpPr>
            <a:spLocks noGrp="1"/>
          </p:cNvSpPr>
          <p:nvPr userDrawn="1">
            <p:ph type="body" sz="quarter" idx="10" hasCustomPrompt="1"/>
          </p:nvPr>
        </p:nvSpPr>
        <p:spPr>
          <a:xfrm>
            <a:off x="885825" y="5143500"/>
            <a:ext cx="3714750" cy="190500"/>
          </a:xfrm>
          <a:solidFill>
            <a:schemeClr val="bg2"/>
          </a:solidFill>
        </p:spPr>
        <p:txBody>
          <a:bodyPr anchor="ctr"/>
          <a:lstStyle>
            <a:lvl1pPr>
              <a:lnSpc>
                <a:spcPct val="122000"/>
              </a:lnSpc>
              <a:spcBef>
                <a:spcPts val="0"/>
              </a:spcBef>
              <a:defRPr sz="1250" b="1">
                <a:solidFill>
                  <a:schemeClr val="bg1"/>
                </a:solidFill>
                <a:latin typeface="+mj-lt"/>
              </a:defRPr>
            </a:lvl1pPr>
            <a:lvl2pPr marL="182563" indent="0">
              <a:buNone/>
              <a:defRPr/>
            </a:lvl2pPr>
          </a:lstStyle>
          <a:p>
            <a:pPr lvl="0"/>
            <a:r>
              <a:rPr lang="en-US"/>
              <a:t>Full Name</a:t>
            </a:r>
          </a:p>
        </p:txBody>
      </p:sp>
      <p:sp>
        <p:nvSpPr>
          <p:cNvPr id="20" name="Date Placeholder 1">
            <a:extLst>
              <a:ext uri="{FF2B5EF4-FFF2-40B4-BE49-F238E27FC236}">
                <a16:creationId xmlns:a16="http://schemas.microsoft.com/office/drawing/2014/main" id="{C5DCCAA4-B153-46DA-84E6-7374E08B7C73}"/>
              </a:ext>
            </a:extLst>
          </p:cNvPr>
          <p:cNvSpPr>
            <a:spLocks noGrp="1"/>
          </p:cNvSpPr>
          <p:nvPr userDrawn="1">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userDrawn="1">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userDrawn="1">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
        <p:nvSpPr>
          <p:cNvPr id="27" name="Text Placeholder 5">
            <a:extLst>
              <a:ext uri="{FF2B5EF4-FFF2-40B4-BE49-F238E27FC236}">
                <a16:creationId xmlns:a16="http://schemas.microsoft.com/office/drawing/2014/main" id="{C292E91F-CC38-457F-B2CE-9B380B981AF5}"/>
              </a:ext>
            </a:extLst>
          </p:cNvPr>
          <p:cNvSpPr>
            <a:spLocks noGrp="1"/>
          </p:cNvSpPr>
          <p:nvPr>
            <p:ph type="body" sz="quarter" idx="12" hasCustomPrompt="1"/>
          </p:nvPr>
        </p:nvSpPr>
        <p:spPr>
          <a:xfrm>
            <a:off x="885825" y="5345112"/>
            <a:ext cx="3714750" cy="190500"/>
          </a:xfrm>
          <a:solidFill>
            <a:schemeClr val="bg2"/>
          </a:solidFill>
        </p:spPr>
        <p:txBody>
          <a:bodyPr anchor="ctr"/>
          <a:lstStyle>
            <a:lvl1pPr>
              <a:lnSpc>
                <a:spcPct val="122000"/>
              </a:lnSpc>
              <a:spcBef>
                <a:spcPts val="0"/>
              </a:spcBef>
              <a:defRPr sz="1130" b="0">
                <a:solidFill>
                  <a:schemeClr val="bg2">
                    <a:lumMod val="50000"/>
                  </a:schemeClr>
                </a:solidFill>
              </a:defRPr>
            </a:lvl1pPr>
            <a:lvl2pPr marL="182563" indent="0">
              <a:buNone/>
              <a:defRPr/>
            </a:lvl2pPr>
          </a:lstStyle>
          <a:p>
            <a:pPr lvl="0"/>
            <a:r>
              <a:rPr lang="en-US"/>
              <a:t>Job Title</a:t>
            </a:r>
          </a:p>
        </p:txBody>
      </p:sp>
      <p:sp>
        <p:nvSpPr>
          <p:cNvPr id="28" name="Text Placeholder 5">
            <a:extLst>
              <a:ext uri="{FF2B5EF4-FFF2-40B4-BE49-F238E27FC236}">
                <a16:creationId xmlns:a16="http://schemas.microsoft.com/office/drawing/2014/main" id="{B23DAA34-912A-4B3F-B060-A9245064514C}"/>
              </a:ext>
            </a:extLst>
          </p:cNvPr>
          <p:cNvSpPr>
            <a:spLocks noGrp="1"/>
          </p:cNvSpPr>
          <p:nvPr>
            <p:ph type="body" sz="quarter" idx="13" hasCustomPrompt="1"/>
          </p:nvPr>
        </p:nvSpPr>
        <p:spPr>
          <a:xfrm>
            <a:off x="885825" y="5667375"/>
            <a:ext cx="3714750" cy="190500"/>
          </a:xfrm>
          <a:solidFill>
            <a:schemeClr val="bg2"/>
          </a:solidFill>
        </p:spPr>
        <p:txBody>
          <a:bodyPr anchor="ctr"/>
          <a:lstStyle>
            <a:lvl1pPr>
              <a:lnSpc>
                <a:spcPct val="122000"/>
              </a:lnSpc>
              <a:spcBef>
                <a:spcPts val="0"/>
              </a:spcBef>
              <a:defRPr sz="1130" b="0">
                <a:solidFill>
                  <a:schemeClr val="tx2"/>
                </a:solidFill>
              </a:defRPr>
            </a:lvl1pPr>
            <a:lvl2pPr marL="182563" indent="0">
              <a:buNone/>
              <a:defRPr/>
            </a:lvl2pPr>
          </a:lstStyle>
          <a:p>
            <a:pPr lvl="0"/>
            <a:r>
              <a:rPr lang="en-US"/>
              <a:t>xxxx.xxxx@uk-cpi.com (Delete textbox for default)</a:t>
            </a:r>
          </a:p>
        </p:txBody>
      </p:sp>
      <p:sp>
        <p:nvSpPr>
          <p:cNvPr id="29" name="Text Placeholder 5">
            <a:extLst>
              <a:ext uri="{FF2B5EF4-FFF2-40B4-BE49-F238E27FC236}">
                <a16:creationId xmlns:a16="http://schemas.microsoft.com/office/drawing/2014/main" id="{CC2E2A25-15D9-4796-A2AA-9ED5DA6876E3}"/>
              </a:ext>
            </a:extLst>
          </p:cNvPr>
          <p:cNvSpPr>
            <a:spLocks noGrp="1"/>
          </p:cNvSpPr>
          <p:nvPr>
            <p:ph type="body" sz="quarter" idx="14" hasCustomPrompt="1"/>
          </p:nvPr>
        </p:nvSpPr>
        <p:spPr>
          <a:xfrm>
            <a:off x="885825" y="5922962"/>
            <a:ext cx="3714750" cy="190500"/>
          </a:xfrm>
          <a:solidFill>
            <a:schemeClr val="bg2"/>
          </a:solidFill>
        </p:spPr>
        <p:txBody>
          <a:bodyPr anchor="ctr"/>
          <a:lstStyle>
            <a:lvl1pPr>
              <a:lnSpc>
                <a:spcPct val="122000"/>
              </a:lnSpc>
              <a:spcBef>
                <a:spcPts val="0"/>
              </a:spcBef>
              <a:defRPr sz="1130" b="0">
                <a:solidFill>
                  <a:schemeClr val="tx2"/>
                </a:solidFill>
              </a:defRPr>
            </a:lvl1pPr>
            <a:lvl2pPr marL="182563" indent="0">
              <a:buNone/>
              <a:defRPr/>
            </a:lvl2pPr>
          </a:lstStyle>
          <a:p>
            <a:pPr lvl="0"/>
            <a:r>
              <a:rPr lang="en-US"/>
              <a:t>+44 (0)XXXX XXX XXXX (Delete textbox for default)</a:t>
            </a:r>
          </a:p>
        </p:txBody>
      </p:sp>
      <p:pic>
        <p:nvPicPr>
          <p:cNvPr id="36" name="Graphic 35">
            <a:extLst>
              <a:ext uri="{FF2B5EF4-FFF2-40B4-BE49-F238E27FC236}">
                <a16:creationId xmlns:a16="http://schemas.microsoft.com/office/drawing/2014/main" id="{FA59ADD9-E876-4B69-B78E-02ED1005F17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288" y="2673644"/>
            <a:ext cx="5988842" cy="1110220"/>
          </a:xfrm>
          <a:prstGeom prst="rect">
            <a:avLst/>
          </a:prstGeom>
        </p:spPr>
      </p:pic>
      <p:pic>
        <p:nvPicPr>
          <p:cNvPr id="3" name="Graphic 2">
            <a:extLst>
              <a:ext uri="{FF2B5EF4-FFF2-40B4-BE49-F238E27FC236}">
                <a16:creationId xmlns:a16="http://schemas.microsoft.com/office/drawing/2014/main" id="{6D308F9A-5366-45A3-9471-53A533891D0B}"/>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16905" y="2793207"/>
            <a:ext cx="2317015" cy="1358089"/>
          </a:xfrm>
          <a:prstGeom prst="rect">
            <a:avLst/>
          </a:prstGeom>
        </p:spPr>
      </p:pic>
    </p:spTree>
    <p:extLst>
      <p:ext uri="{BB962C8B-B14F-4D97-AF65-F5344CB8AC3E}">
        <p14:creationId xmlns:p14="http://schemas.microsoft.com/office/powerpoint/2010/main" val="40470615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Tree>
    <p:extLst>
      <p:ext uri="{BB962C8B-B14F-4D97-AF65-F5344CB8AC3E}">
        <p14:creationId xmlns:p14="http://schemas.microsoft.com/office/powerpoint/2010/main" val="3835100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Column with Caption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3340079"/>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1524000"/>
            <a:ext cx="5238750" cy="3340079"/>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0" name="Text Placeholder 2">
            <a:extLst>
              <a:ext uri="{FF2B5EF4-FFF2-40B4-BE49-F238E27FC236}">
                <a16:creationId xmlns:a16="http://schemas.microsoft.com/office/drawing/2014/main" id="{A62AAE6C-977D-476A-A18E-2B68B4FB0EE4}"/>
              </a:ext>
            </a:extLst>
          </p:cNvPr>
          <p:cNvSpPr>
            <a:spLocks noGrp="1"/>
          </p:cNvSpPr>
          <p:nvPr>
            <p:ph type="body" sz="quarter" idx="17" hasCustomPrompt="1"/>
          </p:nvPr>
        </p:nvSpPr>
        <p:spPr>
          <a:xfrm>
            <a:off x="666750" y="5143500"/>
            <a:ext cx="342900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2" name="Text Placeholder 5">
            <a:extLst>
              <a:ext uri="{FF2B5EF4-FFF2-40B4-BE49-F238E27FC236}">
                <a16:creationId xmlns:a16="http://schemas.microsoft.com/office/drawing/2014/main" id="{CB6FACA0-0855-4FF4-9D8F-5E15B1C992C5}"/>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4" name="Text Placeholder 2">
            <a:extLst>
              <a:ext uri="{FF2B5EF4-FFF2-40B4-BE49-F238E27FC236}">
                <a16:creationId xmlns:a16="http://schemas.microsoft.com/office/drawing/2014/main" id="{68D3FD51-6B69-451A-A14E-0BC849D29D31}"/>
              </a:ext>
            </a:extLst>
          </p:cNvPr>
          <p:cNvSpPr>
            <a:spLocks noGrp="1"/>
          </p:cNvSpPr>
          <p:nvPr>
            <p:ph type="body" sz="quarter" idx="19" hasCustomPrompt="1"/>
          </p:nvPr>
        </p:nvSpPr>
        <p:spPr>
          <a:xfrm>
            <a:off x="6286500" y="5143500"/>
            <a:ext cx="342900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3BCCE155-1F6C-45D8-B379-A46A82B5A3EC}"/>
              </a:ext>
            </a:extLst>
          </p:cNvPr>
          <p:cNvSpPr>
            <a:spLocks noGrp="1"/>
          </p:cNvSpPr>
          <p:nvPr>
            <p:ph type="body" sz="quarter" idx="20" hasCustomPrompt="1"/>
          </p:nvPr>
        </p:nvSpPr>
        <p:spPr>
          <a:xfrm>
            <a:off x="6286500" y="5077875"/>
            <a:ext cx="1548000" cy="18000"/>
          </a:xfrm>
          <a:solidFill>
            <a:schemeClr val="accent4"/>
          </a:solidFill>
        </p:spPr>
        <p:txBody>
          <a:bodyPr/>
          <a:lstStyle>
            <a:lvl1pPr>
              <a:defRPr sz="100"/>
            </a:lvl1pPr>
          </a:lstStyle>
          <a:p>
            <a:pPr lvl="0"/>
            <a:r>
              <a:rPr lang="en-GB"/>
              <a:t> </a:t>
            </a:r>
          </a:p>
        </p:txBody>
      </p:sp>
    </p:spTree>
    <p:extLst>
      <p:ext uri="{BB962C8B-B14F-4D97-AF65-F5344CB8AC3E}">
        <p14:creationId xmlns:p14="http://schemas.microsoft.com/office/powerpoint/2010/main" val="2721621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Grid Medi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191250" y="152400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0" name="Content Placeholder 12">
            <a:extLst>
              <a:ext uri="{FF2B5EF4-FFF2-40B4-BE49-F238E27FC236}">
                <a16:creationId xmlns:a16="http://schemas.microsoft.com/office/drawing/2014/main" id="{2915265F-997A-4B51-A9DE-58E64464B6ED}"/>
              </a:ext>
            </a:extLst>
          </p:cNvPr>
          <p:cNvSpPr>
            <a:spLocks noGrp="1"/>
          </p:cNvSpPr>
          <p:nvPr>
            <p:ph sz="quarter" idx="15"/>
          </p:nvPr>
        </p:nvSpPr>
        <p:spPr>
          <a:xfrm>
            <a:off x="666750" y="371475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2">
            <a:extLst>
              <a:ext uri="{FF2B5EF4-FFF2-40B4-BE49-F238E27FC236}">
                <a16:creationId xmlns:a16="http://schemas.microsoft.com/office/drawing/2014/main" id="{69745DFD-B988-4CB8-8B80-99F6EB6ED97D}"/>
              </a:ext>
            </a:extLst>
          </p:cNvPr>
          <p:cNvSpPr>
            <a:spLocks noGrp="1"/>
          </p:cNvSpPr>
          <p:nvPr>
            <p:ph sz="quarter" idx="16"/>
          </p:nvPr>
        </p:nvSpPr>
        <p:spPr>
          <a:xfrm>
            <a:off x="6191250" y="371475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84048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oizontal List (Serpenti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B8CF56-CFB5-4C89-8330-3FC30BF4FA94}"/>
              </a:ext>
            </a:extLst>
          </p:cNvPr>
          <p:cNvSpPr>
            <a:spLocks noGrp="1"/>
          </p:cNvSpPr>
          <p:nvPr>
            <p:ph type="pic" sz="quarter" idx="14"/>
          </p:nvPr>
        </p:nvSpPr>
        <p:spPr>
          <a:xfrm>
            <a:off x="1475405" y="1524002"/>
            <a:ext cx="9239251" cy="4412457"/>
          </a:xfrm>
          <a:blipFill>
            <a:blip r:embed="rId4">
              <a:extLst>
                <a:ext uri="{96DAC541-7B7A-43D3-8B79-37D633B846F1}">
                  <asvg:svgBlip xmlns:asvg="http://schemas.microsoft.com/office/drawing/2016/SVG/main" r:embed="rId5"/>
                </a:ext>
              </a:extLst>
            </a:blip>
            <a:stretch>
              <a:fillRect/>
            </a:stretch>
          </a:blipFill>
        </p:spPr>
        <p:txBody>
          <a:bodyPr anchor="ctr"/>
          <a:lstStyle>
            <a:lvl1pPr algn="ctr">
              <a:defRPr sz="1051"/>
            </a:lvl1pPr>
          </a:lstStyle>
          <a:p>
            <a:r>
              <a:rPr lang="en-US"/>
              <a:t>Click icon to add picture</a:t>
            </a:r>
            <a:endParaRPr lang="en-GB"/>
          </a:p>
        </p:txBody>
      </p:sp>
      <p:sp>
        <p:nvSpPr>
          <p:cNvPr id="32" name="Picture Placeholder 31">
            <a:extLst>
              <a:ext uri="{FF2B5EF4-FFF2-40B4-BE49-F238E27FC236}">
                <a16:creationId xmlns:a16="http://schemas.microsoft.com/office/drawing/2014/main" id="{05CAA3C0-D22F-4989-8C01-E822A8BB7FDA}"/>
              </a:ext>
            </a:extLst>
          </p:cNvPr>
          <p:cNvSpPr>
            <a:spLocks noGrp="1"/>
          </p:cNvSpPr>
          <p:nvPr>
            <p:ph type="pic" sz="quarter" idx="21"/>
          </p:nvPr>
        </p:nvSpPr>
        <p:spPr>
          <a:xfrm>
            <a:off x="1594467"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3" name="Picture Placeholder 32">
            <a:extLst>
              <a:ext uri="{FF2B5EF4-FFF2-40B4-BE49-F238E27FC236}">
                <a16:creationId xmlns:a16="http://schemas.microsoft.com/office/drawing/2014/main" id="{C2C2F0BA-5394-4ACA-A2ED-8915B0FC8D0F}"/>
              </a:ext>
            </a:extLst>
          </p:cNvPr>
          <p:cNvSpPr>
            <a:spLocks noGrp="1"/>
          </p:cNvSpPr>
          <p:nvPr>
            <p:ph type="pic" sz="quarter" idx="22"/>
          </p:nvPr>
        </p:nvSpPr>
        <p:spPr>
          <a:xfrm>
            <a:off x="4009055"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4" name="Picture Placeholder 33">
            <a:extLst>
              <a:ext uri="{FF2B5EF4-FFF2-40B4-BE49-F238E27FC236}">
                <a16:creationId xmlns:a16="http://schemas.microsoft.com/office/drawing/2014/main" id="{AEA848D2-FA08-4B3E-B66B-D9F6E3BE8723}"/>
              </a:ext>
            </a:extLst>
          </p:cNvPr>
          <p:cNvSpPr>
            <a:spLocks noGrp="1"/>
          </p:cNvSpPr>
          <p:nvPr>
            <p:ph type="pic" sz="quarter" idx="23"/>
          </p:nvPr>
        </p:nvSpPr>
        <p:spPr>
          <a:xfrm>
            <a:off x="6409355"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5" name="Picture Placeholder 34">
            <a:extLst>
              <a:ext uri="{FF2B5EF4-FFF2-40B4-BE49-F238E27FC236}">
                <a16:creationId xmlns:a16="http://schemas.microsoft.com/office/drawing/2014/main" id="{9966AF10-9B2F-4FA5-8CB5-DE0B982BC53F}"/>
              </a:ext>
            </a:extLst>
          </p:cNvPr>
          <p:cNvSpPr>
            <a:spLocks noGrp="1"/>
          </p:cNvSpPr>
          <p:nvPr>
            <p:ph type="pic" sz="quarter" idx="24"/>
          </p:nvPr>
        </p:nvSpPr>
        <p:spPr>
          <a:xfrm>
            <a:off x="8823943"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6" y="6131143"/>
            <a:ext cx="631603" cy="465439"/>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15" name="Text Placeholder 5">
            <a:extLst>
              <a:ext uri="{FF2B5EF4-FFF2-40B4-BE49-F238E27FC236}">
                <a16:creationId xmlns:a16="http://schemas.microsoft.com/office/drawing/2014/main" id="{36F0948B-2561-4B07-9826-B296C03D450D}"/>
              </a:ext>
            </a:extLst>
          </p:cNvPr>
          <p:cNvSpPr>
            <a:spLocks noGrp="1"/>
          </p:cNvSpPr>
          <p:nvPr>
            <p:ph type="body" sz="quarter" idx="10"/>
          </p:nvPr>
        </p:nvSpPr>
        <p:spPr>
          <a:xfrm>
            <a:off x="1575419" y="4095751"/>
            <a:ext cx="1804988" cy="482600"/>
          </a:xfrm>
        </p:spPr>
        <p:txBody>
          <a:bodyPr anchor="b"/>
          <a:lstStyle>
            <a:lvl1pPr algn="ctr">
              <a:lnSpc>
                <a:spcPct val="118000"/>
              </a:lnSpc>
              <a:spcBef>
                <a:spcPts val="0"/>
              </a:spcBef>
              <a:defRPr sz="1500" b="1">
                <a:solidFill>
                  <a:schemeClr val="bg1"/>
                </a:solidFill>
                <a:latin typeface="+mj-lt"/>
              </a:defRPr>
            </a:lvl1pPr>
            <a:lvl2pPr marL="182554" indent="0">
              <a:buNone/>
              <a:defRPr/>
            </a:lvl2pPr>
          </a:lstStyle>
          <a:p>
            <a:pPr lvl="0"/>
            <a:r>
              <a:rPr lang="en-US"/>
              <a:t>Click to edit Master text styles</a:t>
            </a:r>
          </a:p>
        </p:txBody>
      </p:sp>
      <p:sp>
        <p:nvSpPr>
          <p:cNvPr id="16" name="Text Placeholder 5">
            <a:extLst>
              <a:ext uri="{FF2B5EF4-FFF2-40B4-BE49-F238E27FC236}">
                <a16:creationId xmlns:a16="http://schemas.microsoft.com/office/drawing/2014/main" id="{42A6A1B2-4D06-4BC8-9FC5-B3E170E8BEB9}"/>
              </a:ext>
            </a:extLst>
          </p:cNvPr>
          <p:cNvSpPr>
            <a:spLocks noGrp="1"/>
          </p:cNvSpPr>
          <p:nvPr>
            <p:ph type="body" sz="quarter" idx="11"/>
          </p:nvPr>
        </p:nvSpPr>
        <p:spPr>
          <a:xfrm>
            <a:off x="1570657" y="4762503"/>
            <a:ext cx="1809751" cy="571500"/>
          </a:xfrm>
        </p:spPr>
        <p:txBody>
          <a:bodyPr/>
          <a:lstStyle>
            <a:lvl1pPr algn="ctr">
              <a:lnSpc>
                <a:spcPct val="122000"/>
              </a:lnSpc>
              <a:spcBef>
                <a:spcPts val="500"/>
              </a:spcBef>
              <a:defRPr sz="1000" b="0">
                <a:solidFill>
                  <a:schemeClr val="tx2"/>
                </a:solidFill>
              </a:defRPr>
            </a:lvl1pPr>
            <a:lvl2pPr marL="182554" indent="0">
              <a:buNone/>
              <a:defRPr/>
            </a:lvl2pPr>
          </a:lstStyle>
          <a:p>
            <a:pPr lvl="0"/>
            <a:r>
              <a:rPr lang="en-US"/>
              <a:t>Click to edit Master text styles</a:t>
            </a:r>
          </a:p>
        </p:txBody>
      </p:sp>
      <p:sp>
        <p:nvSpPr>
          <p:cNvPr id="20" name="Text Placeholder 5">
            <a:extLst>
              <a:ext uri="{FF2B5EF4-FFF2-40B4-BE49-F238E27FC236}">
                <a16:creationId xmlns:a16="http://schemas.microsoft.com/office/drawing/2014/main" id="{1EF17EA7-44D5-4D75-8738-B1B7DBD5B414}"/>
              </a:ext>
            </a:extLst>
          </p:cNvPr>
          <p:cNvSpPr>
            <a:spLocks noGrp="1"/>
          </p:cNvSpPr>
          <p:nvPr>
            <p:ph type="body" sz="quarter" idx="15"/>
          </p:nvPr>
        </p:nvSpPr>
        <p:spPr>
          <a:xfrm>
            <a:off x="3994767" y="2165351"/>
            <a:ext cx="1804988" cy="482600"/>
          </a:xfrm>
        </p:spPr>
        <p:txBody>
          <a:bodyPr anchor="b"/>
          <a:lstStyle>
            <a:lvl1pPr algn="ctr">
              <a:lnSpc>
                <a:spcPct val="118000"/>
              </a:lnSpc>
              <a:spcBef>
                <a:spcPts val="0"/>
              </a:spcBef>
              <a:defRPr sz="1500" b="1">
                <a:solidFill>
                  <a:srgbClr val="00A498"/>
                </a:solidFill>
                <a:latin typeface="+mj-lt"/>
              </a:defRPr>
            </a:lvl1pPr>
            <a:lvl2pPr marL="182554" indent="0">
              <a:buNone/>
              <a:defRPr/>
            </a:lvl2pPr>
          </a:lstStyle>
          <a:p>
            <a:pPr lvl="0"/>
            <a:r>
              <a:rPr lang="en-US"/>
              <a:t>Click to edit Master text styles</a:t>
            </a:r>
          </a:p>
        </p:txBody>
      </p:sp>
      <p:sp>
        <p:nvSpPr>
          <p:cNvPr id="21" name="Text Placeholder 5">
            <a:extLst>
              <a:ext uri="{FF2B5EF4-FFF2-40B4-BE49-F238E27FC236}">
                <a16:creationId xmlns:a16="http://schemas.microsoft.com/office/drawing/2014/main" id="{6C61AFA1-7FC9-4275-AF4F-2FA02E319EED}"/>
              </a:ext>
            </a:extLst>
          </p:cNvPr>
          <p:cNvSpPr>
            <a:spLocks noGrp="1"/>
          </p:cNvSpPr>
          <p:nvPr>
            <p:ph type="body" sz="quarter" idx="16"/>
          </p:nvPr>
        </p:nvSpPr>
        <p:spPr>
          <a:xfrm>
            <a:off x="3990007" y="2832103"/>
            <a:ext cx="1809751" cy="571500"/>
          </a:xfrm>
        </p:spPr>
        <p:txBody>
          <a:bodyPr/>
          <a:lstStyle>
            <a:lvl1pPr algn="ctr">
              <a:lnSpc>
                <a:spcPct val="122000"/>
              </a:lnSpc>
              <a:spcBef>
                <a:spcPts val="500"/>
              </a:spcBef>
              <a:defRPr sz="1000" b="0">
                <a:solidFill>
                  <a:schemeClr val="tx2"/>
                </a:solidFill>
              </a:defRPr>
            </a:lvl1pPr>
            <a:lvl2pPr marL="182554" indent="0">
              <a:buNone/>
              <a:defRPr/>
            </a:lvl2pPr>
          </a:lstStyle>
          <a:p>
            <a:pPr lvl="0"/>
            <a:r>
              <a:rPr lang="en-US"/>
              <a:t>Click to edit Master text styles</a:t>
            </a:r>
          </a:p>
        </p:txBody>
      </p:sp>
      <p:sp>
        <p:nvSpPr>
          <p:cNvPr id="24" name="Text Placeholder 5">
            <a:extLst>
              <a:ext uri="{FF2B5EF4-FFF2-40B4-BE49-F238E27FC236}">
                <a16:creationId xmlns:a16="http://schemas.microsoft.com/office/drawing/2014/main" id="{1576948A-1B23-48AA-AC39-8F7E71AA5EF7}"/>
              </a:ext>
            </a:extLst>
          </p:cNvPr>
          <p:cNvSpPr>
            <a:spLocks noGrp="1"/>
          </p:cNvSpPr>
          <p:nvPr>
            <p:ph type="body" sz="quarter" idx="17"/>
          </p:nvPr>
        </p:nvSpPr>
        <p:spPr>
          <a:xfrm>
            <a:off x="6390307" y="4095751"/>
            <a:ext cx="1804988" cy="482600"/>
          </a:xfrm>
        </p:spPr>
        <p:txBody>
          <a:bodyPr anchor="b"/>
          <a:lstStyle>
            <a:lvl1pPr algn="ctr">
              <a:lnSpc>
                <a:spcPct val="118000"/>
              </a:lnSpc>
              <a:spcBef>
                <a:spcPts val="0"/>
              </a:spcBef>
              <a:defRPr sz="1500" b="1">
                <a:solidFill>
                  <a:schemeClr val="accent4"/>
                </a:solidFill>
                <a:latin typeface="+mj-lt"/>
              </a:defRPr>
            </a:lvl1pPr>
            <a:lvl2pPr marL="182554" indent="0">
              <a:buNone/>
              <a:defRPr/>
            </a:lvl2pPr>
          </a:lstStyle>
          <a:p>
            <a:pPr lvl="0"/>
            <a:r>
              <a:rPr lang="en-US"/>
              <a:t>Click to edit Master text styles</a:t>
            </a:r>
          </a:p>
        </p:txBody>
      </p:sp>
      <p:sp>
        <p:nvSpPr>
          <p:cNvPr id="25" name="Text Placeholder 5">
            <a:extLst>
              <a:ext uri="{FF2B5EF4-FFF2-40B4-BE49-F238E27FC236}">
                <a16:creationId xmlns:a16="http://schemas.microsoft.com/office/drawing/2014/main" id="{5C37C341-30DD-411B-BB0C-63C2AB94C68D}"/>
              </a:ext>
            </a:extLst>
          </p:cNvPr>
          <p:cNvSpPr>
            <a:spLocks noGrp="1"/>
          </p:cNvSpPr>
          <p:nvPr>
            <p:ph type="body" sz="quarter" idx="18"/>
          </p:nvPr>
        </p:nvSpPr>
        <p:spPr>
          <a:xfrm>
            <a:off x="6385545" y="4762503"/>
            <a:ext cx="1809751" cy="571500"/>
          </a:xfrm>
        </p:spPr>
        <p:txBody>
          <a:bodyPr/>
          <a:lstStyle>
            <a:lvl1pPr algn="ctr">
              <a:lnSpc>
                <a:spcPct val="122000"/>
              </a:lnSpc>
              <a:spcBef>
                <a:spcPts val="500"/>
              </a:spcBef>
              <a:defRPr sz="1000" b="0">
                <a:solidFill>
                  <a:schemeClr val="tx2"/>
                </a:solidFill>
              </a:defRPr>
            </a:lvl1pPr>
            <a:lvl2pPr marL="182554" indent="0">
              <a:buNone/>
              <a:defRPr/>
            </a:lvl2pPr>
          </a:lstStyle>
          <a:p>
            <a:pPr lvl="0"/>
            <a:r>
              <a:rPr lang="en-US"/>
              <a:t>Click to edit Master text styles</a:t>
            </a:r>
          </a:p>
        </p:txBody>
      </p:sp>
      <p:sp>
        <p:nvSpPr>
          <p:cNvPr id="26" name="Text Placeholder 5">
            <a:extLst>
              <a:ext uri="{FF2B5EF4-FFF2-40B4-BE49-F238E27FC236}">
                <a16:creationId xmlns:a16="http://schemas.microsoft.com/office/drawing/2014/main" id="{2051599B-911C-43D1-AAD6-63DF10635897}"/>
              </a:ext>
            </a:extLst>
          </p:cNvPr>
          <p:cNvSpPr>
            <a:spLocks noGrp="1"/>
          </p:cNvSpPr>
          <p:nvPr>
            <p:ph type="body" sz="quarter" idx="19"/>
          </p:nvPr>
        </p:nvSpPr>
        <p:spPr>
          <a:xfrm>
            <a:off x="8809655" y="2165351"/>
            <a:ext cx="1804988" cy="482600"/>
          </a:xfrm>
        </p:spPr>
        <p:txBody>
          <a:bodyPr anchor="b"/>
          <a:lstStyle>
            <a:lvl1pPr algn="ctr">
              <a:lnSpc>
                <a:spcPct val="118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27" name="Text Placeholder 5">
            <a:extLst>
              <a:ext uri="{FF2B5EF4-FFF2-40B4-BE49-F238E27FC236}">
                <a16:creationId xmlns:a16="http://schemas.microsoft.com/office/drawing/2014/main" id="{1BD14A2D-979C-459C-8F0E-C9F48171B1DD}"/>
              </a:ext>
            </a:extLst>
          </p:cNvPr>
          <p:cNvSpPr>
            <a:spLocks noGrp="1"/>
          </p:cNvSpPr>
          <p:nvPr>
            <p:ph type="body" sz="quarter" idx="20"/>
          </p:nvPr>
        </p:nvSpPr>
        <p:spPr>
          <a:xfrm>
            <a:off x="8804895" y="2832103"/>
            <a:ext cx="1809751" cy="571500"/>
          </a:xfrm>
        </p:spPr>
        <p:txBody>
          <a:bodyPr/>
          <a:lstStyle>
            <a:lvl1pPr algn="ctr">
              <a:lnSpc>
                <a:spcPct val="122000"/>
              </a:lnSpc>
              <a:spcBef>
                <a:spcPts val="500"/>
              </a:spcBef>
              <a:defRPr sz="1000" b="0">
                <a:solidFill>
                  <a:schemeClr val="tx2"/>
                </a:solidFill>
              </a:defRPr>
            </a:lvl1pPr>
            <a:lvl2pPr marL="182554" indent="0">
              <a:buNone/>
              <a:defRPr/>
            </a:lvl2pPr>
          </a:lstStyle>
          <a:p>
            <a:pPr lvl="0"/>
            <a:r>
              <a:rPr lang="en-US"/>
              <a:t>Click to edit Master text styles</a:t>
            </a:r>
          </a:p>
        </p:txBody>
      </p:sp>
    </p:spTree>
    <p:extLst>
      <p:ext uri="{BB962C8B-B14F-4D97-AF65-F5344CB8AC3E}">
        <p14:creationId xmlns:p14="http://schemas.microsoft.com/office/powerpoint/2010/main" val="22225098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21346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Column with Caption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EE146826-BE49-455F-AFC3-AAB916001917}"/>
              </a:ext>
            </a:extLst>
          </p:cNvPr>
          <p:cNvSpPr>
            <a:spLocks noGrp="1"/>
          </p:cNvSpPr>
          <p:nvPr>
            <p:ph type="body" sz="quarter" idx="17" hasCustomPrompt="1"/>
          </p:nvPr>
        </p:nvSpPr>
        <p:spPr>
          <a:xfrm>
            <a:off x="6667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4" name="Text Placeholder 5">
            <a:extLst>
              <a:ext uri="{FF2B5EF4-FFF2-40B4-BE49-F238E27FC236}">
                <a16:creationId xmlns:a16="http://schemas.microsoft.com/office/drawing/2014/main" id="{63D30A2D-B459-4316-AB6E-B112886AD70B}"/>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6" name="Text Placeholder 2">
            <a:extLst>
              <a:ext uri="{FF2B5EF4-FFF2-40B4-BE49-F238E27FC236}">
                <a16:creationId xmlns:a16="http://schemas.microsoft.com/office/drawing/2014/main" id="{86D4E013-8052-4A17-AB9D-30812301AA53}"/>
              </a:ext>
            </a:extLst>
          </p:cNvPr>
          <p:cNvSpPr>
            <a:spLocks noGrp="1"/>
          </p:cNvSpPr>
          <p:nvPr>
            <p:ph type="body" sz="quarter" idx="19" hasCustomPrompt="1"/>
          </p:nvPr>
        </p:nvSpPr>
        <p:spPr>
          <a:xfrm>
            <a:off x="44132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1" name="Text Placeholder 5">
            <a:extLst>
              <a:ext uri="{FF2B5EF4-FFF2-40B4-BE49-F238E27FC236}">
                <a16:creationId xmlns:a16="http://schemas.microsoft.com/office/drawing/2014/main" id="{DA178A7D-F265-412D-A84F-1CBBA218D8D3}"/>
              </a:ext>
            </a:extLst>
          </p:cNvPr>
          <p:cNvSpPr>
            <a:spLocks noGrp="1"/>
          </p:cNvSpPr>
          <p:nvPr>
            <p:ph type="body" sz="quarter" idx="20" hasCustomPrompt="1"/>
          </p:nvPr>
        </p:nvSpPr>
        <p:spPr>
          <a:xfrm>
            <a:off x="4413250" y="5077875"/>
            <a:ext cx="1548000" cy="18000"/>
          </a:xfrm>
          <a:solidFill>
            <a:schemeClr val="accent4"/>
          </a:solidFill>
        </p:spPr>
        <p:txBody>
          <a:bodyPr/>
          <a:lstStyle>
            <a:lvl1pPr>
              <a:defRPr sz="100"/>
            </a:lvl1pPr>
          </a:lstStyle>
          <a:p>
            <a:pPr lvl="0"/>
            <a:r>
              <a:rPr lang="en-GB"/>
              <a:t> </a:t>
            </a:r>
          </a:p>
        </p:txBody>
      </p:sp>
      <p:sp>
        <p:nvSpPr>
          <p:cNvPr id="22" name="Text Placeholder 2">
            <a:extLst>
              <a:ext uri="{FF2B5EF4-FFF2-40B4-BE49-F238E27FC236}">
                <a16:creationId xmlns:a16="http://schemas.microsoft.com/office/drawing/2014/main" id="{B32B66D0-EE41-4D75-B4EE-B079569B0B9D}"/>
              </a:ext>
            </a:extLst>
          </p:cNvPr>
          <p:cNvSpPr>
            <a:spLocks noGrp="1"/>
          </p:cNvSpPr>
          <p:nvPr>
            <p:ph type="body" sz="quarter" idx="21" hasCustomPrompt="1"/>
          </p:nvPr>
        </p:nvSpPr>
        <p:spPr>
          <a:xfrm>
            <a:off x="81597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3" name="Text Placeholder 5">
            <a:extLst>
              <a:ext uri="{FF2B5EF4-FFF2-40B4-BE49-F238E27FC236}">
                <a16:creationId xmlns:a16="http://schemas.microsoft.com/office/drawing/2014/main" id="{66CAF431-F349-492C-A146-EA3AB70772E5}"/>
              </a:ext>
            </a:extLst>
          </p:cNvPr>
          <p:cNvSpPr>
            <a:spLocks noGrp="1"/>
          </p:cNvSpPr>
          <p:nvPr>
            <p:ph type="body" sz="quarter" idx="22" hasCustomPrompt="1"/>
          </p:nvPr>
        </p:nvSpPr>
        <p:spPr>
          <a:xfrm>
            <a:off x="8159750" y="5077875"/>
            <a:ext cx="1548000" cy="18000"/>
          </a:xfrm>
          <a:solidFill>
            <a:schemeClr val="accent3"/>
          </a:solidFill>
        </p:spPr>
        <p:txBody>
          <a:bodyPr/>
          <a:lstStyle>
            <a:lvl1pPr>
              <a:defRPr sz="100"/>
            </a:lvl1pPr>
          </a:lstStyle>
          <a:p>
            <a:pPr lvl="0"/>
            <a:r>
              <a:rPr lang="en-GB"/>
              <a:t> </a:t>
            </a:r>
          </a:p>
        </p:txBody>
      </p:sp>
    </p:spTree>
    <p:extLst>
      <p:ext uri="{BB962C8B-B14F-4D97-AF65-F5344CB8AC3E}">
        <p14:creationId xmlns:p14="http://schemas.microsoft.com/office/powerpoint/2010/main" val="2193200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Column with Focus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2476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3429000" y="1524000"/>
            <a:ext cx="53340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9048750" y="1524000"/>
            <a:ext cx="2476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56340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orizontal List (Connecte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47FC1F35-A516-4444-A0A9-6D066757B71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941720"/>
            <a:ext cx="12192000" cy="1371600"/>
          </a:xfrm>
          <a:prstGeom prst="rect">
            <a:avLst/>
          </a:prstGeom>
        </p:spPr>
      </p:pic>
      <p:pic>
        <p:nvPicPr>
          <p:cNvPr id="7" name="Graphic 6">
            <a:extLst>
              <a:ext uri="{FF2B5EF4-FFF2-40B4-BE49-F238E27FC236}">
                <a16:creationId xmlns:a16="http://schemas.microsoft.com/office/drawing/2014/main" id="{D392F8B5-69AA-4218-A8D1-EA00C98893C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0225" y="1723877"/>
            <a:ext cx="2140453" cy="1260208"/>
          </a:xfrm>
          <a:prstGeom prst="rect">
            <a:avLst/>
          </a:prstGeom>
        </p:spPr>
      </p:pic>
      <p:pic>
        <p:nvPicPr>
          <p:cNvPr id="11" name="Graphic 10">
            <a:extLst>
              <a:ext uri="{FF2B5EF4-FFF2-40B4-BE49-F238E27FC236}">
                <a16:creationId xmlns:a16="http://schemas.microsoft.com/office/drawing/2014/main" id="{8AC3CDAE-3E39-447D-BED5-04A4D535804C}"/>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29073" y="2254484"/>
            <a:ext cx="2172115" cy="1247541"/>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1021492"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endParaRPr lang="en-US"/>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1021492"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endParaRPr lang="en-US"/>
          </a:p>
        </p:txBody>
      </p:sp>
      <p:sp>
        <p:nvSpPr>
          <p:cNvPr id="20" name="Text Placeholder 5">
            <a:extLst>
              <a:ext uri="{FF2B5EF4-FFF2-40B4-BE49-F238E27FC236}">
                <a16:creationId xmlns:a16="http://schemas.microsoft.com/office/drawing/2014/main" id="{652486ED-3ECE-4A9D-9FCB-FD70D5F4DDE9}"/>
              </a:ext>
            </a:extLst>
          </p:cNvPr>
          <p:cNvSpPr>
            <a:spLocks noGrp="1"/>
          </p:cNvSpPr>
          <p:nvPr>
            <p:ph type="body" sz="quarter" idx="16"/>
          </p:nvPr>
        </p:nvSpPr>
        <p:spPr>
          <a:xfrm>
            <a:off x="4701746"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endParaRPr lang="en-US"/>
          </a:p>
        </p:txBody>
      </p:sp>
      <p:sp>
        <p:nvSpPr>
          <p:cNvPr id="21" name="Text Placeholder 5">
            <a:extLst>
              <a:ext uri="{FF2B5EF4-FFF2-40B4-BE49-F238E27FC236}">
                <a16:creationId xmlns:a16="http://schemas.microsoft.com/office/drawing/2014/main" id="{339B142E-9C8E-4C7F-AD6B-0F22E60C04B3}"/>
              </a:ext>
            </a:extLst>
          </p:cNvPr>
          <p:cNvSpPr>
            <a:spLocks noGrp="1"/>
          </p:cNvSpPr>
          <p:nvPr>
            <p:ph type="body" sz="quarter" idx="17"/>
          </p:nvPr>
        </p:nvSpPr>
        <p:spPr>
          <a:xfrm>
            <a:off x="4701746"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endParaRPr lang="en-US"/>
          </a:p>
        </p:txBody>
      </p:sp>
      <p:sp>
        <p:nvSpPr>
          <p:cNvPr id="23" name="Text Placeholder 5">
            <a:extLst>
              <a:ext uri="{FF2B5EF4-FFF2-40B4-BE49-F238E27FC236}">
                <a16:creationId xmlns:a16="http://schemas.microsoft.com/office/drawing/2014/main" id="{05E4F6D4-719E-4035-A9CE-2FBEA3AE5A36}"/>
              </a:ext>
            </a:extLst>
          </p:cNvPr>
          <p:cNvSpPr>
            <a:spLocks noGrp="1"/>
          </p:cNvSpPr>
          <p:nvPr>
            <p:ph type="body" sz="quarter" idx="19"/>
          </p:nvPr>
        </p:nvSpPr>
        <p:spPr>
          <a:xfrm>
            <a:off x="8382000"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endParaRPr lang="en-US"/>
          </a:p>
        </p:txBody>
      </p:sp>
      <p:sp>
        <p:nvSpPr>
          <p:cNvPr id="24" name="Text Placeholder 5">
            <a:extLst>
              <a:ext uri="{FF2B5EF4-FFF2-40B4-BE49-F238E27FC236}">
                <a16:creationId xmlns:a16="http://schemas.microsoft.com/office/drawing/2014/main" id="{983128ED-F711-4331-880A-042C7B0BD7D7}"/>
              </a:ext>
            </a:extLst>
          </p:cNvPr>
          <p:cNvSpPr>
            <a:spLocks noGrp="1"/>
          </p:cNvSpPr>
          <p:nvPr>
            <p:ph type="body" sz="quarter" idx="20"/>
          </p:nvPr>
        </p:nvSpPr>
        <p:spPr>
          <a:xfrm>
            <a:off x="8382000"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endParaRPr lang="en-US"/>
          </a:p>
        </p:txBody>
      </p:sp>
      <p:sp>
        <p:nvSpPr>
          <p:cNvPr id="12" name="Picture Placeholder 15">
            <a:extLst>
              <a:ext uri="{FF2B5EF4-FFF2-40B4-BE49-F238E27FC236}">
                <a16:creationId xmlns:a16="http://schemas.microsoft.com/office/drawing/2014/main" id="{23539A92-6FE7-4788-A7D8-E8821F6C5629}"/>
              </a:ext>
            </a:extLst>
          </p:cNvPr>
          <p:cNvSpPr>
            <a:spLocks noGrp="1"/>
          </p:cNvSpPr>
          <p:nvPr>
            <p:ph type="pic" sz="quarter" idx="14"/>
          </p:nvPr>
        </p:nvSpPr>
        <p:spPr>
          <a:xfrm>
            <a:off x="1508365"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9" name="Picture Placeholder 15">
            <a:extLst>
              <a:ext uri="{FF2B5EF4-FFF2-40B4-BE49-F238E27FC236}">
                <a16:creationId xmlns:a16="http://schemas.microsoft.com/office/drawing/2014/main" id="{FD4B1569-D3F3-4FF5-AF5F-886A1AA2CA13}"/>
              </a:ext>
            </a:extLst>
          </p:cNvPr>
          <p:cNvSpPr>
            <a:spLocks noGrp="1"/>
          </p:cNvSpPr>
          <p:nvPr>
            <p:ph type="pic" sz="quarter" idx="21"/>
          </p:nvPr>
        </p:nvSpPr>
        <p:spPr>
          <a:xfrm>
            <a:off x="5191124"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26" name="Picture Placeholder 15">
            <a:extLst>
              <a:ext uri="{FF2B5EF4-FFF2-40B4-BE49-F238E27FC236}">
                <a16:creationId xmlns:a16="http://schemas.microsoft.com/office/drawing/2014/main" id="{901EC793-CEDE-49CB-B63A-7CB37A28E469}"/>
              </a:ext>
            </a:extLst>
          </p:cNvPr>
          <p:cNvSpPr>
            <a:spLocks noGrp="1"/>
          </p:cNvSpPr>
          <p:nvPr>
            <p:ph type="pic" sz="quarter" idx="22"/>
          </p:nvPr>
        </p:nvSpPr>
        <p:spPr>
          <a:xfrm>
            <a:off x="8871379"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4" name="Title 3">
            <a:extLst>
              <a:ext uri="{FF2B5EF4-FFF2-40B4-BE49-F238E27FC236}">
                <a16:creationId xmlns:a16="http://schemas.microsoft.com/office/drawing/2014/main" id="{0B8EEDD6-03F3-4801-A6AE-0AFAE69F0F64}"/>
              </a:ext>
            </a:extLst>
          </p:cNvPr>
          <p:cNvSpPr>
            <a:spLocks noGrp="1"/>
          </p:cNvSpPr>
          <p:nvPr>
            <p:ph type="title"/>
          </p:nvPr>
        </p:nvSpPr>
        <p:spPr/>
        <p:txBody>
          <a:bodyPr/>
          <a:lstStyle/>
          <a:p>
            <a:endParaRPr lang="en-GB"/>
          </a:p>
        </p:txBody>
      </p:sp>
      <p:sp>
        <p:nvSpPr>
          <p:cNvPr id="28" name="Picture Placeholder 15">
            <a:extLst>
              <a:ext uri="{FF2B5EF4-FFF2-40B4-BE49-F238E27FC236}">
                <a16:creationId xmlns:a16="http://schemas.microsoft.com/office/drawing/2014/main" id="{A2680D76-2EC4-41F2-AF33-6AEC12E6E1EE}"/>
              </a:ext>
            </a:extLst>
          </p:cNvPr>
          <p:cNvSpPr>
            <a:spLocks noGrp="1"/>
          </p:cNvSpPr>
          <p:nvPr>
            <p:ph type="pic" sz="quarter" idx="23"/>
          </p:nvPr>
        </p:nvSpPr>
        <p:spPr>
          <a:xfrm>
            <a:off x="4038768" y="2446818"/>
            <a:ext cx="437982" cy="437982"/>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endParaRPr lang="en-GB"/>
          </a:p>
        </p:txBody>
      </p:sp>
      <p:sp>
        <p:nvSpPr>
          <p:cNvPr id="29" name="Picture Placeholder 15">
            <a:extLst>
              <a:ext uri="{FF2B5EF4-FFF2-40B4-BE49-F238E27FC236}">
                <a16:creationId xmlns:a16="http://schemas.microsoft.com/office/drawing/2014/main" id="{4C8FA229-AF13-4F45-ADA4-058732A569FC}"/>
              </a:ext>
            </a:extLst>
          </p:cNvPr>
          <p:cNvSpPr>
            <a:spLocks noGrp="1"/>
          </p:cNvSpPr>
          <p:nvPr>
            <p:ph type="pic" sz="quarter" idx="24"/>
          </p:nvPr>
        </p:nvSpPr>
        <p:spPr>
          <a:xfrm>
            <a:off x="7715248" y="2446818"/>
            <a:ext cx="437982" cy="437982"/>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endParaRPr lang="en-GB"/>
          </a:p>
        </p:txBody>
      </p:sp>
    </p:spTree>
    <p:extLst>
      <p:ext uri="{BB962C8B-B14F-4D97-AF65-F5344CB8AC3E}">
        <p14:creationId xmlns:p14="http://schemas.microsoft.com/office/powerpoint/2010/main" val="39990643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Hoizontal List (Serpenti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endParaRPr lang="en-GB"/>
          </a:p>
        </p:txBody>
      </p:sp>
      <p:sp>
        <p:nvSpPr>
          <p:cNvPr id="3" name="Picture Placeholder 2">
            <a:extLst>
              <a:ext uri="{FF2B5EF4-FFF2-40B4-BE49-F238E27FC236}">
                <a16:creationId xmlns:a16="http://schemas.microsoft.com/office/drawing/2014/main" id="{2EB8CF56-CFB5-4C89-8330-3FC30BF4FA94}"/>
              </a:ext>
            </a:extLst>
          </p:cNvPr>
          <p:cNvSpPr>
            <a:spLocks noGrp="1"/>
          </p:cNvSpPr>
          <p:nvPr>
            <p:ph type="pic" sz="quarter" idx="14"/>
          </p:nvPr>
        </p:nvSpPr>
        <p:spPr>
          <a:xfrm>
            <a:off x="1475405" y="1523999"/>
            <a:ext cx="9239250" cy="4412457"/>
          </a:xfrm>
          <a:blipFill>
            <a:blip r:embed="rId4">
              <a:extLst>
                <a:ext uri="{96DAC541-7B7A-43D3-8B79-37D633B846F1}">
                  <asvg:svgBlip xmlns:asvg="http://schemas.microsoft.com/office/drawing/2016/SVG/main" r:embed="rId5"/>
                </a:ext>
              </a:extLst>
            </a:blip>
            <a:stretch>
              <a:fillRect/>
            </a:stretch>
          </a:blipFill>
        </p:spPr>
        <p:txBody>
          <a:bodyPr anchor="ctr"/>
          <a:lstStyle>
            <a:lvl1pPr algn="ctr">
              <a:defRPr sz="1050"/>
            </a:lvl1pPr>
          </a:lstStyle>
          <a:p>
            <a:endParaRPr lang="en-GB"/>
          </a:p>
        </p:txBody>
      </p:sp>
      <p:sp>
        <p:nvSpPr>
          <p:cNvPr id="32" name="Picture Placeholder 31">
            <a:extLst>
              <a:ext uri="{FF2B5EF4-FFF2-40B4-BE49-F238E27FC236}">
                <a16:creationId xmlns:a16="http://schemas.microsoft.com/office/drawing/2014/main" id="{05CAA3C0-D22F-4989-8C01-E822A8BB7FDA}"/>
              </a:ext>
            </a:extLst>
          </p:cNvPr>
          <p:cNvSpPr>
            <a:spLocks noGrp="1"/>
          </p:cNvSpPr>
          <p:nvPr>
            <p:ph type="pic" sz="quarter" idx="21"/>
          </p:nvPr>
        </p:nvSpPr>
        <p:spPr>
          <a:xfrm>
            <a:off x="1594467"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endParaRPr lang="en-GB"/>
          </a:p>
        </p:txBody>
      </p:sp>
      <p:sp>
        <p:nvSpPr>
          <p:cNvPr id="33" name="Picture Placeholder 32">
            <a:extLst>
              <a:ext uri="{FF2B5EF4-FFF2-40B4-BE49-F238E27FC236}">
                <a16:creationId xmlns:a16="http://schemas.microsoft.com/office/drawing/2014/main" id="{C2C2F0BA-5394-4ACA-A2ED-8915B0FC8D0F}"/>
              </a:ext>
            </a:extLst>
          </p:cNvPr>
          <p:cNvSpPr>
            <a:spLocks noGrp="1"/>
          </p:cNvSpPr>
          <p:nvPr>
            <p:ph type="pic" sz="quarter" idx="22"/>
          </p:nvPr>
        </p:nvSpPr>
        <p:spPr>
          <a:xfrm>
            <a:off x="4009055"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endParaRPr lang="en-GB"/>
          </a:p>
        </p:txBody>
      </p:sp>
      <p:sp>
        <p:nvSpPr>
          <p:cNvPr id="34" name="Picture Placeholder 33">
            <a:extLst>
              <a:ext uri="{FF2B5EF4-FFF2-40B4-BE49-F238E27FC236}">
                <a16:creationId xmlns:a16="http://schemas.microsoft.com/office/drawing/2014/main" id="{AEA848D2-FA08-4B3E-B66B-D9F6E3BE8723}"/>
              </a:ext>
            </a:extLst>
          </p:cNvPr>
          <p:cNvSpPr>
            <a:spLocks noGrp="1"/>
          </p:cNvSpPr>
          <p:nvPr>
            <p:ph type="pic" sz="quarter" idx="23"/>
          </p:nvPr>
        </p:nvSpPr>
        <p:spPr>
          <a:xfrm>
            <a:off x="6409355"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endParaRPr lang="en-GB"/>
          </a:p>
        </p:txBody>
      </p:sp>
      <p:sp>
        <p:nvSpPr>
          <p:cNvPr id="35" name="Picture Placeholder 34">
            <a:extLst>
              <a:ext uri="{FF2B5EF4-FFF2-40B4-BE49-F238E27FC236}">
                <a16:creationId xmlns:a16="http://schemas.microsoft.com/office/drawing/2014/main" id="{9966AF10-9B2F-4FA5-8CB5-DE0B982BC53F}"/>
              </a:ext>
            </a:extLst>
          </p:cNvPr>
          <p:cNvSpPr>
            <a:spLocks noGrp="1"/>
          </p:cNvSpPr>
          <p:nvPr>
            <p:ph type="pic" sz="quarter" idx="24"/>
          </p:nvPr>
        </p:nvSpPr>
        <p:spPr>
          <a:xfrm>
            <a:off x="8823943"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8"/>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5" name="Text Placeholder 5">
            <a:extLst>
              <a:ext uri="{FF2B5EF4-FFF2-40B4-BE49-F238E27FC236}">
                <a16:creationId xmlns:a16="http://schemas.microsoft.com/office/drawing/2014/main" id="{36F0948B-2561-4B07-9826-B296C03D450D}"/>
              </a:ext>
            </a:extLst>
          </p:cNvPr>
          <p:cNvSpPr>
            <a:spLocks noGrp="1"/>
          </p:cNvSpPr>
          <p:nvPr>
            <p:ph type="body" sz="quarter" idx="10"/>
          </p:nvPr>
        </p:nvSpPr>
        <p:spPr>
          <a:xfrm>
            <a:off x="1575417" y="4095750"/>
            <a:ext cx="1804988" cy="482600"/>
          </a:xfrm>
        </p:spPr>
        <p:txBody>
          <a:bodyPr anchor="b"/>
          <a:lstStyle>
            <a:lvl1pPr algn="ctr">
              <a:lnSpc>
                <a:spcPct val="118000"/>
              </a:lnSpc>
              <a:spcBef>
                <a:spcPts val="0"/>
              </a:spcBef>
              <a:defRPr sz="1500" b="1">
                <a:solidFill>
                  <a:schemeClr val="bg1"/>
                </a:solidFill>
                <a:latin typeface="+mj-lt"/>
              </a:defRPr>
            </a:lvl1pPr>
            <a:lvl2pPr marL="182563" indent="0">
              <a:buNone/>
              <a:defRPr/>
            </a:lvl2pPr>
          </a:lstStyle>
          <a:p>
            <a:pPr lvl="0"/>
            <a:endParaRPr lang="en-US"/>
          </a:p>
        </p:txBody>
      </p:sp>
      <p:sp>
        <p:nvSpPr>
          <p:cNvPr id="16" name="Text Placeholder 5">
            <a:extLst>
              <a:ext uri="{FF2B5EF4-FFF2-40B4-BE49-F238E27FC236}">
                <a16:creationId xmlns:a16="http://schemas.microsoft.com/office/drawing/2014/main" id="{42A6A1B2-4D06-4BC8-9FC5-B3E170E8BEB9}"/>
              </a:ext>
            </a:extLst>
          </p:cNvPr>
          <p:cNvSpPr>
            <a:spLocks noGrp="1"/>
          </p:cNvSpPr>
          <p:nvPr>
            <p:ph type="body" sz="quarter" idx="11"/>
          </p:nvPr>
        </p:nvSpPr>
        <p:spPr>
          <a:xfrm>
            <a:off x="1570655" y="47625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endParaRPr lang="en-US"/>
          </a:p>
        </p:txBody>
      </p:sp>
      <p:sp>
        <p:nvSpPr>
          <p:cNvPr id="20" name="Text Placeholder 5">
            <a:extLst>
              <a:ext uri="{FF2B5EF4-FFF2-40B4-BE49-F238E27FC236}">
                <a16:creationId xmlns:a16="http://schemas.microsoft.com/office/drawing/2014/main" id="{1EF17EA7-44D5-4D75-8738-B1B7DBD5B414}"/>
              </a:ext>
            </a:extLst>
          </p:cNvPr>
          <p:cNvSpPr>
            <a:spLocks noGrp="1"/>
          </p:cNvSpPr>
          <p:nvPr>
            <p:ph type="body" sz="quarter" idx="15"/>
          </p:nvPr>
        </p:nvSpPr>
        <p:spPr>
          <a:xfrm>
            <a:off x="3994767" y="2165350"/>
            <a:ext cx="1804988" cy="482600"/>
          </a:xfrm>
        </p:spPr>
        <p:txBody>
          <a:bodyPr anchor="b"/>
          <a:lstStyle>
            <a:lvl1pPr algn="ctr">
              <a:lnSpc>
                <a:spcPct val="118000"/>
              </a:lnSpc>
              <a:spcBef>
                <a:spcPts val="0"/>
              </a:spcBef>
              <a:defRPr sz="1500" b="1">
                <a:solidFill>
                  <a:srgbClr val="00A498"/>
                </a:solidFill>
                <a:latin typeface="+mj-lt"/>
              </a:defRPr>
            </a:lvl1pPr>
            <a:lvl2pPr marL="182563" indent="0">
              <a:buNone/>
              <a:defRPr/>
            </a:lvl2pPr>
          </a:lstStyle>
          <a:p>
            <a:pPr lvl="0"/>
            <a:endParaRPr lang="en-US"/>
          </a:p>
        </p:txBody>
      </p:sp>
      <p:sp>
        <p:nvSpPr>
          <p:cNvPr id="21" name="Text Placeholder 5">
            <a:extLst>
              <a:ext uri="{FF2B5EF4-FFF2-40B4-BE49-F238E27FC236}">
                <a16:creationId xmlns:a16="http://schemas.microsoft.com/office/drawing/2014/main" id="{6C61AFA1-7FC9-4275-AF4F-2FA02E319EED}"/>
              </a:ext>
            </a:extLst>
          </p:cNvPr>
          <p:cNvSpPr>
            <a:spLocks noGrp="1"/>
          </p:cNvSpPr>
          <p:nvPr>
            <p:ph type="body" sz="quarter" idx="16"/>
          </p:nvPr>
        </p:nvSpPr>
        <p:spPr>
          <a:xfrm>
            <a:off x="3990005" y="28321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endParaRPr lang="en-US"/>
          </a:p>
        </p:txBody>
      </p:sp>
      <p:sp>
        <p:nvSpPr>
          <p:cNvPr id="24" name="Text Placeholder 5">
            <a:extLst>
              <a:ext uri="{FF2B5EF4-FFF2-40B4-BE49-F238E27FC236}">
                <a16:creationId xmlns:a16="http://schemas.microsoft.com/office/drawing/2014/main" id="{1576948A-1B23-48AA-AC39-8F7E71AA5EF7}"/>
              </a:ext>
            </a:extLst>
          </p:cNvPr>
          <p:cNvSpPr>
            <a:spLocks noGrp="1"/>
          </p:cNvSpPr>
          <p:nvPr>
            <p:ph type="body" sz="quarter" idx="17"/>
          </p:nvPr>
        </p:nvSpPr>
        <p:spPr>
          <a:xfrm>
            <a:off x="6390305" y="4095750"/>
            <a:ext cx="1804988" cy="482600"/>
          </a:xfrm>
        </p:spPr>
        <p:txBody>
          <a:bodyPr anchor="b"/>
          <a:lstStyle>
            <a:lvl1pPr algn="ctr">
              <a:lnSpc>
                <a:spcPct val="118000"/>
              </a:lnSpc>
              <a:spcBef>
                <a:spcPts val="0"/>
              </a:spcBef>
              <a:defRPr sz="1500" b="1">
                <a:solidFill>
                  <a:schemeClr val="accent4"/>
                </a:solidFill>
                <a:latin typeface="+mj-lt"/>
              </a:defRPr>
            </a:lvl1pPr>
            <a:lvl2pPr marL="182563" indent="0">
              <a:buNone/>
              <a:defRPr/>
            </a:lvl2pPr>
          </a:lstStyle>
          <a:p>
            <a:pPr lvl="0"/>
            <a:endParaRPr lang="en-US"/>
          </a:p>
        </p:txBody>
      </p:sp>
      <p:sp>
        <p:nvSpPr>
          <p:cNvPr id="25" name="Text Placeholder 5">
            <a:extLst>
              <a:ext uri="{FF2B5EF4-FFF2-40B4-BE49-F238E27FC236}">
                <a16:creationId xmlns:a16="http://schemas.microsoft.com/office/drawing/2014/main" id="{5C37C341-30DD-411B-BB0C-63C2AB94C68D}"/>
              </a:ext>
            </a:extLst>
          </p:cNvPr>
          <p:cNvSpPr>
            <a:spLocks noGrp="1"/>
          </p:cNvSpPr>
          <p:nvPr>
            <p:ph type="body" sz="quarter" idx="18"/>
          </p:nvPr>
        </p:nvSpPr>
        <p:spPr>
          <a:xfrm>
            <a:off x="6385543" y="47625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endParaRPr lang="en-US"/>
          </a:p>
        </p:txBody>
      </p:sp>
      <p:sp>
        <p:nvSpPr>
          <p:cNvPr id="26" name="Text Placeholder 5">
            <a:extLst>
              <a:ext uri="{FF2B5EF4-FFF2-40B4-BE49-F238E27FC236}">
                <a16:creationId xmlns:a16="http://schemas.microsoft.com/office/drawing/2014/main" id="{2051599B-911C-43D1-AAD6-63DF10635897}"/>
              </a:ext>
            </a:extLst>
          </p:cNvPr>
          <p:cNvSpPr>
            <a:spLocks noGrp="1"/>
          </p:cNvSpPr>
          <p:nvPr>
            <p:ph type="body" sz="quarter" idx="19"/>
          </p:nvPr>
        </p:nvSpPr>
        <p:spPr>
          <a:xfrm>
            <a:off x="8809655" y="2165350"/>
            <a:ext cx="1804988" cy="482600"/>
          </a:xfrm>
        </p:spPr>
        <p:txBody>
          <a:bodyPr anchor="b"/>
          <a:lstStyle>
            <a:lvl1pPr algn="ctr">
              <a:lnSpc>
                <a:spcPct val="118000"/>
              </a:lnSpc>
              <a:spcBef>
                <a:spcPts val="0"/>
              </a:spcBef>
              <a:defRPr sz="1500" b="1">
                <a:solidFill>
                  <a:schemeClr val="accent2"/>
                </a:solidFill>
                <a:latin typeface="+mj-lt"/>
              </a:defRPr>
            </a:lvl1pPr>
            <a:lvl2pPr marL="182563" indent="0">
              <a:buNone/>
              <a:defRPr/>
            </a:lvl2pPr>
          </a:lstStyle>
          <a:p>
            <a:pPr lvl="0"/>
            <a:endParaRPr lang="en-US"/>
          </a:p>
        </p:txBody>
      </p:sp>
      <p:sp>
        <p:nvSpPr>
          <p:cNvPr id="27" name="Text Placeholder 5">
            <a:extLst>
              <a:ext uri="{FF2B5EF4-FFF2-40B4-BE49-F238E27FC236}">
                <a16:creationId xmlns:a16="http://schemas.microsoft.com/office/drawing/2014/main" id="{1BD14A2D-979C-459C-8F0E-C9F48171B1DD}"/>
              </a:ext>
            </a:extLst>
          </p:cNvPr>
          <p:cNvSpPr>
            <a:spLocks noGrp="1"/>
          </p:cNvSpPr>
          <p:nvPr>
            <p:ph type="body" sz="quarter" idx="20"/>
          </p:nvPr>
        </p:nvSpPr>
        <p:spPr>
          <a:xfrm>
            <a:off x="8804893" y="28321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endParaRPr lang="en-US"/>
          </a:p>
        </p:txBody>
      </p:sp>
    </p:spTree>
    <p:extLst>
      <p:ext uri="{BB962C8B-B14F-4D97-AF65-F5344CB8AC3E}">
        <p14:creationId xmlns:p14="http://schemas.microsoft.com/office/powerpoint/2010/main" val="36754264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Horizontal Gallery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E4C40F-18AA-4EC4-8A08-739A579B450A}"/>
              </a:ext>
            </a:extLst>
          </p:cNvPr>
          <p:cNvSpPr>
            <a:spLocks noGrp="1"/>
          </p:cNvSpPr>
          <p:nvPr>
            <p:ph type="pic" sz="quarter" idx="12"/>
          </p:nvPr>
        </p:nvSpPr>
        <p:spPr>
          <a:xfrm>
            <a:off x="638175" y="1142998"/>
            <a:ext cx="2206625" cy="4156075"/>
          </a:xfrm>
          <a:noFill/>
        </p:spPr>
        <p:txBody>
          <a:bodyPr anchor="ctr"/>
          <a:lstStyle>
            <a:lvl1pPr algn="ctr">
              <a:spcBef>
                <a:spcPts val="0"/>
              </a:spcBef>
              <a:defRPr sz="1250"/>
            </a:lvl1pPr>
          </a:lstStyle>
          <a:p>
            <a:endParaRPr lang="en-GB"/>
          </a:p>
        </p:txBody>
      </p:sp>
      <p:sp>
        <p:nvSpPr>
          <p:cNvPr id="39" name="Text Placeholder 38">
            <a:extLst>
              <a:ext uri="{FF2B5EF4-FFF2-40B4-BE49-F238E27FC236}">
                <a16:creationId xmlns:a16="http://schemas.microsoft.com/office/drawing/2014/main" id="{34EE0462-2DB9-4AF8-AD53-79EE2CEF8171}"/>
              </a:ext>
            </a:extLst>
          </p:cNvPr>
          <p:cNvSpPr>
            <a:spLocks noGrp="1"/>
          </p:cNvSpPr>
          <p:nvPr>
            <p:ph type="body" sz="quarter" idx="15"/>
          </p:nvPr>
        </p:nvSpPr>
        <p:spPr>
          <a:xfrm>
            <a:off x="638174" y="4825999"/>
            <a:ext cx="2206625" cy="889000"/>
          </a:xfrm>
          <a:custGeom>
            <a:avLst/>
            <a:gdLst>
              <a:gd name="connsiteX0" fmla="*/ 0 w 2206625"/>
              <a:gd name="connsiteY0" fmla="*/ 0 h 889000"/>
              <a:gd name="connsiteX1" fmla="*/ 2206625 w 2206625"/>
              <a:gd name="connsiteY1" fmla="*/ 0 h 889000"/>
              <a:gd name="connsiteX2" fmla="*/ 2206625 w 2206625"/>
              <a:gd name="connsiteY2" fmla="*/ 482527 h 889000"/>
              <a:gd name="connsiteX3" fmla="*/ 2075512 w 2206625"/>
              <a:gd name="connsiteY3" fmla="*/ 613640 h 889000"/>
              <a:gd name="connsiteX4" fmla="*/ 2048359 w 2206625"/>
              <a:gd name="connsiteY4" fmla="*/ 595609 h 889000"/>
              <a:gd name="connsiteX5" fmla="*/ 1937425 w 2206625"/>
              <a:gd name="connsiteY5" fmla="*/ 618103 h 889000"/>
              <a:gd name="connsiteX6" fmla="*/ 1937425 w 2206625"/>
              <a:gd name="connsiteY6" fmla="*/ 762910 h 889000"/>
              <a:gd name="connsiteX7" fmla="*/ 2082232 w 2206625"/>
              <a:gd name="connsiteY7" fmla="*/ 762910 h 889000"/>
              <a:gd name="connsiteX8" fmla="*/ 2104725 w 2206625"/>
              <a:gd name="connsiteY8" fmla="*/ 651975 h 889000"/>
              <a:gd name="connsiteX9" fmla="*/ 2087928 w 2206625"/>
              <a:gd name="connsiteY9" fmla="*/ 626680 h 889000"/>
              <a:gd name="connsiteX10" fmla="*/ 2206625 w 2206625"/>
              <a:gd name="connsiteY10" fmla="*/ 507983 h 889000"/>
              <a:gd name="connsiteX11" fmla="*/ 2206625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482527"/>
                </a:lnTo>
                <a:lnTo>
                  <a:pt x="2075512" y="613640"/>
                </a:lnTo>
                <a:lnTo>
                  <a:pt x="2048359" y="595609"/>
                </a:lnTo>
                <a:cubicBezTo>
                  <a:pt x="2011381" y="580614"/>
                  <a:pt x="1967416" y="588112"/>
                  <a:pt x="1937425" y="618103"/>
                </a:cubicBezTo>
                <a:cubicBezTo>
                  <a:pt x="1897437" y="658091"/>
                  <a:pt x="1897437" y="722922"/>
                  <a:pt x="1937425" y="762910"/>
                </a:cubicBezTo>
                <a:cubicBezTo>
                  <a:pt x="1977413" y="802898"/>
                  <a:pt x="2042244" y="802898"/>
                  <a:pt x="2082232" y="762910"/>
                </a:cubicBezTo>
                <a:cubicBezTo>
                  <a:pt x="2112223" y="732919"/>
                  <a:pt x="2119721" y="688953"/>
                  <a:pt x="2104725" y="651975"/>
                </a:cubicBezTo>
                <a:lnTo>
                  <a:pt x="2087928" y="626680"/>
                </a:lnTo>
                <a:lnTo>
                  <a:pt x="2206625" y="507983"/>
                </a:lnTo>
                <a:lnTo>
                  <a:pt x="2206625" y="889000"/>
                </a:lnTo>
                <a:lnTo>
                  <a:pt x="0" y="889000"/>
                </a:lnTo>
                <a:close/>
              </a:path>
            </a:pathLst>
          </a:custGeom>
          <a:solidFill>
            <a:srgbClr val="00A498"/>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63" indent="0">
              <a:buNone/>
              <a:defRPr/>
            </a:lvl2pPr>
          </a:lstStyle>
          <a:p>
            <a:pPr lvl="0"/>
            <a:endParaRPr lang="en-US"/>
          </a:p>
        </p:txBody>
      </p:sp>
      <p:pic>
        <p:nvPicPr>
          <p:cNvPr id="32" name="Graphic 31">
            <a:extLst>
              <a:ext uri="{FF2B5EF4-FFF2-40B4-BE49-F238E27FC236}">
                <a16:creationId xmlns:a16="http://schemas.microsoft.com/office/drawing/2014/main" id="{D1386D5E-E64C-45E9-8899-62FD42DC766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8248650" y="1891613"/>
            <a:ext cx="3194361" cy="1232589"/>
          </a:xfrm>
        </p:spPr>
        <p:txBody>
          <a:bodyPr anchor="b"/>
          <a:lstStyle>
            <a:lvl1pPr>
              <a:lnSpc>
                <a:spcPct val="118000"/>
              </a:lnSpc>
              <a:spcBef>
                <a:spcPts val="0"/>
              </a:spcBef>
              <a:defRPr sz="2250" b="1">
                <a:solidFill>
                  <a:schemeClr val="bg1"/>
                </a:solidFill>
                <a:latin typeface="+mj-lt"/>
              </a:defRPr>
            </a:lvl1pPr>
            <a:lvl2pPr marL="182563" indent="0">
              <a:buNone/>
              <a:defRPr/>
            </a:lvl2pPr>
          </a:lstStyle>
          <a:p>
            <a:pPr lvl="0"/>
            <a:endParaRPr lang="en-US"/>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8248650" y="3387039"/>
            <a:ext cx="3194361" cy="1375461"/>
          </a:xfrm>
        </p:spPr>
        <p:txBody>
          <a:bodyPr/>
          <a:lstStyle>
            <a:lvl1pPr>
              <a:lnSpc>
                <a:spcPct val="122000"/>
              </a:lnSpc>
              <a:defRPr sz="1500" b="0">
                <a:solidFill>
                  <a:schemeClr val="tx2"/>
                </a:solidFill>
              </a:defRPr>
            </a:lvl1pPr>
            <a:lvl2pPr marL="182563" indent="0">
              <a:buNone/>
              <a:defRPr/>
            </a:lvl2pPr>
          </a:lstStyle>
          <a:p>
            <a:pPr lvl="0"/>
            <a:endParaRPr lang="en-US"/>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5" name="Picture Placeholder 6">
            <a:extLst>
              <a:ext uri="{FF2B5EF4-FFF2-40B4-BE49-F238E27FC236}">
                <a16:creationId xmlns:a16="http://schemas.microsoft.com/office/drawing/2014/main" id="{6BD39E10-A996-4C07-AB47-C849757E8645}"/>
              </a:ext>
            </a:extLst>
          </p:cNvPr>
          <p:cNvSpPr>
            <a:spLocks noGrp="1"/>
          </p:cNvSpPr>
          <p:nvPr>
            <p:ph type="pic" sz="quarter" idx="16"/>
          </p:nvPr>
        </p:nvSpPr>
        <p:spPr>
          <a:xfrm>
            <a:off x="2966241" y="1142998"/>
            <a:ext cx="2206625" cy="4156075"/>
          </a:xfrm>
          <a:noFill/>
        </p:spPr>
        <p:txBody>
          <a:bodyPr anchor="ctr"/>
          <a:lstStyle>
            <a:lvl1pPr algn="ctr">
              <a:spcBef>
                <a:spcPts val="0"/>
              </a:spcBef>
              <a:defRPr sz="1250"/>
            </a:lvl1pPr>
          </a:lstStyle>
          <a:p>
            <a:endParaRPr lang="en-GB"/>
          </a:p>
        </p:txBody>
      </p:sp>
      <p:sp>
        <p:nvSpPr>
          <p:cNvPr id="40" name="Text Placeholder 39">
            <a:extLst>
              <a:ext uri="{FF2B5EF4-FFF2-40B4-BE49-F238E27FC236}">
                <a16:creationId xmlns:a16="http://schemas.microsoft.com/office/drawing/2014/main" id="{1A827C25-39BD-4DCD-9CB4-6893688EAA56}"/>
              </a:ext>
            </a:extLst>
          </p:cNvPr>
          <p:cNvSpPr>
            <a:spLocks noGrp="1"/>
          </p:cNvSpPr>
          <p:nvPr>
            <p:ph type="body" sz="quarter" idx="17"/>
          </p:nvPr>
        </p:nvSpPr>
        <p:spPr>
          <a:xfrm>
            <a:off x="2966240" y="4825999"/>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1842074 w 2206625"/>
              <a:gd name="connsiteY3" fmla="*/ 889000 h 889000"/>
              <a:gd name="connsiteX4" fmla="*/ 1942808 w 2206625"/>
              <a:gd name="connsiteY4" fmla="*/ 788266 h 889000"/>
              <a:gd name="connsiteX5" fmla="*/ 1969961 w 2206625"/>
              <a:gd name="connsiteY5" fmla="*/ 806297 h 889000"/>
              <a:gd name="connsiteX6" fmla="*/ 2080895 w 2206625"/>
              <a:gd name="connsiteY6" fmla="*/ 783804 h 889000"/>
              <a:gd name="connsiteX7" fmla="*/ 2080895 w 2206625"/>
              <a:gd name="connsiteY7" fmla="*/ 638997 h 889000"/>
              <a:gd name="connsiteX8" fmla="*/ 1936088 w 2206625"/>
              <a:gd name="connsiteY8" fmla="*/ 638997 h 889000"/>
              <a:gd name="connsiteX9" fmla="*/ 1913595 w 2206625"/>
              <a:gd name="connsiteY9" fmla="*/ 749932 h 889000"/>
              <a:gd name="connsiteX10" fmla="*/ 1930392 w 2206625"/>
              <a:gd name="connsiteY10" fmla="*/ 775226 h 889000"/>
              <a:gd name="connsiteX11" fmla="*/ 1816618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1842074" y="889000"/>
                </a:lnTo>
                <a:lnTo>
                  <a:pt x="1942808" y="788266"/>
                </a:lnTo>
                <a:lnTo>
                  <a:pt x="1969961" y="806297"/>
                </a:lnTo>
                <a:cubicBezTo>
                  <a:pt x="2006939" y="821293"/>
                  <a:pt x="2050904" y="813795"/>
                  <a:pt x="2080895" y="783804"/>
                </a:cubicBezTo>
                <a:cubicBezTo>
                  <a:pt x="2120883" y="743816"/>
                  <a:pt x="2120883" y="678984"/>
                  <a:pt x="2080895" y="638997"/>
                </a:cubicBezTo>
                <a:cubicBezTo>
                  <a:pt x="2040908" y="599009"/>
                  <a:pt x="1976076" y="599009"/>
                  <a:pt x="1936088" y="638997"/>
                </a:cubicBezTo>
                <a:cubicBezTo>
                  <a:pt x="1906097" y="668988"/>
                  <a:pt x="1898600" y="712954"/>
                  <a:pt x="1913595" y="749932"/>
                </a:cubicBezTo>
                <a:lnTo>
                  <a:pt x="1930392" y="775226"/>
                </a:lnTo>
                <a:lnTo>
                  <a:pt x="1816618" y="889000"/>
                </a:lnTo>
                <a:lnTo>
                  <a:pt x="0" y="889000"/>
                </a:lnTo>
                <a:close/>
              </a:path>
            </a:pathLst>
          </a:custGeom>
          <a:solidFill>
            <a:schemeClr val="accent4"/>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63" indent="0">
              <a:buNone/>
              <a:defRPr/>
            </a:lvl2pPr>
          </a:lstStyle>
          <a:p>
            <a:pPr lvl="0"/>
            <a:endParaRPr lang="en-US"/>
          </a:p>
        </p:txBody>
      </p:sp>
      <p:sp>
        <p:nvSpPr>
          <p:cNvPr id="37" name="Picture Placeholder 6">
            <a:extLst>
              <a:ext uri="{FF2B5EF4-FFF2-40B4-BE49-F238E27FC236}">
                <a16:creationId xmlns:a16="http://schemas.microsoft.com/office/drawing/2014/main" id="{D4FF6DF0-5416-4850-9B42-249DF68676D4}"/>
              </a:ext>
            </a:extLst>
          </p:cNvPr>
          <p:cNvSpPr>
            <a:spLocks noGrp="1"/>
          </p:cNvSpPr>
          <p:nvPr>
            <p:ph type="pic" sz="quarter" idx="18"/>
          </p:nvPr>
        </p:nvSpPr>
        <p:spPr>
          <a:xfrm>
            <a:off x="5294307" y="1142999"/>
            <a:ext cx="2206625" cy="4156075"/>
          </a:xfrm>
          <a:noFill/>
        </p:spPr>
        <p:txBody>
          <a:bodyPr anchor="ctr"/>
          <a:lstStyle>
            <a:lvl1pPr algn="ctr">
              <a:spcBef>
                <a:spcPts val="0"/>
              </a:spcBef>
              <a:defRPr sz="1250"/>
            </a:lvl1pPr>
          </a:lstStyle>
          <a:p>
            <a:endParaRPr lang="en-GB"/>
          </a:p>
        </p:txBody>
      </p:sp>
      <p:sp>
        <p:nvSpPr>
          <p:cNvPr id="41" name="Text Placeholder 40">
            <a:extLst>
              <a:ext uri="{FF2B5EF4-FFF2-40B4-BE49-F238E27FC236}">
                <a16:creationId xmlns:a16="http://schemas.microsoft.com/office/drawing/2014/main" id="{E339AA5B-ADCB-407A-9644-BBB2680FBCC9}"/>
              </a:ext>
            </a:extLst>
          </p:cNvPr>
          <p:cNvSpPr>
            <a:spLocks noGrp="1"/>
          </p:cNvSpPr>
          <p:nvPr>
            <p:ph type="body" sz="quarter" idx="19"/>
          </p:nvPr>
        </p:nvSpPr>
        <p:spPr>
          <a:xfrm>
            <a:off x="5294306" y="4826000"/>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2125927 w 2206625"/>
              <a:gd name="connsiteY3" fmla="*/ 889000 h 889000"/>
              <a:gd name="connsiteX4" fmla="*/ 2007873 w 2206625"/>
              <a:gd name="connsiteY4" fmla="*/ 770946 h 889000"/>
              <a:gd name="connsiteX5" fmla="*/ 2025904 w 2206625"/>
              <a:gd name="connsiteY5" fmla="*/ 743793 h 889000"/>
              <a:gd name="connsiteX6" fmla="*/ 2003410 w 2206625"/>
              <a:gd name="connsiteY6" fmla="*/ 632859 h 889000"/>
              <a:gd name="connsiteX7" fmla="*/ 1858603 w 2206625"/>
              <a:gd name="connsiteY7" fmla="*/ 632859 h 889000"/>
              <a:gd name="connsiteX8" fmla="*/ 1858603 w 2206625"/>
              <a:gd name="connsiteY8" fmla="*/ 777666 h 889000"/>
              <a:gd name="connsiteX9" fmla="*/ 1969538 w 2206625"/>
              <a:gd name="connsiteY9" fmla="*/ 800159 h 889000"/>
              <a:gd name="connsiteX10" fmla="*/ 1994833 w 2206625"/>
              <a:gd name="connsiteY10" fmla="*/ 783362 h 889000"/>
              <a:gd name="connsiteX11" fmla="*/ 2100471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2125927" y="889000"/>
                </a:lnTo>
                <a:lnTo>
                  <a:pt x="2007873" y="770946"/>
                </a:lnTo>
                <a:lnTo>
                  <a:pt x="2025904" y="743793"/>
                </a:lnTo>
                <a:cubicBezTo>
                  <a:pt x="2040899" y="706815"/>
                  <a:pt x="2033401" y="662850"/>
                  <a:pt x="2003410" y="632859"/>
                </a:cubicBezTo>
                <a:cubicBezTo>
                  <a:pt x="1963422" y="592871"/>
                  <a:pt x="1898591" y="592871"/>
                  <a:pt x="1858603" y="632859"/>
                </a:cubicBezTo>
                <a:cubicBezTo>
                  <a:pt x="1818615" y="672846"/>
                  <a:pt x="1818615" y="737678"/>
                  <a:pt x="1858603" y="777666"/>
                </a:cubicBezTo>
                <a:cubicBezTo>
                  <a:pt x="1888594" y="807657"/>
                  <a:pt x="1932560" y="815154"/>
                  <a:pt x="1969538" y="800159"/>
                </a:cubicBezTo>
                <a:lnTo>
                  <a:pt x="1994833" y="783362"/>
                </a:lnTo>
                <a:lnTo>
                  <a:pt x="2100471" y="889000"/>
                </a:lnTo>
                <a:lnTo>
                  <a:pt x="0" y="889000"/>
                </a:lnTo>
                <a:close/>
              </a:path>
            </a:pathLst>
          </a:custGeom>
          <a:solidFill>
            <a:schemeClr val="accent2"/>
          </a:solidFill>
        </p:spPr>
        <p:txBody>
          <a:bodyPr wrap="square" lIns="252000" tIns="0" rIns="108000" anchor="ctr">
            <a:noAutofit/>
          </a:bodyPr>
          <a:lstStyle>
            <a:lvl1pPr algn="l">
              <a:lnSpc>
                <a:spcPct val="118000"/>
              </a:lnSpc>
              <a:spcBef>
                <a:spcPts val="0"/>
              </a:spcBef>
              <a:defRPr sz="1100" b="1">
                <a:solidFill>
                  <a:schemeClr val="tx2"/>
                </a:solidFill>
                <a:latin typeface="+mj-lt"/>
              </a:defRPr>
            </a:lvl1pPr>
            <a:lvl2pPr marL="182563" indent="0">
              <a:buNone/>
              <a:defRPr/>
            </a:lvl2pPr>
          </a:lstStyle>
          <a:p>
            <a:pPr lvl="0"/>
            <a:endParaRPr lang="en-US"/>
          </a:p>
        </p:txBody>
      </p:sp>
    </p:spTree>
    <p:extLst>
      <p:ext uri="{BB962C8B-B14F-4D97-AF65-F5344CB8AC3E}">
        <p14:creationId xmlns:p14="http://schemas.microsoft.com/office/powerpoint/2010/main" val="8865661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½ Column with 3x2 Gri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62CD4F9A-BB54-48B3-8DBE-862565C80F6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2" name="Text Placeholder 6">
            <a:extLst>
              <a:ext uri="{FF2B5EF4-FFF2-40B4-BE49-F238E27FC236}">
                <a16:creationId xmlns:a16="http://schemas.microsoft.com/office/drawing/2014/main" id="{0C31ADCD-DD73-4524-A6ED-6D84997E500F}"/>
              </a:ext>
            </a:extLst>
          </p:cNvPr>
          <p:cNvSpPr>
            <a:spLocks noGrp="1"/>
          </p:cNvSpPr>
          <p:nvPr>
            <p:ph type="body" sz="quarter" idx="15"/>
          </p:nvPr>
        </p:nvSpPr>
        <p:spPr>
          <a:xfrm>
            <a:off x="6286500" y="3072131"/>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14" name="Picture Placeholder 19">
            <a:extLst>
              <a:ext uri="{FF2B5EF4-FFF2-40B4-BE49-F238E27FC236}">
                <a16:creationId xmlns:a16="http://schemas.microsoft.com/office/drawing/2014/main" id="{72092274-AE16-4DEC-995F-CAD9BD012C7D}"/>
              </a:ext>
            </a:extLst>
          </p:cNvPr>
          <p:cNvSpPr>
            <a:spLocks noGrp="1"/>
          </p:cNvSpPr>
          <p:nvPr>
            <p:ph type="pic" sz="quarter" idx="16"/>
          </p:nvPr>
        </p:nvSpPr>
        <p:spPr>
          <a:xfrm>
            <a:off x="6418500"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15" name="Text Placeholder 6">
            <a:extLst>
              <a:ext uri="{FF2B5EF4-FFF2-40B4-BE49-F238E27FC236}">
                <a16:creationId xmlns:a16="http://schemas.microsoft.com/office/drawing/2014/main" id="{E9E72407-5A91-4804-8C8E-CF7E92743F3A}"/>
              </a:ext>
            </a:extLst>
          </p:cNvPr>
          <p:cNvSpPr>
            <a:spLocks noGrp="1"/>
          </p:cNvSpPr>
          <p:nvPr>
            <p:ph type="body" sz="quarter" idx="17"/>
          </p:nvPr>
        </p:nvSpPr>
        <p:spPr>
          <a:xfrm>
            <a:off x="8143875" y="3072131"/>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16" name="Picture Placeholder 19">
            <a:extLst>
              <a:ext uri="{FF2B5EF4-FFF2-40B4-BE49-F238E27FC236}">
                <a16:creationId xmlns:a16="http://schemas.microsoft.com/office/drawing/2014/main" id="{DB7DCE93-D608-49EB-BCFD-500324911391}"/>
              </a:ext>
            </a:extLst>
          </p:cNvPr>
          <p:cNvSpPr>
            <a:spLocks noGrp="1"/>
          </p:cNvSpPr>
          <p:nvPr>
            <p:ph type="pic" sz="quarter" idx="18"/>
          </p:nvPr>
        </p:nvSpPr>
        <p:spPr>
          <a:xfrm>
            <a:off x="8275875"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20" name="Text Placeholder 6">
            <a:extLst>
              <a:ext uri="{FF2B5EF4-FFF2-40B4-BE49-F238E27FC236}">
                <a16:creationId xmlns:a16="http://schemas.microsoft.com/office/drawing/2014/main" id="{EEFB7737-0518-482D-A149-F481EEF7E932}"/>
              </a:ext>
            </a:extLst>
          </p:cNvPr>
          <p:cNvSpPr>
            <a:spLocks noGrp="1"/>
          </p:cNvSpPr>
          <p:nvPr>
            <p:ph type="body" sz="quarter" idx="19"/>
          </p:nvPr>
        </p:nvSpPr>
        <p:spPr>
          <a:xfrm>
            <a:off x="10001250" y="3072131"/>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21" name="Picture Placeholder 19">
            <a:extLst>
              <a:ext uri="{FF2B5EF4-FFF2-40B4-BE49-F238E27FC236}">
                <a16:creationId xmlns:a16="http://schemas.microsoft.com/office/drawing/2014/main" id="{6A451A50-2818-4845-8541-79D6DBA3261E}"/>
              </a:ext>
            </a:extLst>
          </p:cNvPr>
          <p:cNvSpPr>
            <a:spLocks noGrp="1"/>
          </p:cNvSpPr>
          <p:nvPr>
            <p:ph type="pic" sz="quarter" idx="20"/>
          </p:nvPr>
        </p:nvSpPr>
        <p:spPr>
          <a:xfrm>
            <a:off x="10133250"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22" name="Text Placeholder 6">
            <a:extLst>
              <a:ext uri="{FF2B5EF4-FFF2-40B4-BE49-F238E27FC236}">
                <a16:creationId xmlns:a16="http://schemas.microsoft.com/office/drawing/2014/main" id="{A303A759-54D5-485E-922F-2C9FC24C7ED8}"/>
              </a:ext>
            </a:extLst>
          </p:cNvPr>
          <p:cNvSpPr>
            <a:spLocks noGrp="1"/>
          </p:cNvSpPr>
          <p:nvPr>
            <p:ph type="body" sz="quarter" idx="21"/>
          </p:nvPr>
        </p:nvSpPr>
        <p:spPr>
          <a:xfrm>
            <a:off x="6286500" y="5240872"/>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23" name="Picture Placeholder 19">
            <a:extLst>
              <a:ext uri="{FF2B5EF4-FFF2-40B4-BE49-F238E27FC236}">
                <a16:creationId xmlns:a16="http://schemas.microsoft.com/office/drawing/2014/main" id="{EF77AE3A-BD4B-4D43-891B-1780C3BA32D0}"/>
              </a:ext>
            </a:extLst>
          </p:cNvPr>
          <p:cNvSpPr>
            <a:spLocks noGrp="1"/>
          </p:cNvSpPr>
          <p:nvPr>
            <p:ph type="pic" sz="quarter" idx="22"/>
          </p:nvPr>
        </p:nvSpPr>
        <p:spPr>
          <a:xfrm>
            <a:off x="6418500"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24" name="Text Placeholder 6">
            <a:extLst>
              <a:ext uri="{FF2B5EF4-FFF2-40B4-BE49-F238E27FC236}">
                <a16:creationId xmlns:a16="http://schemas.microsoft.com/office/drawing/2014/main" id="{DCF15969-DA83-4EC5-846A-4CF7B226E722}"/>
              </a:ext>
            </a:extLst>
          </p:cNvPr>
          <p:cNvSpPr>
            <a:spLocks noGrp="1"/>
          </p:cNvSpPr>
          <p:nvPr>
            <p:ph type="body" sz="quarter" idx="23"/>
          </p:nvPr>
        </p:nvSpPr>
        <p:spPr>
          <a:xfrm>
            <a:off x="8143875" y="5240872"/>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25" name="Picture Placeholder 19">
            <a:extLst>
              <a:ext uri="{FF2B5EF4-FFF2-40B4-BE49-F238E27FC236}">
                <a16:creationId xmlns:a16="http://schemas.microsoft.com/office/drawing/2014/main" id="{1F2402CA-BEE4-4EF1-A371-4B65F85F6251}"/>
              </a:ext>
            </a:extLst>
          </p:cNvPr>
          <p:cNvSpPr>
            <a:spLocks noGrp="1"/>
          </p:cNvSpPr>
          <p:nvPr>
            <p:ph type="pic" sz="quarter" idx="24"/>
          </p:nvPr>
        </p:nvSpPr>
        <p:spPr>
          <a:xfrm>
            <a:off x="8275875"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26" name="Text Placeholder 6">
            <a:extLst>
              <a:ext uri="{FF2B5EF4-FFF2-40B4-BE49-F238E27FC236}">
                <a16:creationId xmlns:a16="http://schemas.microsoft.com/office/drawing/2014/main" id="{58A45A65-F8C7-4507-99B9-0BE3BC2D271D}"/>
              </a:ext>
            </a:extLst>
          </p:cNvPr>
          <p:cNvSpPr>
            <a:spLocks noGrp="1"/>
          </p:cNvSpPr>
          <p:nvPr>
            <p:ph type="body" sz="quarter" idx="25"/>
          </p:nvPr>
        </p:nvSpPr>
        <p:spPr>
          <a:xfrm>
            <a:off x="10001250" y="5240872"/>
            <a:ext cx="1524000" cy="363851"/>
          </a:xfrm>
        </p:spPr>
        <p:txBody>
          <a:bodyPr/>
          <a:lstStyle>
            <a:lvl1pPr algn="ctr">
              <a:spcBef>
                <a:spcPts val="0"/>
              </a:spcBef>
              <a:defRPr sz="1090" b="1">
                <a:solidFill>
                  <a:schemeClr val="bg1"/>
                </a:solidFill>
                <a:latin typeface="+mj-lt"/>
              </a:defRPr>
            </a:lvl1pPr>
          </a:lstStyle>
          <a:p>
            <a:pPr lvl="0"/>
            <a:endParaRPr lang="en-GB"/>
          </a:p>
        </p:txBody>
      </p:sp>
      <p:sp>
        <p:nvSpPr>
          <p:cNvPr id="27" name="Picture Placeholder 19">
            <a:extLst>
              <a:ext uri="{FF2B5EF4-FFF2-40B4-BE49-F238E27FC236}">
                <a16:creationId xmlns:a16="http://schemas.microsoft.com/office/drawing/2014/main" id="{4093472C-1BCD-42B2-943D-79F867F7F85C}"/>
              </a:ext>
            </a:extLst>
          </p:cNvPr>
          <p:cNvSpPr>
            <a:spLocks noGrp="1"/>
          </p:cNvSpPr>
          <p:nvPr>
            <p:ph type="pic" sz="quarter" idx="26"/>
          </p:nvPr>
        </p:nvSpPr>
        <p:spPr>
          <a:xfrm>
            <a:off x="10133250"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Tree>
    <p:extLst>
      <p:ext uri="{BB962C8B-B14F-4D97-AF65-F5344CB8AC3E}">
        <p14:creationId xmlns:p14="http://schemas.microsoft.com/office/powerpoint/2010/main" val="37900197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½ Column with Gallery Tiles">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F08250B0-D87F-4481-9BF2-B7405B0D89E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17017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Picture Placeholder 5">
            <a:extLst>
              <a:ext uri="{FF2B5EF4-FFF2-40B4-BE49-F238E27FC236}">
                <a16:creationId xmlns:a16="http://schemas.microsoft.com/office/drawing/2014/main" id="{9F2D5EE6-F44B-449E-AE44-AB73F07EA963}"/>
              </a:ext>
            </a:extLst>
          </p:cNvPr>
          <p:cNvSpPr>
            <a:spLocks noGrp="1"/>
          </p:cNvSpPr>
          <p:nvPr>
            <p:ph type="pic" sz="quarter" idx="14"/>
          </p:nvPr>
        </p:nvSpPr>
        <p:spPr>
          <a:xfrm>
            <a:off x="6096000" y="1619250"/>
            <a:ext cx="2595512" cy="2571750"/>
          </a:xfrm>
        </p:spPr>
        <p:txBody>
          <a:bodyPr anchor="ctr"/>
          <a:lstStyle>
            <a:lvl1pPr algn="ctr">
              <a:defRPr/>
            </a:lvl1pPr>
          </a:lstStyle>
          <a:p>
            <a:endParaRPr lang="en-GB"/>
          </a:p>
        </p:txBody>
      </p:sp>
      <p:sp>
        <p:nvSpPr>
          <p:cNvPr id="37" name="Text Placeholder 36">
            <a:extLst>
              <a:ext uri="{FF2B5EF4-FFF2-40B4-BE49-F238E27FC236}">
                <a16:creationId xmlns:a16="http://schemas.microsoft.com/office/drawing/2014/main" id="{2BDD3A1A-BB34-4D1B-AFF0-8C501C7EF51A}"/>
              </a:ext>
            </a:extLst>
          </p:cNvPr>
          <p:cNvSpPr>
            <a:spLocks noGrp="1"/>
          </p:cNvSpPr>
          <p:nvPr>
            <p:ph type="body" sz="quarter" idx="15"/>
          </p:nvPr>
        </p:nvSpPr>
        <p:spPr>
          <a:xfrm>
            <a:off x="6096000" y="4319588"/>
            <a:ext cx="2595512" cy="1395412"/>
          </a:xfrm>
          <a:custGeom>
            <a:avLst/>
            <a:gdLst>
              <a:gd name="connsiteX0" fmla="*/ 0 w 2595512"/>
              <a:gd name="connsiteY0" fmla="*/ 0 h 1395412"/>
              <a:gd name="connsiteX1" fmla="*/ 2170247 w 2595512"/>
              <a:gd name="connsiteY1" fmla="*/ 0 h 1395412"/>
              <a:gd name="connsiteX2" fmla="*/ 2294466 w 2595512"/>
              <a:gd name="connsiteY2" fmla="*/ 124219 h 1395412"/>
              <a:gd name="connsiteX3" fmla="*/ 2276435 w 2595512"/>
              <a:gd name="connsiteY3" fmla="*/ 151371 h 1395412"/>
              <a:gd name="connsiteX4" fmla="*/ 2298928 w 2595512"/>
              <a:gd name="connsiteY4" fmla="*/ 262306 h 1395412"/>
              <a:gd name="connsiteX5" fmla="*/ 2443735 w 2595512"/>
              <a:gd name="connsiteY5" fmla="*/ 262306 h 1395412"/>
              <a:gd name="connsiteX6" fmla="*/ 2443735 w 2595512"/>
              <a:gd name="connsiteY6" fmla="*/ 117499 h 1395412"/>
              <a:gd name="connsiteX7" fmla="*/ 2332800 w 2595512"/>
              <a:gd name="connsiteY7" fmla="*/ 95006 h 1395412"/>
              <a:gd name="connsiteX8" fmla="*/ 2307505 w 2595512"/>
              <a:gd name="connsiteY8" fmla="*/ 111802 h 1395412"/>
              <a:gd name="connsiteX9" fmla="*/ 219570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170247" y="0"/>
                </a:lnTo>
                <a:lnTo>
                  <a:pt x="2294466" y="124219"/>
                </a:lnTo>
                <a:lnTo>
                  <a:pt x="2276435" y="151371"/>
                </a:lnTo>
                <a:cubicBezTo>
                  <a:pt x="2261439" y="188350"/>
                  <a:pt x="2268937" y="232315"/>
                  <a:pt x="2298928" y="262306"/>
                </a:cubicBezTo>
                <a:cubicBezTo>
                  <a:pt x="2338916" y="302294"/>
                  <a:pt x="2403748" y="302294"/>
                  <a:pt x="2443735" y="262306"/>
                </a:cubicBezTo>
                <a:cubicBezTo>
                  <a:pt x="2483723" y="222318"/>
                  <a:pt x="2483723" y="157487"/>
                  <a:pt x="2443735" y="117499"/>
                </a:cubicBezTo>
                <a:cubicBezTo>
                  <a:pt x="2413744" y="87508"/>
                  <a:pt x="2369778" y="80010"/>
                  <a:pt x="2332800" y="95006"/>
                </a:cubicBezTo>
                <a:lnTo>
                  <a:pt x="2307505" y="111802"/>
                </a:lnTo>
                <a:lnTo>
                  <a:pt x="2195703" y="0"/>
                </a:lnTo>
                <a:lnTo>
                  <a:pt x="2595512" y="0"/>
                </a:lnTo>
                <a:lnTo>
                  <a:pt x="2595512" y="1395412"/>
                </a:lnTo>
                <a:lnTo>
                  <a:pt x="0" y="1395412"/>
                </a:lnTo>
                <a:close/>
              </a:path>
            </a:pathLst>
          </a:custGeom>
          <a:solidFill>
            <a:schemeClr val="accent1"/>
          </a:solidFill>
        </p:spPr>
        <p:txBody>
          <a:bodyPr wrap="square" lIns="126000" tIns="162000" rIns="432000">
            <a:noAutofit/>
          </a:bodyPr>
          <a:lstStyle>
            <a:lvl1pPr algn="l">
              <a:spcBef>
                <a:spcPts val="500"/>
              </a:spcBef>
              <a:defRPr sz="1100" b="1">
                <a:solidFill>
                  <a:schemeClr val="bg2"/>
                </a:solidFill>
                <a:latin typeface="+mj-lt"/>
              </a:defRPr>
            </a:lvl1pPr>
          </a:lstStyle>
          <a:p>
            <a:pPr lvl="0"/>
            <a:endParaRPr lang="en-GB"/>
          </a:p>
        </p:txBody>
      </p:sp>
      <p:sp>
        <p:nvSpPr>
          <p:cNvPr id="24" name="Text Placeholder 11">
            <a:extLst>
              <a:ext uri="{FF2B5EF4-FFF2-40B4-BE49-F238E27FC236}">
                <a16:creationId xmlns:a16="http://schemas.microsoft.com/office/drawing/2014/main" id="{E6C373AE-7F6B-4E48-A3CA-C2898687674B}"/>
              </a:ext>
            </a:extLst>
          </p:cNvPr>
          <p:cNvSpPr>
            <a:spLocks noGrp="1"/>
          </p:cNvSpPr>
          <p:nvPr>
            <p:ph type="body" sz="quarter" idx="16"/>
          </p:nvPr>
        </p:nvSpPr>
        <p:spPr>
          <a:xfrm>
            <a:off x="6223000" y="4784725"/>
            <a:ext cx="2341512" cy="796925"/>
          </a:xfrm>
        </p:spPr>
        <p:txBody>
          <a:bodyPr lIns="0" tIns="0" rIns="0"/>
          <a:lstStyle>
            <a:lvl1pPr algn="l">
              <a:spcBef>
                <a:spcPts val="500"/>
              </a:spcBef>
              <a:defRPr sz="900" b="0">
                <a:solidFill>
                  <a:schemeClr val="bg2"/>
                </a:solidFill>
              </a:defRPr>
            </a:lvl1pPr>
          </a:lstStyle>
          <a:p>
            <a:pPr lvl="0"/>
            <a:endParaRPr lang="en-GB"/>
          </a:p>
        </p:txBody>
      </p:sp>
      <p:sp>
        <p:nvSpPr>
          <p:cNvPr id="25" name="Picture Placeholder 5">
            <a:extLst>
              <a:ext uri="{FF2B5EF4-FFF2-40B4-BE49-F238E27FC236}">
                <a16:creationId xmlns:a16="http://schemas.microsoft.com/office/drawing/2014/main" id="{7124D75A-60C8-4194-9449-31855DB0332F}"/>
              </a:ext>
            </a:extLst>
          </p:cNvPr>
          <p:cNvSpPr>
            <a:spLocks noGrp="1"/>
          </p:cNvSpPr>
          <p:nvPr>
            <p:ph type="pic" sz="quarter" idx="17"/>
          </p:nvPr>
        </p:nvSpPr>
        <p:spPr>
          <a:xfrm>
            <a:off x="8834488" y="3143250"/>
            <a:ext cx="2595512" cy="2571750"/>
          </a:xfrm>
        </p:spPr>
        <p:txBody>
          <a:bodyPr anchor="ctr"/>
          <a:lstStyle>
            <a:lvl1pPr algn="ctr">
              <a:defRPr/>
            </a:lvl1pPr>
          </a:lstStyle>
          <a:p>
            <a:endParaRPr lang="en-GB"/>
          </a:p>
        </p:txBody>
      </p:sp>
      <p:sp>
        <p:nvSpPr>
          <p:cNvPr id="38" name="Text Placeholder 37">
            <a:extLst>
              <a:ext uri="{FF2B5EF4-FFF2-40B4-BE49-F238E27FC236}">
                <a16:creationId xmlns:a16="http://schemas.microsoft.com/office/drawing/2014/main" id="{E6B3F0A0-9651-46A3-8193-136FC79D1A67}"/>
              </a:ext>
            </a:extLst>
          </p:cNvPr>
          <p:cNvSpPr>
            <a:spLocks noGrp="1"/>
          </p:cNvSpPr>
          <p:nvPr>
            <p:ph type="body" sz="quarter" idx="18"/>
          </p:nvPr>
        </p:nvSpPr>
        <p:spPr>
          <a:xfrm>
            <a:off x="8834488" y="1619250"/>
            <a:ext cx="2595512" cy="1395412"/>
          </a:xfrm>
          <a:custGeom>
            <a:avLst/>
            <a:gdLst>
              <a:gd name="connsiteX0" fmla="*/ 0 w 2595512"/>
              <a:gd name="connsiteY0" fmla="*/ 0 h 1395412"/>
              <a:gd name="connsiteX1" fmla="*/ 2501337 w 2595512"/>
              <a:gd name="connsiteY1" fmla="*/ 0 h 1395412"/>
              <a:gd name="connsiteX2" fmla="*/ 2386877 w 2595512"/>
              <a:gd name="connsiteY2" fmla="*/ 114460 h 1395412"/>
              <a:gd name="connsiteX3" fmla="*/ 2359724 w 2595512"/>
              <a:gd name="connsiteY3" fmla="*/ 96429 h 1395412"/>
              <a:gd name="connsiteX4" fmla="*/ 2248790 w 2595512"/>
              <a:gd name="connsiteY4" fmla="*/ 118923 h 1395412"/>
              <a:gd name="connsiteX5" fmla="*/ 2248790 w 2595512"/>
              <a:gd name="connsiteY5" fmla="*/ 263730 h 1395412"/>
              <a:gd name="connsiteX6" fmla="*/ 2393597 w 2595512"/>
              <a:gd name="connsiteY6" fmla="*/ 263730 h 1395412"/>
              <a:gd name="connsiteX7" fmla="*/ 2416090 w 2595512"/>
              <a:gd name="connsiteY7" fmla="*/ 152795 h 1395412"/>
              <a:gd name="connsiteX8" fmla="*/ 2399293 w 2595512"/>
              <a:gd name="connsiteY8" fmla="*/ 127500 h 1395412"/>
              <a:gd name="connsiteX9" fmla="*/ 252679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501337" y="0"/>
                </a:lnTo>
                <a:lnTo>
                  <a:pt x="2386877" y="114460"/>
                </a:lnTo>
                <a:lnTo>
                  <a:pt x="2359724" y="96429"/>
                </a:lnTo>
                <a:cubicBezTo>
                  <a:pt x="2322746" y="81434"/>
                  <a:pt x="2278781" y="88932"/>
                  <a:pt x="2248790" y="118923"/>
                </a:cubicBezTo>
                <a:cubicBezTo>
                  <a:pt x="2208802" y="158911"/>
                  <a:pt x="2208802" y="223742"/>
                  <a:pt x="2248790" y="263730"/>
                </a:cubicBezTo>
                <a:cubicBezTo>
                  <a:pt x="2288777" y="303718"/>
                  <a:pt x="2353609" y="303718"/>
                  <a:pt x="2393597" y="263730"/>
                </a:cubicBezTo>
                <a:cubicBezTo>
                  <a:pt x="2423588" y="233739"/>
                  <a:pt x="2431085" y="189773"/>
                  <a:pt x="2416090" y="152795"/>
                </a:cubicBezTo>
                <a:lnTo>
                  <a:pt x="2399293" y="127500"/>
                </a:lnTo>
                <a:lnTo>
                  <a:pt x="2526793" y="0"/>
                </a:lnTo>
                <a:lnTo>
                  <a:pt x="2595512" y="0"/>
                </a:lnTo>
                <a:lnTo>
                  <a:pt x="2595512" y="1395412"/>
                </a:lnTo>
                <a:lnTo>
                  <a:pt x="0" y="1395412"/>
                </a:lnTo>
                <a:close/>
              </a:path>
            </a:pathLst>
          </a:custGeom>
          <a:solidFill>
            <a:schemeClr val="bg1"/>
          </a:solidFill>
        </p:spPr>
        <p:txBody>
          <a:bodyPr wrap="square" lIns="126000" tIns="162000" rIns="432000">
            <a:noAutofit/>
          </a:bodyPr>
          <a:lstStyle>
            <a:lvl1pPr algn="l">
              <a:spcBef>
                <a:spcPts val="500"/>
              </a:spcBef>
              <a:defRPr sz="1100" b="1">
                <a:solidFill>
                  <a:schemeClr val="bg2"/>
                </a:solidFill>
                <a:latin typeface="+mj-lt"/>
              </a:defRPr>
            </a:lvl1pPr>
          </a:lstStyle>
          <a:p>
            <a:pPr lvl="0"/>
            <a:endParaRPr lang="en-GB"/>
          </a:p>
        </p:txBody>
      </p:sp>
      <p:sp>
        <p:nvSpPr>
          <p:cNvPr id="27" name="Text Placeholder 11">
            <a:extLst>
              <a:ext uri="{FF2B5EF4-FFF2-40B4-BE49-F238E27FC236}">
                <a16:creationId xmlns:a16="http://schemas.microsoft.com/office/drawing/2014/main" id="{06127646-9DE9-4239-99A0-7A1FDD23E5DC}"/>
              </a:ext>
            </a:extLst>
          </p:cNvPr>
          <p:cNvSpPr>
            <a:spLocks noGrp="1"/>
          </p:cNvSpPr>
          <p:nvPr>
            <p:ph type="body" sz="quarter" idx="19"/>
          </p:nvPr>
        </p:nvSpPr>
        <p:spPr>
          <a:xfrm>
            <a:off x="8961488" y="2084387"/>
            <a:ext cx="2341512" cy="796925"/>
          </a:xfrm>
        </p:spPr>
        <p:txBody>
          <a:bodyPr lIns="0" tIns="0" rIns="0"/>
          <a:lstStyle>
            <a:lvl1pPr algn="l">
              <a:spcBef>
                <a:spcPts val="500"/>
              </a:spcBef>
              <a:defRPr sz="900" b="0">
                <a:solidFill>
                  <a:schemeClr val="bg2"/>
                </a:solidFill>
              </a:defRPr>
            </a:lvl1pPr>
          </a:lstStyle>
          <a:p>
            <a:pPr lvl="0"/>
            <a:endParaRPr lang="en-GB"/>
          </a:p>
        </p:txBody>
      </p:sp>
    </p:spTree>
    <p:extLst>
      <p:ext uri="{BB962C8B-B14F-4D97-AF65-F5344CB8AC3E}">
        <p14:creationId xmlns:p14="http://schemas.microsoft.com/office/powerpoint/2010/main" val="40771559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allery Tiles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27A3DC2-B5C1-49B1-9E82-FD9535ACBC3F}"/>
              </a:ext>
            </a:extLst>
          </p:cNvPr>
          <p:cNvSpPr>
            <a:spLocks noGrp="1"/>
          </p:cNvSpPr>
          <p:nvPr>
            <p:ph type="pic" sz="quarter" idx="28"/>
          </p:nvPr>
        </p:nvSpPr>
        <p:spPr>
          <a:xfrm>
            <a:off x="758512" y="762000"/>
            <a:ext cx="3471862" cy="2419350"/>
          </a:xfrm>
        </p:spPr>
        <p:txBody>
          <a:bodyPr anchor="ctr"/>
          <a:lstStyle>
            <a:lvl1pPr algn="ctr">
              <a:defRPr/>
            </a:lvl1pPr>
          </a:lstStyle>
          <a:p>
            <a:endParaRPr lang="en-GB"/>
          </a:p>
        </p:txBody>
      </p:sp>
      <p:sp>
        <p:nvSpPr>
          <p:cNvPr id="40" name="Picture Placeholder 9">
            <a:extLst>
              <a:ext uri="{FF2B5EF4-FFF2-40B4-BE49-F238E27FC236}">
                <a16:creationId xmlns:a16="http://schemas.microsoft.com/office/drawing/2014/main" id="{0AD1B3C5-4EFE-4779-B1F0-DBE6D331EDDF}"/>
              </a:ext>
            </a:extLst>
          </p:cNvPr>
          <p:cNvSpPr>
            <a:spLocks noGrp="1"/>
          </p:cNvSpPr>
          <p:nvPr>
            <p:ph type="pic" sz="quarter" idx="29"/>
          </p:nvPr>
        </p:nvSpPr>
        <p:spPr>
          <a:xfrm>
            <a:off x="4356582" y="762000"/>
            <a:ext cx="3471862" cy="4953000"/>
          </a:xfrm>
        </p:spPr>
        <p:txBody>
          <a:bodyPr anchor="ctr"/>
          <a:lstStyle>
            <a:lvl1pPr algn="ctr">
              <a:defRPr/>
            </a:lvl1pPr>
          </a:lstStyle>
          <a:p>
            <a:endParaRPr lang="en-GB"/>
          </a:p>
        </p:txBody>
      </p:sp>
      <p:sp>
        <p:nvSpPr>
          <p:cNvPr id="41" name="Picture Placeholder 9">
            <a:extLst>
              <a:ext uri="{FF2B5EF4-FFF2-40B4-BE49-F238E27FC236}">
                <a16:creationId xmlns:a16="http://schemas.microsoft.com/office/drawing/2014/main" id="{E0783CA8-824A-4975-A1C3-4DCEC918DD84}"/>
              </a:ext>
            </a:extLst>
          </p:cNvPr>
          <p:cNvSpPr>
            <a:spLocks noGrp="1"/>
          </p:cNvSpPr>
          <p:nvPr>
            <p:ph type="pic" sz="quarter" idx="30"/>
          </p:nvPr>
        </p:nvSpPr>
        <p:spPr>
          <a:xfrm>
            <a:off x="7954651" y="762000"/>
            <a:ext cx="3471862" cy="2419350"/>
          </a:xfrm>
        </p:spPr>
        <p:txBody>
          <a:bodyPr anchor="ctr"/>
          <a:lstStyle>
            <a:lvl1pPr algn="ctr">
              <a:defRPr/>
            </a:lvl1pPr>
          </a:lstStyle>
          <a:p>
            <a:endParaRPr lang="en-GB"/>
          </a:p>
        </p:txBody>
      </p:sp>
      <p:sp>
        <p:nvSpPr>
          <p:cNvPr id="42" name="Picture Placeholder 9">
            <a:extLst>
              <a:ext uri="{FF2B5EF4-FFF2-40B4-BE49-F238E27FC236}">
                <a16:creationId xmlns:a16="http://schemas.microsoft.com/office/drawing/2014/main" id="{32E61F14-E25B-44A6-9F7B-06C7FEF6C01D}"/>
              </a:ext>
            </a:extLst>
          </p:cNvPr>
          <p:cNvSpPr>
            <a:spLocks noGrp="1"/>
          </p:cNvSpPr>
          <p:nvPr>
            <p:ph type="pic" sz="quarter" idx="31"/>
          </p:nvPr>
        </p:nvSpPr>
        <p:spPr>
          <a:xfrm>
            <a:off x="7954651" y="3295650"/>
            <a:ext cx="3471862" cy="2419350"/>
          </a:xfrm>
        </p:spPr>
        <p:txBody>
          <a:bodyPr anchor="ctr"/>
          <a:lstStyle>
            <a:lvl1pPr algn="ctr">
              <a:defRPr/>
            </a:lvl1pPr>
          </a:lstStyle>
          <a:p>
            <a:endParaRPr lang="en-GB"/>
          </a:p>
        </p:txBody>
      </p:sp>
      <p:pic>
        <p:nvPicPr>
          <p:cNvPr id="24" name="Graphic 23">
            <a:extLst>
              <a:ext uri="{FF2B5EF4-FFF2-40B4-BE49-F238E27FC236}">
                <a16:creationId xmlns:a16="http://schemas.microsoft.com/office/drawing/2014/main" id="{D8677EA0-7906-4235-8F57-01645F7866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3476625"/>
            <a:ext cx="3177539" cy="771525"/>
          </a:xfrm>
        </p:spPr>
        <p:txBody>
          <a:bodyPr anchor="b"/>
          <a:lstStyle>
            <a:lvl1pPr>
              <a:lnSpc>
                <a:spcPct val="118000"/>
              </a:lnSpc>
              <a:spcBef>
                <a:spcPts val="0"/>
              </a:spcBef>
              <a:defRPr sz="2250">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4384114"/>
            <a:ext cx="3177539" cy="1330886"/>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6" name="Text Placeholder 35">
            <a:extLst>
              <a:ext uri="{FF2B5EF4-FFF2-40B4-BE49-F238E27FC236}">
                <a16:creationId xmlns:a16="http://schemas.microsoft.com/office/drawing/2014/main" id="{FC26B00C-7AA7-4B29-B640-C3C8C1BB9B49}"/>
              </a:ext>
            </a:extLst>
          </p:cNvPr>
          <p:cNvSpPr>
            <a:spLocks noGrp="1"/>
          </p:cNvSpPr>
          <p:nvPr>
            <p:ph type="body" sz="quarter" idx="24" hasCustomPrompt="1"/>
          </p:nvPr>
        </p:nvSpPr>
        <p:spPr>
          <a:xfrm>
            <a:off x="758512" y="2811780"/>
            <a:ext cx="3471862" cy="369570"/>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392862 w 3471862"/>
              <a:gd name="connsiteY3" fmla="*/ 369570 h 369570"/>
              <a:gd name="connsiteX4" fmla="*/ 3277467 w 3471862"/>
              <a:gd name="connsiteY4" fmla="*/ 254176 h 369570"/>
              <a:gd name="connsiteX5" fmla="*/ 3295499 w 3471862"/>
              <a:gd name="connsiteY5" fmla="*/ 227023 h 369570"/>
              <a:gd name="connsiteX6" fmla="*/ 3273005 w 3471862"/>
              <a:gd name="connsiteY6" fmla="*/ 116088 h 369570"/>
              <a:gd name="connsiteX7" fmla="*/ 3128198 w 3471862"/>
              <a:gd name="connsiteY7" fmla="*/ 116088 h 369570"/>
              <a:gd name="connsiteX8" fmla="*/ 3128198 w 3471862"/>
              <a:gd name="connsiteY8" fmla="*/ 260895 h 369570"/>
              <a:gd name="connsiteX9" fmla="*/ 3239133 w 3471862"/>
              <a:gd name="connsiteY9" fmla="*/ 283388 h 369570"/>
              <a:gd name="connsiteX10" fmla="*/ 3264428 w 3471862"/>
              <a:gd name="connsiteY10" fmla="*/ 266592 h 369570"/>
              <a:gd name="connsiteX11" fmla="*/ 336740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392862" y="369570"/>
                </a:lnTo>
                <a:lnTo>
                  <a:pt x="3277467" y="254176"/>
                </a:lnTo>
                <a:lnTo>
                  <a:pt x="3295499" y="227023"/>
                </a:lnTo>
                <a:cubicBezTo>
                  <a:pt x="3310494" y="190045"/>
                  <a:pt x="3302996" y="146080"/>
                  <a:pt x="3273005" y="116088"/>
                </a:cubicBezTo>
                <a:cubicBezTo>
                  <a:pt x="3233017" y="76101"/>
                  <a:pt x="3168186" y="76101"/>
                  <a:pt x="3128198" y="116088"/>
                </a:cubicBezTo>
                <a:cubicBezTo>
                  <a:pt x="3088210" y="156076"/>
                  <a:pt x="3088210" y="220908"/>
                  <a:pt x="3128198" y="260895"/>
                </a:cubicBezTo>
                <a:cubicBezTo>
                  <a:pt x="3158189" y="290887"/>
                  <a:pt x="3202155" y="298384"/>
                  <a:pt x="3239133" y="283388"/>
                </a:cubicBezTo>
                <a:lnTo>
                  <a:pt x="3264428" y="266592"/>
                </a:lnTo>
                <a:lnTo>
                  <a:pt x="3367406" y="369570"/>
                </a:lnTo>
                <a:lnTo>
                  <a:pt x="0" y="369570"/>
                </a:lnTo>
                <a:close/>
              </a:path>
            </a:pathLst>
          </a:custGeom>
          <a:solidFill>
            <a:schemeClr val="accent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7" name="Text Placeholder 36">
            <a:extLst>
              <a:ext uri="{FF2B5EF4-FFF2-40B4-BE49-F238E27FC236}">
                <a16:creationId xmlns:a16="http://schemas.microsoft.com/office/drawing/2014/main" id="{B09766C4-4E8B-4536-9F7A-6957327C5FAD}"/>
              </a:ext>
            </a:extLst>
          </p:cNvPr>
          <p:cNvSpPr>
            <a:spLocks noGrp="1"/>
          </p:cNvSpPr>
          <p:nvPr>
            <p:ph type="body" sz="quarter" idx="25" hasCustomPrompt="1"/>
          </p:nvPr>
        </p:nvSpPr>
        <p:spPr>
          <a:xfrm>
            <a:off x="4356582" y="5345431"/>
            <a:ext cx="3471862" cy="369570"/>
          </a:xfrm>
          <a:custGeom>
            <a:avLst/>
            <a:gdLst>
              <a:gd name="connsiteX0" fmla="*/ 0 w 3471862"/>
              <a:gd name="connsiteY0" fmla="*/ 0 h 369570"/>
              <a:gd name="connsiteX1" fmla="*/ 3377511 w 3471862"/>
              <a:gd name="connsiteY1" fmla="*/ 0 h 369570"/>
              <a:gd name="connsiteX2" fmla="*/ 3266285 w 3471862"/>
              <a:gd name="connsiteY2" fmla="*/ 111226 h 369570"/>
              <a:gd name="connsiteX3" fmla="*/ 3239133 w 3471862"/>
              <a:gd name="connsiteY3" fmla="*/ 93195 h 369570"/>
              <a:gd name="connsiteX4" fmla="*/ 3128198 w 3471862"/>
              <a:gd name="connsiteY4" fmla="*/ 115689 h 369570"/>
              <a:gd name="connsiteX5" fmla="*/ 3128198 w 3471862"/>
              <a:gd name="connsiteY5" fmla="*/ 260496 h 369570"/>
              <a:gd name="connsiteX6" fmla="*/ 3273005 w 3471862"/>
              <a:gd name="connsiteY6" fmla="*/ 260496 h 369570"/>
              <a:gd name="connsiteX7" fmla="*/ 3295498 w 3471862"/>
              <a:gd name="connsiteY7" fmla="*/ 149561 h 369570"/>
              <a:gd name="connsiteX8" fmla="*/ 3278702 w 3471862"/>
              <a:gd name="connsiteY8" fmla="*/ 124266 h 369570"/>
              <a:gd name="connsiteX9" fmla="*/ 3402967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377511" y="0"/>
                </a:lnTo>
                <a:lnTo>
                  <a:pt x="3266285" y="111226"/>
                </a:lnTo>
                <a:lnTo>
                  <a:pt x="3239133" y="93195"/>
                </a:lnTo>
                <a:cubicBezTo>
                  <a:pt x="3202154" y="78200"/>
                  <a:pt x="3158189" y="85698"/>
                  <a:pt x="3128198" y="115689"/>
                </a:cubicBezTo>
                <a:cubicBezTo>
                  <a:pt x="3088210" y="155677"/>
                  <a:pt x="3088210" y="220508"/>
                  <a:pt x="3128198" y="260496"/>
                </a:cubicBezTo>
                <a:cubicBezTo>
                  <a:pt x="3168186" y="300484"/>
                  <a:pt x="3233017" y="300484"/>
                  <a:pt x="3273005" y="260496"/>
                </a:cubicBezTo>
                <a:cubicBezTo>
                  <a:pt x="3302996" y="230505"/>
                  <a:pt x="3310494" y="186539"/>
                  <a:pt x="3295498" y="149561"/>
                </a:cubicBezTo>
                <a:lnTo>
                  <a:pt x="3278702" y="124266"/>
                </a:lnTo>
                <a:lnTo>
                  <a:pt x="3402967" y="0"/>
                </a:lnTo>
                <a:lnTo>
                  <a:pt x="3471862" y="0"/>
                </a:lnTo>
                <a:lnTo>
                  <a:pt x="3471862" y="369570"/>
                </a:lnTo>
                <a:lnTo>
                  <a:pt x="0" y="369570"/>
                </a:lnTo>
                <a:close/>
              </a:path>
            </a:pathLst>
          </a:custGeom>
          <a:solidFill>
            <a:schemeClr val="bg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8" name="Text Placeholder 37">
            <a:extLst>
              <a:ext uri="{FF2B5EF4-FFF2-40B4-BE49-F238E27FC236}">
                <a16:creationId xmlns:a16="http://schemas.microsoft.com/office/drawing/2014/main" id="{8F120881-9A33-4C96-96AC-0145BC45E163}"/>
              </a:ext>
            </a:extLst>
          </p:cNvPr>
          <p:cNvSpPr>
            <a:spLocks noGrp="1"/>
          </p:cNvSpPr>
          <p:nvPr>
            <p:ph type="body" sz="quarter" idx="26" hasCustomPrompt="1"/>
          </p:nvPr>
        </p:nvSpPr>
        <p:spPr>
          <a:xfrm>
            <a:off x="7958138" y="2811780"/>
            <a:ext cx="3471862" cy="369570"/>
          </a:xfrm>
          <a:custGeom>
            <a:avLst/>
            <a:gdLst>
              <a:gd name="connsiteX0" fmla="*/ 0 w 3471862"/>
              <a:gd name="connsiteY0" fmla="*/ 0 h 369570"/>
              <a:gd name="connsiteX1" fmla="*/ 3068250 w 3471862"/>
              <a:gd name="connsiteY1" fmla="*/ 0 h 369570"/>
              <a:gd name="connsiteX2" fmla="*/ 3190658 w 3471862"/>
              <a:gd name="connsiteY2" fmla="*/ 122408 h 369570"/>
              <a:gd name="connsiteX3" fmla="*/ 3172626 w 3471862"/>
              <a:gd name="connsiteY3" fmla="*/ 149561 h 369570"/>
              <a:gd name="connsiteX4" fmla="*/ 3195120 w 3471862"/>
              <a:gd name="connsiteY4" fmla="*/ 260496 h 369570"/>
              <a:gd name="connsiteX5" fmla="*/ 3339927 w 3471862"/>
              <a:gd name="connsiteY5" fmla="*/ 260496 h 369570"/>
              <a:gd name="connsiteX6" fmla="*/ 3339927 w 3471862"/>
              <a:gd name="connsiteY6" fmla="*/ 115689 h 369570"/>
              <a:gd name="connsiteX7" fmla="*/ 3228992 w 3471862"/>
              <a:gd name="connsiteY7" fmla="*/ 93196 h 369570"/>
              <a:gd name="connsiteX8" fmla="*/ 3203697 w 3471862"/>
              <a:gd name="connsiteY8" fmla="*/ 109992 h 369570"/>
              <a:gd name="connsiteX9" fmla="*/ 3093705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068250" y="0"/>
                </a:lnTo>
                <a:lnTo>
                  <a:pt x="3190658" y="122408"/>
                </a:lnTo>
                <a:lnTo>
                  <a:pt x="3172626" y="149561"/>
                </a:lnTo>
                <a:cubicBezTo>
                  <a:pt x="3157631" y="186540"/>
                  <a:pt x="3165129" y="230505"/>
                  <a:pt x="3195120" y="260496"/>
                </a:cubicBezTo>
                <a:cubicBezTo>
                  <a:pt x="3235108" y="300483"/>
                  <a:pt x="3299940" y="300483"/>
                  <a:pt x="3339927" y="260496"/>
                </a:cubicBezTo>
                <a:cubicBezTo>
                  <a:pt x="3379915" y="220508"/>
                  <a:pt x="3379915" y="155676"/>
                  <a:pt x="3339927" y="115689"/>
                </a:cubicBezTo>
                <a:cubicBezTo>
                  <a:pt x="3309936" y="85698"/>
                  <a:pt x="3265970" y="78200"/>
                  <a:pt x="3228992" y="93196"/>
                </a:cubicBezTo>
                <a:lnTo>
                  <a:pt x="3203697" y="109992"/>
                </a:lnTo>
                <a:lnTo>
                  <a:pt x="3093705" y="0"/>
                </a:lnTo>
                <a:lnTo>
                  <a:pt x="3471862" y="0"/>
                </a:lnTo>
                <a:lnTo>
                  <a:pt x="3471862" y="369570"/>
                </a:lnTo>
                <a:lnTo>
                  <a:pt x="0" y="369570"/>
                </a:lnTo>
                <a:close/>
              </a:path>
            </a:pathLst>
          </a:custGeom>
          <a:solidFill>
            <a:schemeClr val="accent2"/>
          </a:solidFill>
        </p:spPr>
        <p:txBody>
          <a:bodyPr wrap="square" lIns="144000" tIns="54000" rIns="540000" bIns="54000" anchor="ctr">
            <a:noAutofit/>
          </a:bodyPr>
          <a:lstStyle>
            <a:lvl1pPr algn="l">
              <a:lnSpc>
                <a:spcPct val="113000"/>
              </a:lnSpc>
              <a:spcBef>
                <a:spcPts val="0"/>
              </a:spcBef>
              <a:defRPr sz="880" b="1">
                <a:solidFill>
                  <a:schemeClr val="tx2"/>
                </a:solidFill>
                <a:latin typeface="+mj-lt"/>
              </a:defRPr>
            </a:lvl1pPr>
          </a:lstStyle>
          <a:p>
            <a:pPr lvl="0"/>
            <a:r>
              <a:rPr lang="en-GB"/>
              <a:t>Lorem ipsum </a:t>
            </a:r>
            <a:r>
              <a:rPr lang="en-GB" err="1"/>
              <a:t>dolor</a:t>
            </a:r>
            <a:r>
              <a:rPr lang="en-GB"/>
              <a:t> sit </a:t>
            </a:r>
            <a:r>
              <a:rPr lang="en-GB" err="1"/>
              <a:t>amet</a:t>
            </a:r>
            <a:endParaRPr lang="en-GB"/>
          </a:p>
        </p:txBody>
      </p:sp>
      <p:sp>
        <p:nvSpPr>
          <p:cNvPr id="39" name="Text Placeholder 38">
            <a:extLst>
              <a:ext uri="{FF2B5EF4-FFF2-40B4-BE49-F238E27FC236}">
                <a16:creationId xmlns:a16="http://schemas.microsoft.com/office/drawing/2014/main" id="{164EC4ED-C66F-4D46-999D-21B63E1758D0}"/>
              </a:ext>
            </a:extLst>
          </p:cNvPr>
          <p:cNvSpPr>
            <a:spLocks noGrp="1"/>
          </p:cNvSpPr>
          <p:nvPr>
            <p:ph type="body" sz="quarter" idx="27" hasCustomPrompt="1"/>
          </p:nvPr>
        </p:nvSpPr>
        <p:spPr>
          <a:xfrm>
            <a:off x="7958138" y="5345430"/>
            <a:ext cx="3471862" cy="369570"/>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102392 w 3471862"/>
              <a:gd name="connsiteY3" fmla="*/ 369570 h 369570"/>
              <a:gd name="connsiteX4" fmla="*/ 3206604 w 3471862"/>
              <a:gd name="connsiteY4" fmla="*/ 265358 h 369570"/>
              <a:gd name="connsiteX5" fmla="*/ 3233757 w 3471862"/>
              <a:gd name="connsiteY5" fmla="*/ 283389 h 369570"/>
              <a:gd name="connsiteX6" fmla="*/ 3344691 w 3471862"/>
              <a:gd name="connsiteY6" fmla="*/ 260896 h 369570"/>
              <a:gd name="connsiteX7" fmla="*/ 3344691 w 3471862"/>
              <a:gd name="connsiteY7" fmla="*/ 116089 h 369570"/>
              <a:gd name="connsiteX8" fmla="*/ 3199884 w 3471862"/>
              <a:gd name="connsiteY8" fmla="*/ 116089 h 369570"/>
              <a:gd name="connsiteX9" fmla="*/ 3177391 w 3471862"/>
              <a:gd name="connsiteY9" fmla="*/ 227024 h 369570"/>
              <a:gd name="connsiteX10" fmla="*/ 3194188 w 3471862"/>
              <a:gd name="connsiteY10" fmla="*/ 252318 h 369570"/>
              <a:gd name="connsiteX11" fmla="*/ 307693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102392" y="369570"/>
                </a:lnTo>
                <a:lnTo>
                  <a:pt x="3206604" y="265358"/>
                </a:lnTo>
                <a:lnTo>
                  <a:pt x="3233757" y="283389"/>
                </a:lnTo>
                <a:cubicBezTo>
                  <a:pt x="3270735" y="298385"/>
                  <a:pt x="3314700" y="290887"/>
                  <a:pt x="3344691" y="260896"/>
                </a:cubicBezTo>
                <a:cubicBezTo>
                  <a:pt x="3384679" y="220908"/>
                  <a:pt x="3384679" y="156076"/>
                  <a:pt x="3344691" y="116089"/>
                </a:cubicBezTo>
                <a:cubicBezTo>
                  <a:pt x="3304704" y="76101"/>
                  <a:pt x="3239872" y="76101"/>
                  <a:pt x="3199884" y="116089"/>
                </a:cubicBezTo>
                <a:cubicBezTo>
                  <a:pt x="3169893" y="146080"/>
                  <a:pt x="3162396" y="190046"/>
                  <a:pt x="3177391" y="227024"/>
                </a:cubicBezTo>
                <a:lnTo>
                  <a:pt x="3194188" y="252318"/>
                </a:lnTo>
                <a:lnTo>
                  <a:pt x="3076936" y="369570"/>
                </a:lnTo>
                <a:lnTo>
                  <a:pt x="0" y="369570"/>
                </a:lnTo>
                <a:close/>
              </a:path>
            </a:pathLst>
          </a:custGeom>
          <a:solidFill>
            <a:schemeClr val="accent4"/>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Tree>
    <p:extLst>
      <p:ext uri="{BB962C8B-B14F-4D97-AF65-F5344CB8AC3E}">
        <p14:creationId xmlns:p14="http://schemas.microsoft.com/office/powerpoint/2010/main" val="1096927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Column with Media Tiles">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706572"/>
            <a:ext cx="3177539" cy="771525"/>
          </a:xfrm>
        </p:spPr>
        <p:txBody>
          <a:bodyPr/>
          <a:lstStyle>
            <a:lvl1pPr>
              <a:lnSpc>
                <a:spcPct val="118000"/>
              </a:lnSpc>
              <a:spcBef>
                <a:spcPts val="0"/>
              </a:spcBef>
              <a:defRPr sz="2250">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1714500"/>
            <a:ext cx="3177539" cy="40005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endParaRPr lang="en-GB"/>
          </a:p>
        </p:txBody>
      </p:sp>
      <p:sp>
        <p:nvSpPr>
          <p:cNvPr id="8" name="Content Placeholder 7">
            <a:extLst>
              <a:ext uri="{FF2B5EF4-FFF2-40B4-BE49-F238E27FC236}">
                <a16:creationId xmlns:a16="http://schemas.microsoft.com/office/drawing/2014/main" id="{6E8979F6-E87C-47F7-BD89-6F8F1B41DB4E}"/>
              </a:ext>
            </a:extLst>
          </p:cNvPr>
          <p:cNvSpPr>
            <a:spLocks noGrp="1"/>
          </p:cNvSpPr>
          <p:nvPr>
            <p:ph sz="quarter" idx="14" hasCustomPrompt="1"/>
          </p:nvPr>
        </p:nvSpPr>
        <p:spPr>
          <a:xfrm>
            <a:off x="4362646" y="762000"/>
            <a:ext cx="3464351" cy="2409825"/>
          </a:xfrm>
          <a:noFill/>
        </p:spPr>
        <p:txBody>
          <a:bodyPr anchor="ctr"/>
          <a:lstStyle>
            <a:lvl1pPr algn="ctr">
              <a:spcBef>
                <a:spcPts val="0"/>
              </a:spcBef>
              <a:defRPr sz="1250"/>
            </a:lvl1pPr>
          </a:lstStyle>
          <a:p>
            <a:pPr lvl="0"/>
            <a:r>
              <a:rPr lang="en-GB"/>
              <a:t>Click to add content</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2" name="Content Placeholder 7">
            <a:extLst>
              <a:ext uri="{FF2B5EF4-FFF2-40B4-BE49-F238E27FC236}">
                <a16:creationId xmlns:a16="http://schemas.microsoft.com/office/drawing/2014/main" id="{A339751D-6F9A-4EDF-9E6A-1C76463E6440}"/>
              </a:ext>
            </a:extLst>
          </p:cNvPr>
          <p:cNvSpPr>
            <a:spLocks noGrp="1"/>
          </p:cNvSpPr>
          <p:nvPr>
            <p:ph sz="quarter" idx="15" hasCustomPrompt="1"/>
          </p:nvPr>
        </p:nvSpPr>
        <p:spPr>
          <a:xfrm>
            <a:off x="4362646" y="3305175"/>
            <a:ext cx="3464351" cy="2409825"/>
          </a:xfrm>
          <a:noFill/>
        </p:spPr>
        <p:txBody>
          <a:bodyPr anchor="ctr"/>
          <a:lstStyle>
            <a:lvl1pPr algn="ctr">
              <a:spcBef>
                <a:spcPts val="0"/>
              </a:spcBef>
              <a:defRPr sz="1250"/>
            </a:lvl1pPr>
          </a:lstStyle>
          <a:p>
            <a:pPr lvl="0"/>
            <a:r>
              <a:rPr lang="en-GB"/>
              <a:t>Click to add content</a:t>
            </a:r>
          </a:p>
        </p:txBody>
      </p:sp>
      <p:sp>
        <p:nvSpPr>
          <p:cNvPr id="23" name="Content Placeholder 7">
            <a:extLst>
              <a:ext uri="{FF2B5EF4-FFF2-40B4-BE49-F238E27FC236}">
                <a16:creationId xmlns:a16="http://schemas.microsoft.com/office/drawing/2014/main" id="{17CECE8F-EE15-4094-A73D-127306B66A7D}"/>
              </a:ext>
            </a:extLst>
          </p:cNvPr>
          <p:cNvSpPr>
            <a:spLocks noGrp="1"/>
          </p:cNvSpPr>
          <p:nvPr>
            <p:ph sz="quarter" idx="16" hasCustomPrompt="1"/>
          </p:nvPr>
        </p:nvSpPr>
        <p:spPr>
          <a:xfrm>
            <a:off x="7965649" y="762000"/>
            <a:ext cx="3464351" cy="4953000"/>
          </a:xfrm>
          <a:noFill/>
        </p:spPr>
        <p:txBody>
          <a:bodyPr anchor="ctr"/>
          <a:lstStyle>
            <a:lvl1pPr algn="ctr">
              <a:spcBef>
                <a:spcPts val="0"/>
              </a:spcBef>
              <a:defRPr sz="1250"/>
            </a:lvl1pPr>
          </a:lstStyle>
          <a:p>
            <a:pPr lvl="0"/>
            <a:r>
              <a:rPr lang="en-GB"/>
              <a:t>Click to add content</a:t>
            </a:r>
          </a:p>
        </p:txBody>
      </p:sp>
    </p:spTree>
    <p:extLst>
      <p:ext uri="{BB962C8B-B14F-4D97-AF65-F5344CB8AC3E}">
        <p14:creationId xmlns:p14="http://schemas.microsoft.com/office/powerpoint/2010/main" val="1113642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orizontal Gallery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E4C40F-18AA-4EC4-8A08-739A579B450A}"/>
              </a:ext>
            </a:extLst>
          </p:cNvPr>
          <p:cNvSpPr>
            <a:spLocks noGrp="1"/>
          </p:cNvSpPr>
          <p:nvPr>
            <p:ph type="pic" sz="quarter" idx="12"/>
          </p:nvPr>
        </p:nvSpPr>
        <p:spPr>
          <a:xfrm>
            <a:off x="638178" y="1143000"/>
            <a:ext cx="2206625" cy="4156075"/>
          </a:xfrm>
          <a:noFill/>
        </p:spPr>
        <p:txBody>
          <a:bodyPr anchor="ctr"/>
          <a:lstStyle>
            <a:lvl1pPr algn="ctr">
              <a:spcBef>
                <a:spcPts val="0"/>
              </a:spcBef>
              <a:defRPr sz="1251"/>
            </a:lvl1pPr>
          </a:lstStyle>
          <a:p>
            <a:r>
              <a:rPr lang="en-US"/>
              <a:t>Click icon to add picture</a:t>
            </a:r>
            <a:endParaRPr lang="en-GB"/>
          </a:p>
        </p:txBody>
      </p:sp>
      <p:sp>
        <p:nvSpPr>
          <p:cNvPr id="39" name="Text Placeholder 38">
            <a:extLst>
              <a:ext uri="{FF2B5EF4-FFF2-40B4-BE49-F238E27FC236}">
                <a16:creationId xmlns:a16="http://schemas.microsoft.com/office/drawing/2014/main" id="{34EE0462-2DB9-4AF8-AD53-79EE2CEF8171}"/>
              </a:ext>
            </a:extLst>
          </p:cNvPr>
          <p:cNvSpPr>
            <a:spLocks noGrp="1"/>
          </p:cNvSpPr>
          <p:nvPr>
            <p:ph type="body" sz="quarter" idx="15"/>
          </p:nvPr>
        </p:nvSpPr>
        <p:spPr>
          <a:xfrm>
            <a:off x="638177" y="4825999"/>
            <a:ext cx="2206625" cy="889000"/>
          </a:xfrm>
          <a:custGeom>
            <a:avLst/>
            <a:gdLst>
              <a:gd name="connsiteX0" fmla="*/ 0 w 2206625"/>
              <a:gd name="connsiteY0" fmla="*/ 0 h 889000"/>
              <a:gd name="connsiteX1" fmla="*/ 2206625 w 2206625"/>
              <a:gd name="connsiteY1" fmla="*/ 0 h 889000"/>
              <a:gd name="connsiteX2" fmla="*/ 2206625 w 2206625"/>
              <a:gd name="connsiteY2" fmla="*/ 482527 h 889000"/>
              <a:gd name="connsiteX3" fmla="*/ 2075512 w 2206625"/>
              <a:gd name="connsiteY3" fmla="*/ 613640 h 889000"/>
              <a:gd name="connsiteX4" fmla="*/ 2048359 w 2206625"/>
              <a:gd name="connsiteY4" fmla="*/ 595609 h 889000"/>
              <a:gd name="connsiteX5" fmla="*/ 1937425 w 2206625"/>
              <a:gd name="connsiteY5" fmla="*/ 618103 h 889000"/>
              <a:gd name="connsiteX6" fmla="*/ 1937425 w 2206625"/>
              <a:gd name="connsiteY6" fmla="*/ 762910 h 889000"/>
              <a:gd name="connsiteX7" fmla="*/ 2082232 w 2206625"/>
              <a:gd name="connsiteY7" fmla="*/ 762910 h 889000"/>
              <a:gd name="connsiteX8" fmla="*/ 2104725 w 2206625"/>
              <a:gd name="connsiteY8" fmla="*/ 651975 h 889000"/>
              <a:gd name="connsiteX9" fmla="*/ 2087928 w 2206625"/>
              <a:gd name="connsiteY9" fmla="*/ 626680 h 889000"/>
              <a:gd name="connsiteX10" fmla="*/ 2206625 w 2206625"/>
              <a:gd name="connsiteY10" fmla="*/ 507983 h 889000"/>
              <a:gd name="connsiteX11" fmla="*/ 2206625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482527"/>
                </a:lnTo>
                <a:lnTo>
                  <a:pt x="2075512" y="613640"/>
                </a:lnTo>
                <a:lnTo>
                  <a:pt x="2048359" y="595609"/>
                </a:lnTo>
                <a:cubicBezTo>
                  <a:pt x="2011381" y="580614"/>
                  <a:pt x="1967416" y="588112"/>
                  <a:pt x="1937425" y="618103"/>
                </a:cubicBezTo>
                <a:cubicBezTo>
                  <a:pt x="1897437" y="658091"/>
                  <a:pt x="1897437" y="722922"/>
                  <a:pt x="1937425" y="762910"/>
                </a:cubicBezTo>
                <a:cubicBezTo>
                  <a:pt x="1977413" y="802898"/>
                  <a:pt x="2042244" y="802898"/>
                  <a:pt x="2082232" y="762910"/>
                </a:cubicBezTo>
                <a:cubicBezTo>
                  <a:pt x="2112223" y="732919"/>
                  <a:pt x="2119721" y="688953"/>
                  <a:pt x="2104725" y="651975"/>
                </a:cubicBezTo>
                <a:lnTo>
                  <a:pt x="2087928" y="626680"/>
                </a:lnTo>
                <a:lnTo>
                  <a:pt x="2206625" y="507983"/>
                </a:lnTo>
                <a:lnTo>
                  <a:pt x="2206625" y="889000"/>
                </a:lnTo>
                <a:lnTo>
                  <a:pt x="0" y="889000"/>
                </a:lnTo>
                <a:close/>
              </a:path>
            </a:pathLst>
          </a:custGeom>
          <a:solidFill>
            <a:srgbClr val="00A498"/>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54" indent="0">
              <a:buNone/>
              <a:defRPr/>
            </a:lvl2pPr>
          </a:lstStyle>
          <a:p>
            <a:pPr lvl="0"/>
            <a:r>
              <a:rPr lang="en-US"/>
              <a:t>Click to edit Master text styles</a:t>
            </a:r>
          </a:p>
        </p:txBody>
      </p:sp>
      <p:pic>
        <p:nvPicPr>
          <p:cNvPr id="32" name="Graphic 31">
            <a:extLst>
              <a:ext uri="{FF2B5EF4-FFF2-40B4-BE49-F238E27FC236}">
                <a16:creationId xmlns:a16="http://schemas.microsoft.com/office/drawing/2014/main" id="{D1386D5E-E64C-45E9-8899-62FD42DC76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8248653" y="1891615"/>
            <a:ext cx="3194361" cy="1232589"/>
          </a:xfrm>
        </p:spPr>
        <p:txBody>
          <a:bodyPr anchor="b"/>
          <a:lstStyle>
            <a:lvl1pPr>
              <a:lnSpc>
                <a:spcPct val="118000"/>
              </a:lnSpc>
              <a:spcBef>
                <a:spcPts val="0"/>
              </a:spcBef>
              <a:defRPr sz="2251" b="1">
                <a:solidFill>
                  <a:schemeClr val="bg1"/>
                </a:solidFill>
                <a:latin typeface="+mj-lt"/>
              </a:defRPr>
            </a:lvl1pPr>
            <a:lvl2pPr marL="182554"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8248653" y="3387040"/>
            <a:ext cx="3194361" cy="1375461"/>
          </a:xfrm>
        </p:spPr>
        <p:txBody>
          <a:bodyPr/>
          <a:lstStyle>
            <a:lvl1pPr>
              <a:lnSpc>
                <a:spcPct val="122000"/>
              </a:lnSpc>
              <a:defRPr sz="1500" b="0">
                <a:solidFill>
                  <a:schemeClr val="tx2"/>
                </a:solidFill>
              </a:defRPr>
            </a:lvl1pPr>
            <a:lvl2pPr marL="182554" indent="0">
              <a:buNone/>
              <a:defRPr/>
            </a:lvl2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5" name="Picture Placeholder 6">
            <a:extLst>
              <a:ext uri="{FF2B5EF4-FFF2-40B4-BE49-F238E27FC236}">
                <a16:creationId xmlns:a16="http://schemas.microsoft.com/office/drawing/2014/main" id="{6BD39E10-A996-4C07-AB47-C849757E8645}"/>
              </a:ext>
            </a:extLst>
          </p:cNvPr>
          <p:cNvSpPr>
            <a:spLocks noGrp="1"/>
          </p:cNvSpPr>
          <p:nvPr>
            <p:ph type="pic" sz="quarter" idx="16"/>
          </p:nvPr>
        </p:nvSpPr>
        <p:spPr>
          <a:xfrm>
            <a:off x="2966244" y="1143000"/>
            <a:ext cx="2206625" cy="4156075"/>
          </a:xfrm>
          <a:noFill/>
        </p:spPr>
        <p:txBody>
          <a:bodyPr anchor="ctr"/>
          <a:lstStyle>
            <a:lvl1pPr algn="ctr">
              <a:spcBef>
                <a:spcPts val="0"/>
              </a:spcBef>
              <a:defRPr sz="1251"/>
            </a:lvl1pPr>
          </a:lstStyle>
          <a:p>
            <a:r>
              <a:rPr lang="en-US"/>
              <a:t>Click icon to add picture</a:t>
            </a:r>
            <a:endParaRPr lang="en-GB"/>
          </a:p>
        </p:txBody>
      </p:sp>
      <p:sp>
        <p:nvSpPr>
          <p:cNvPr id="40" name="Text Placeholder 39">
            <a:extLst>
              <a:ext uri="{FF2B5EF4-FFF2-40B4-BE49-F238E27FC236}">
                <a16:creationId xmlns:a16="http://schemas.microsoft.com/office/drawing/2014/main" id="{1A827C25-39BD-4DCD-9CB4-6893688EAA56}"/>
              </a:ext>
            </a:extLst>
          </p:cNvPr>
          <p:cNvSpPr>
            <a:spLocks noGrp="1"/>
          </p:cNvSpPr>
          <p:nvPr>
            <p:ph type="body" sz="quarter" idx="17"/>
          </p:nvPr>
        </p:nvSpPr>
        <p:spPr>
          <a:xfrm>
            <a:off x="2966242" y="4825999"/>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1842074 w 2206625"/>
              <a:gd name="connsiteY3" fmla="*/ 889000 h 889000"/>
              <a:gd name="connsiteX4" fmla="*/ 1942808 w 2206625"/>
              <a:gd name="connsiteY4" fmla="*/ 788266 h 889000"/>
              <a:gd name="connsiteX5" fmla="*/ 1969961 w 2206625"/>
              <a:gd name="connsiteY5" fmla="*/ 806297 h 889000"/>
              <a:gd name="connsiteX6" fmla="*/ 2080895 w 2206625"/>
              <a:gd name="connsiteY6" fmla="*/ 783804 h 889000"/>
              <a:gd name="connsiteX7" fmla="*/ 2080895 w 2206625"/>
              <a:gd name="connsiteY7" fmla="*/ 638997 h 889000"/>
              <a:gd name="connsiteX8" fmla="*/ 1936088 w 2206625"/>
              <a:gd name="connsiteY8" fmla="*/ 638997 h 889000"/>
              <a:gd name="connsiteX9" fmla="*/ 1913595 w 2206625"/>
              <a:gd name="connsiteY9" fmla="*/ 749932 h 889000"/>
              <a:gd name="connsiteX10" fmla="*/ 1930392 w 2206625"/>
              <a:gd name="connsiteY10" fmla="*/ 775226 h 889000"/>
              <a:gd name="connsiteX11" fmla="*/ 1816618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1842074" y="889000"/>
                </a:lnTo>
                <a:lnTo>
                  <a:pt x="1942808" y="788266"/>
                </a:lnTo>
                <a:lnTo>
                  <a:pt x="1969961" y="806297"/>
                </a:lnTo>
                <a:cubicBezTo>
                  <a:pt x="2006939" y="821293"/>
                  <a:pt x="2050904" y="813795"/>
                  <a:pt x="2080895" y="783804"/>
                </a:cubicBezTo>
                <a:cubicBezTo>
                  <a:pt x="2120883" y="743816"/>
                  <a:pt x="2120883" y="678984"/>
                  <a:pt x="2080895" y="638997"/>
                </a:cubicBezTo>
                <a:cubicBezTo>
                  <a:pt x="2040908" y="599009"/>
                  <a:pt x="1976076" y="599009"/>
                  <a:pt x="1936088" y="638997"/>
                </a:cubicBezTo>
                <a:cubicBezTo>
                  <a:pt x="1906097" y="668988"/>
                  <a:pt x="1898600" y="712954"/>
                  <a:pt x="1913595" y="749932"/>
                </a:cubicBezTo>
                <a:lnTo>
                  <a:pt x="1930392" y="775226"/>
                </a:lnTo>
                <a:lnTo>
                  <a:pt x="1816618" y="889000"/>
                </a:lnTo>
                <a:lnTo>
                  <a:pt x="0" y="889000"/>
                </a:lnTo>
                <a:close/>
              </a:path>
            </a:pathLst>
          </a:custGeom>
          <a:solidFill>
            <a:schemeClr val="accent4"/>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54" indent="0">
              <a:buNone/>
              <a:defRPr/>
            </a:lvl2pPr>
          </a:lstStyle>
          <a:p>
            <a:pPr lvl="0"/>
            <a:r>
              <a:rPr lang="en-US"/>
              <a:t>Click to edit Master text styles</a:t>
            </a:r>
          </a:p>
        </p:txBody>
      </p:sp>
      <p:sp>
        <p:nvSpPr>
          <p:cNvPr id="37" name="Picture Placeholder 6">
            <a:extLst>
              <a:ext uri="{FF2B5EF4-FFF2-40B4-BE49-F238E27FC236}">
                <a16:creationId xmlns:a16="http://schemas.microsoft.com/office/drawing/2014/main" id="{D4FF6DF0-5416-4850-9B42-249DF68676D4}"/>
              </a:ext>
            </a:extLst>
          </p:cNvPr>
          <p:cNvSpPr>
            <a:spLocks noGrp="1"/>
          </p:cNvSpPr>
          <p:nvPr>
            <p:ph type="pic" sz="quarter" idx="18"/>
          </p:nvPr>
        </p:nvSpPr>
        <p:spPr>
          <a:xfrm>
            <a:off x="5294310" y="1143001"/>
            <a:ext cx="2206625" cy="4156075"/>
          </a:xfrm>
          <a:noFill/>
        </p:spPr>
        <p:txBody>
          <a:bodyPr anchor="ctr"/>
          <a:lstStyle>
            <a:lvl1pPr algn="ctr">
              <a:spcBef>
                <a:spcPts val="0"/>
              </a:spcBef>
              <a:defRPr sz="1251"/>
            </a:lvl1pPr>
          </a:lstStyle>
          <a:p>
            <a:r>
              <a:rPr lang="en-US"/>
              <a:t>Click icon to add picture</a:t>
            </a:r>
            <a:endParaRPr lang="en-GB"/>
          </a:p>
        </p:txBody>
      </p:sp>
      <p:sp>
        <p:nvSpPr>
          <p:cNvPr id="41" name="Text Placeholder 40">
            <a:extLst>
              <a:ext uri="{FF2B5EF4-FFF2-40B4-BE49-F238E27FC236}">
                <a16:creationId xmlns:a16="http://schemas.microsoft.com/office/drawing/2014/main" id="{E339AA5B-ADCB-407A-9644-BBB2680FBCC9}"/>
              </a:ext>
            </a:extLst>
          </p:cNvPr>
          <p:cNvSpPr>
            <a:spLocks noGrp="1"/>
          </p:cNvSpPr>
          <p:nvPr>
            <p:ph type="body" sz="quarter" idx="19"/>
          </p:nvPr>
        </p:nvSpPr>
        <p:spPr>
          <a:xfrm>
            <a:off x="5294309" y="4826000"/>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2125927 w 2206625"/>
              <a:gd name="connsiteY3" fmla="*/ 889000 h 889000"/>
              <a:gd name="connsiteX4" fmla="*/ 2007873 w 2206625"/>
              <a:gd name="connsiteY4" fmla="*/ 770946 h 889000"/>
              <a:gd name="connsiteX5" fmla="*/ 2025904 w 2206625"/>
              <a:gd name="connsiteY5" fmla="*/ 743793 h 889000"/>
              <a:gd name="connsiteX6" fmla="*/ 2003410 w 2206625"/>
              <a:gd name="connsiteY6" fmla="*/ 632859 h 889000"/>
              <a:gd name="connsiteX7" fmla="*/ 1858603 w 2206625"/>
              <a:gd name="connsiteY7" fmla="*/ 632859 h 889000"/>
              <a:gd name="connsiteX8" fmla="*/ 1858603 w 2206625"/>
              <a:gd name="connsiteY8" fmla="*/ 777666 h 889000"/>
              <a:gd name="connsiteX9" fmla="*/ 1969538 w 2206625"/>
              <a:gd name="connsiteY9" fmla="*/ 800159 h 889000"/>
              <a:gd name="connsiteX10" fmla="*/ 1994833 w 2206625"/>
              <a:gd name="connsiteY10" fmla="*/ 783362 h 889000"/>
              <a:gd name="connsiteX11" fmla="*/ 2100471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2125927" y="889000"/>
                </a:lnTo>
                <a:lnTo>
                  <a:pt x="2007873" y="770946"/>
                </a:lnTo>
                <a:lnTo>
                  <a:pt x="2025904" y="743793"/>
                </a:lnTo>
                <a:cubicBezTo>
                  <a:pt x="2040899" y="706815"/>
                  <a:pt x="2033401" y="662850"/>
                  <a:pt x="2003410" y="632859"/>
                </a:cubicBezTo>
                <a:cubicBezTo>
                  <a:pt x="1963422" y="592871"/>
                  <a:pt x="1898591" y="592871"/>
                  <a:pt x="1858603" y="632859"/>
                </a:cubicBezTo>
                <a:cubicBezTo>
                  <a:pt x="1818615" y="672846"/>
                  <a:pt x="1818615" y="737678"/>
                  <a:pt x="1858603" y="777666"/>
                </a:cubicBezTo>
                <a:cubicBezTo>
                  <a:pt x="1888594" y="807657"/>
                  <a:pt x="1932560" y="815154"/>
                  <a:pt x="1969538" y="800159"/>
                </a:cubicBezTo>
                <a:lnTo>
                  <a:pt x="1994833" y="783362"/>
                </a:lnTo>
                <a:lnTo>
                  <a:pt x="2100471" y="889000"/>
                </a:lnTo>
                <a:lnTo>
                  <a:pt x="0" y="889000"/>
                </a:lnTo>
                <a:close/>
              </a:path>
            </a:pathLst>
          </a:custGeom>
          <a:solidFill>
            <a:schemeClr val="accent2"/>
          </a:solidFill>
        </p:spPr>
        <p:txBody>
          <a:bodyPr wrap="square" lIns="252000" tIns="0" rIns="108000" anchor="ctr">
            <a:noAutofit/>
          </a:bodyPr>
          <a:lstStyle>
            <a:lvl1pPr algn="l">
              <a:lnSpc>
                <a:spcPct val="118000"/>
              </a:lnSpc>
              <a:spcBef>
                <a:spcPts val="0"/>
              </a:spcBef>
              <a:defRPr sz="1100" b="1">
                <a:solidFill>
                  <a:schemeClr val="tx2"/>
                </a:solidFill>
                <a:latin typeface="+mj-lt"/>
              </a:defRPr>
            </a:lvl1pPr>
            <a:lvl2pPr marL="182554" indent="0">
              <a:buNone/>
              <a:defRPr/>
            </a:lvl2pPr>
          </a:lstStyle>
          <a:p>
            <a:pPr lvl="0"/>
            <a:r>
              <a:rPr lang="en-US"/>
              <a:t>Click to edit Master text styles</a:t>
            </a:r>
          </a:p>
        </p:txBody>
      </p:sp>
    </p:spTree>
    <p:extLst>
      <p:ext uri="{BB962C8B-B14F-4D97-AF65-F5344CB8AC3E}">
        <p14:creationId xmlns:p14="http://schemas.microsoft.com/office/powerpoint/2010/main" val="3427685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orizont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Picture Placeholder 3">
            <a:extLst>
              <a:ext uri="{FF2B5EF4-FFF2-40B4-BE49-F238E27FC236}">
                <a16:creationId xmlns:a16="http://schemas.microsoft.com/office/drawing/2014/main" id="{BA2572C6-BC01-4484-B9F3-883785EC4968}"/>
              </a:ext>
            </a:extLst>
          </p:cNvPr>
          <p:cNvSpPr>
            <a:spLocks noGrp="1"/>
          </p:cNvSpPr>
          <p:nvPr>
            <p:ph type="pic" sz="quarter" idx="28"/>
          </p:nvPr>
        </p:nvSpPr>
        <p:spPr>
          <a:xfrm>
            <a:off x="2666476" y="762000"/>
            <a:ext cx="3362324" cy="2419200"/>
          </a:xfrm>
        </p:spPr>
        <p:txBody>
          <a:bodyPr anchor="ctr"/>
          <a:lstStyle>
            <a:lvl1pPr algn="ctr">
              <a:defRPr/>
            </a:lvl1pPr>
          </a:lstStyle>
          <a:p>
            <a:endParaRPr lang="en-GB"/>
          </a:p>
        </p:txBody>
      </p:sp>
      <p:sp>
        <p:nvSpPr>
          <p:cNvPr id="24" name="Picture Placeholder 3">
            <a:extLst>
              <a:ext uri="{FF2B5EF4-FFF2-40B4-BE49-F238E27FC236}">
                <a16:creationId xmlns:a16="http://schemas.microsoft.com/office/drawing/2014/main" id="{5BFF6E88-C216-4233-9EB5-0B827CD104C3}"/>
              </a:ext>
            </a:extLst>
          </p:cNvPr>
          <p:cNvSpPr>
            <a:spLocks noGrp="1"/>
          </p:cNvSpPr>
          <p:nvPr>
            <p:ph type="pic" sz="quarter" idx="29"/>
          </p:nvPr>
        </p:nvSpPr>
        <p:spPr>
          <a:xfrm>
            <a:off x="8067676" y="762000"/>
            <a:ext cx="3362324" cy="2419200"/>
          </a:xfrm>
        </p:spPr>
        <p:txBody>
          <a:bodyPr anchor="ctr"/>
          <a:lstStyle>
            <a:lvl1pPr algn="ctr">
              <a:defRPr/>
            </a:lvl1pPr>
          </a:lstStyle>
          <a:p>
            <a:endParaRPr lang="en-GB"/>
          </a:p>
        </p:txBody>
      </p:sp>
      <p:sp>
        <p:nvSpPr>
          <p:cNvPr id="25" name="Picture Placeholder 3">
            <a:extLst>
              <a:ext uri="{FF2B5EF4-FFF2-40B4-BE49-F238E27FC236}">
                <a16:creationId xmlns:a16="http://schemas.microsoft.com/office/drawing/2014/main" id="{A79CFD3D-4F08-4EB9-AF3B-0181011EB591}"/>
              </a:ext>
            </a:extLst>
          </p:cNvPr>
          <p:cNvSpPr>
            <a:spLocks noGrp="1"/>
          </p:cNvSpPr>
          <p:nvPr>
            <p:ph type="pic" sz="quarter" idx="30"/>
          </p:nvPr>
        </p:nvSpPr>
        <p:spPr>
          <a:xfrm>
            <a:off x="2666476" y="3295800"/>
            <a:ext cx="3362324" cy="2419200"/>
          </a:xfrm>
        </p:spPr>
        <p:txBody>
          <a:bodyPr anchor="ctr"/>
          <a:lstStyle>
            <a:lvl1pPr algn="ctr">
              <a:defRPr/>
            </a:lvl1pPr>
          </a:lstStyle>
          <a:p>
            <a:endParaRPr lang="en-GB"/>
          </a:p>
        </p:txBody>
      </p:sp>
      <p:sp>
        <p:nvSpPr>
          <p:cNvPr id="26" name="Picture Placeholder 3">
            <a:extLst>
              <a:ext uri="{FF2B5EF4-FFF2-40B4-BE49-F238E27FC236}">
                <a16:creationId xmlns:a16="http://schemas.microsoft.com/office/drawing/2014/main" id="{4DFA9464-F080-4BFA-8693-A69386C79970}"/>
              </a:ext>
            </a:extLst>
          </p:cNvPr>
          <p:cNvSpPr>
            <a:spLocks noGrp="1"/>
          </p:cNvSpPr>
          <p:nvPr>
            <p:ph type="pic" sz="quarter" idx="31"/>
          </p:nvPr>
        </p:nvSpPr>
        <p:spPr>
          <a:xfrm>
            <a:off x="8067676" y="3295800"/>
            <a:ext cx="3362324" cy="2419200"/>
          </a:xfrm>
        </p:spPr>
        <p:txBody>
          <a:bodyPr anchor="ctr"/>
          <a:lstStyle>
            <a:lvl1pPr algn="ctr">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 name="Text Placeholder 2">
            <a:extLst>
              <a:ext uri="{FF2B5EF4-FFF2-40B4-BE49-F238E27FC236}">
                <a16:creationId xmlns:a16="http://schemas.microsoft.com/office/drawing/2014/main" id="{6E3B5AAC-19B4-46EA-9569-0C752BEB0A12}"/>
              </a:ext>
            </a:extLst>
          </p:cNvPr>
          <p:cNvSpPr>
            <a:spLocks noGrp="1"/>
          </p:cNvSpPr>
          <p:nvPr>
            <p:ph type="body" sz="quarter" idx="18"/>
          </p:nvPr>
        </p:nvSpPr>
        <p:spPr>
          <a:xfrm>
            <a:off x="761999" y="762000"/>
            <a:ext cx="1905001" cy="2419350"/>
          </a:xfrm>
          <a:solidFill>
            <a:schemeClr val="bg1"/>
          </a:solidFill>
        </p:spPr>
        <p:txBody>
          <a:bodyPr lIns="252000" tIns="234000" rIns="252000" anchor="t"/>
          <a:lstStyle>
            <a:lvl1pPr algn="l">
              <a:spcBef>
                <a:spcPts val="500"/>
              </a:spcBef>
              <a:defRPr sz="1100" b="1">
                <a:solidFill>
                  <a:schemeClr val="bg2"/>
                </a:solidFill>
                <a:latin typeface="+mj-lt"/>
              </a:defRPr>
            </a:lvl1pPr>
          </a:lstStyle>
          <a:p>
            <a:pPr lvl="0"/>
            <a:endParaRPr lang="en-US"/>
          </a:p>
        </p:txBody>
      </p:sp>
      <p:sp>
        <p:nvSpPr>
          <p:cNvPr id="20" name="Text Placeholder 11">
            <a:extLst>
              <a:ext uri="{FF2B5EF4-FFF2-40B4-BE49-F238E27FC236}">
                <a16:creationId xmlns:a16="http://schemas.microsoft.com/office/drawing/2014/main" id="{B0134F39-DE38-4C8C-95FD-62A0B77722F4}"/>
              </a:ext>
            </a:extLst>
          </p:cNvPr>
          <p:cNvSpPr>
            <a:spLocks noGrp="1"/>
          </p:cNvSpPr>
          <p:nvPr>
            <p:ph type="body" sz="quarter" idx="16"/>
          </p:nvPr>
        </p:nvSpPr>
        <p:spPr>
          <a:xfrm>
            <a:off x="1016795" y="1546860"/>
            <a:ext cx="1395410" cy="1358265"/>
          </a:xfrm>
        </p:spPr>
        <p:txBody>
          <a:bodyPr lIns="0" tIns="0" rIns="0"/>
          <a:lstStyle>
            <a:lvl1pPr algn="l">
              <a:spcBef>
                <a:spcPts val="500"/>
              </a:spcBef>
              <a:defRPr sz="900" b="0">
                <a:solidFill>
                  <a:schemeClr val="bg2"/>
                </a:solidFill>
              </a:defRPr>
            </a:lvl1pPr>
          </a:lstStyle>
          <a:p>
            <a:pPr lvl="0"/>
            <a:endParaRPr lang="en-GB"/>
          </a:p>
        </p:txBody>
      </p:sp>
      <p:sp>
        <p:nvSpPr>
          <p:cNvPr id="22" name="Text Placeholder 2">
            <a:extLst>
              <a:ext uri="{FF2B5EF4-FFF2-40B4-BE49-F238E27FC236}">
                <a16:creationId xmlns:a16="http://schemas.microsoft.com/office/drawing/2014/main" id="{EDD2B818-E56E-4F98-8304-52C0481B58A0}"/>
              </a:ext>
            </a:extLst>
          </p:cNvPr>
          <p:cNvSpPr>
            <a:spLocks noGrp="1"/>
          </p:cNvSpPr>
          <p:nvPr>
            <p:ph type="body" sz="quarter" idx="20"/>
          </p:nvPr>
        </p:nvSpPr>
        <p:spPr>
          <a:xfrm>
            <a:off x="6162675" y="762000"/>
            <a:ext cx="1905001" cy="2419350"/>
          </a:xfrm>
          <a:solidFill>
            <a:schemeClr val="accent1"/>
          </a:solidFill>
        </p:spPr>
        <p:txBody>
          <a:bodyPr lIns="252000" tIns="234000" rIns="252000" anchor="t"/>
          <a:lstStyle>
            <a:lvl1pPr algn="l">
              <a:spcBef>
                <a:spcPts val="500"/>
              </a:spcBef>
              <a:defRPr sz="1100" b="1">
                <a:solidFill>
                  <a:schemeClr val="bg2"/>
                </a:solidFill>
                <a:latin typeface="+mj-lt"/>
              </a:defRPr>
            </a:lvl1pPr>
          </a:lstStyle>
          <a:p>
            <a:pPr lvl="0"/>
            <a:endParaRPr lang="en-US"/>
          </a:p>
        </p:txBody>
      </p:sp>
      <p:sp>
        <p:nvSpPr>
          <p:cNvPr id="23" name="Text Placeholder 11">
            <a:extLst>
              <a:ext uri="{FF2B5EF4-FFF2-40B4-BE49-F238E27FC236}">
                <a16:creationId xmlns:a16="http://schemas.microsoft.com/office/drawing/2014/main" id="{45CAFA29-B7ED-421E-9AE6-05C862B2A932}"/>
              </a:ext>
            </a:extLst>
          </p:cNvPr>
          <p:cNvSpPr>
            <a:spLocks noGrp="1"/>
          </p:cNvSpPr>
          <p:nvPr>
            <p:ph type="body" sz="quarter" idx="21"/>
          </p:nvPr>
        </p:nvSpPr>
        <p:spPr>
          <a:xfrm>
            <a:off x="6417471" y="1546860"/>
            <a:ext cx="1395410" cy="1358265"/>
          </a:xfrm>
        </p:spPr>
        <p:txBody>
          <a:bodyPr lIns="0" tIns="0" rIns="0"/>
          <a:lstStyle>
            <a:lvl1pPr algn="l">
              <a:spcBef>
                <a:spcPts val="500"/>
              </a:spcBef>
              <a:defRPr sz="900" b="0">
                <a:solidFill>
                  <a:schemeClr val="bg2"/>
                </a:solidFill>
              </a:defRPr>
            </a:lvl1pPr>
          </a:lstStyle>
          <a:p>
            <a:pPr lvl="0"/>
            <a:endParaRPr lang="en-GB"/>
          </a:p>
        </p:txBody>
      </p:sp>
      <p:sp>
        <p:nvSpPr>
          <p:cNvPr id="29" name="Text Placeholder 2">
            <a:extLst>
              <a:ext uri="{FF2B5EF4-FFF2-40B4-BE49-F238E27FC236}">
                <a16:creationId xmlns:a16="http://schemas.microsoft.com/office/drawing/2014/main" id="{23A09BC3-1547-46CB-B07D-B8B68E61858F}"/>
              </a:ext>
            </a:extLst>
          </p:cNvPr>
          <p:cNvSpPr>
            <a:spLocks noGrp="1"/>
          </p:cNvSpPr>
          <p:nvPr>
            <p:ph type="body" sz="quarter" idx="23"/>
          </p:nvPr>
        </p:nvSpPr>
        <p:spPr>
          <a:xfrm>
            <a:off x="761999" y="3295650"/>
            <a:ext cx="1905001" cy="2419350"/>
          </a:xfrm>
          <a:solidFill>
            <a:schemeClr val="accent4"/>
          </a:solidFill>
        </p:spPr>
        <p:txBody>
          <a:bodyPr lIns="252000" tIns="234000" rIns="252000" anchor="t"/>
          <a:lstStyle>
            <a:lvl1pPr algn="l">
              <a:spcBef>
                <a:spcPts val="500"/>
              </a:spcBef>
              <a:defRPr sz="1100" b="1">
                <a:solidFill>
                  <a:schemeClr val="bg2"/>
                </a:solidFill>
                <a:latin typeface="+mj-lt"/>
              </a:defRPr>
            </a:lvl1pPr>
          </a:lstStyle>
          <a:p>
            <a:pPr lvl="0"/>
            <a:endParaRPr lang="en-US"/>
          </a:p>
        </p:txBody>
      </p:sp>
      <p:sp>
        <p:nvSpPr>
          <p:cNvPr id="30" name="Text Placeholder 11">
            <a:extLst>
              <a:ext uri="{FF2B5EF4-FFF2-40B4-BE49-F238E27FC236}">
                <a16:creationId xmlns:a16="http://schemas.microsoft.com/office/drawing/2014/main" id="{4A6BACC4-DD85-41C4-BD4C-56CAA3A013B4}"/>
              </a:ext>
            </a:extLst>
          </p:cNvPr>
          <p:cNvSpPr>
            <a:spLocks noGrp="1"/>
          </p:cNvSpPr>
          <p:nvPr>
            <p:ph type="body" sz="quarter" idx="24"/>
          </p:nvPr>
        </p:nvSpPr>
        <p:spPr>
          <a:xfrm>
            <a:off x="1016795" y="4080510"/>
            <a:ext cx="1395410" cy="1358265"/>
          </a:xfrm>
        </p:spPr>
        <p:txBody>
          <a:bodyPr lIns="0" tIns="0" rIns="0"/>
          <a:lstStyle>
            <a:lvl1pPr algn="l">
              <a:spcBef>
                <a:spcPts val="500"/>
              </a:spcBef>
              <a:defRPr sz="900" b="0">
                <a:solidFill>
                  <a:schemeClr val="bg2"/>
                </a:solidFill>
              </a:defRPr>
            </a:lvl1pPr>
          </a:lstStyle>
          <a:p>
            <a:pPr lvl="0"/>
            <a:endParaRPr lang="en-GB"/>
          </a:p>
        </p:txBody>
      </p:sp>
      <p:sp>
        <p:nvSpPr>
          <p:cNvPr id="32" name="Text Placeholder 2">
            <a:extLst>
              <a:ext uri="{FF2B5EF4-FFF2-40B4-BE49-F238E27FC236}">
                <a16:creationId xmlns:a16="http://schemas.microsoft.com/office/drawing/2014/main" id="{F1FD157D-B8AF-4AF8-8EAF-45D5EB9E5C09}"/>
              </a:ext>
            </a:extLst>
          </p:cNvPr>
          <p:cNvSpPr>
            <a:spLocks noGrp="1"/>
          </p:cNvSpPr>
          <p:nvPr>
            <p:ph type="body" sz="quarter" idx="26"/>
          </p:nvPr>
        </p:nvSpPr>
        <p:spPr>
          <a:xfrm>
            <a:off x="6162675" y="3295650"/>
            <a:ext cx="1905001" cy="2419350"/>
          </a:xfrm>
          <a:solidFill>
            <a:schemeClr val="accent3"/>
          </a:solidFill>
        </p:spPr>
        <p:txBody>
          <a:bodyPr lIns="252000" tIns="234000" rIns="252000" anchor="t"/>
          <a:lstStyle>
            <a:lvl1pPr algn="l">
              <a:spcBef>
                <a:spcPts val="500"/>
              </a:spcBef>
              <a:defRPr sz="1100" b="1">
                <a:solidFill>
                  <a:schemeClr val="bg2"/>
                </a:solidFill>
                <a:latin typeface="+mj-lt"/>
              </a:defRPr>
            </a:lvl1pPr>
          </a:lstStyle>
          <a:p>
            <a:pPr lvl="0"/>
            <a:endParaRPr lang="en-US"/>
          </a:p>
        </p:txBody>
      </p:sp>
      <p:sp>
        <p:nvSpPr>
          <p:cNvPr id="33" name="Text Placeholder 11">
            <a:extLst>
              <a:ext uri="{FF2B5EF4-FFF2-40B4-BE49-F238E27FC236}">
                <a16:creationId xmlns:a16="http://schemas.microsoft.com/office/drawing/2014/main" id="{9FEA51F8-3A2A-46D7-B388-A627D597561E}"/>
              </a:ext>
            </a:extLst>
          </p:cNvPr>
          <p:cNvSpPr>
            <a:spLocks noGrp="1"/>
          </p:cNvSpPr>
          <p:nvPr>
            <p:ph type="body" sz="quarter" idx="27"/>
          </p:nvPr>
        </p:nvSpPr>
        <p:spPr>
          <a:xfrm>
            <a:off x="6417471" y="4080510"/>
            <a:ext cx="1395410" cy="1358265"/>
          </a:xfrm>
        </p:spPr>
        <p:txBody>
          <a:bodyPr lIns="0" tIns="0" rIns="0"/>
          <a:lstStyle>
            <a:lvl1pPr algn="l">
              <a:spcBef>
                <a:spcPts val="500"/>
              </a:spcBef>
              <a:defRPr sz="900" b="0">
                <a:solidFill>
                  <a:schemeClr val="bg2"/>
                </a:solidFill>
              </a:defRPr>
            </a:lvl1pPr>
          </a:lstStyle>
          <a:p>
            <a:pPr lvl="0"/>
            <a:endParaRPr lang="en-GB"/>
          </a:p>
        </p:txBody>
      </p:sp>
    </p:spTree>
    <p:extLst>
      <p:ext uri="{BB962C8B-B14F-4D97-AF65-F5344CB8AC3E}">
        <p14:creationId xmlns:p14="http://schemas.microsoft.com/office/powerpoint/2010/main" val="36936950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ertic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6" name="Picture Placeholder 5">
            <a:extLst>
              <a:ext uri="{FF2B5EF4-FFF2-40B4-BE49-F238E27FC236}">
                <a16:creationId xmlns:a16="http://schemas.microsoft.com/office/drawing/2014/main" id="{05B0BECF-7205-4307-8BCB-AEF36F0F8308}"/>
              </a:ext>
            </a:extLst>
          </p:cNvPr>
          <p:cNvSpPr>
            <a:spLocks noGrp="1"/>
          </p:cNvSpPr>
          <p:nvPr>
            <p:ph type="pic" sz="quarter" idx="33"/>
          </p:nvPr>
        </p:nvSpPr>
        <p:spPr>
          <a:xfrm>
            <a:off x="3408466" y="1524000"/>
            <a:ext cx="2628000" cy="2297072"/>
          </a:xfrm>
          <a:noFill/>
        </p:spPr>
        <p:txBody>
          <a:bodyPr anchor="t"/>
          <a:lstStyle>
            <a:lvl1pPr algn="ctr">
              <a:defRPr/>
            </a:lvl1pPr>
          </a:lstStyle>
          <a:p>
            <a:endParaRPr lang="en-GB"/>
          </a:p>
        </p:txBody>
      </p:sp>
      <p:sp>
        <p:nvSpPr>
          <p:cNvPr id="28" name="Picture Placeholder 5">
            <a:extLst>
              <a:ext uri="{FF2B5EF4-FFF2-40B4-BE49-F238E27FC236}">
                <a16:creationId xmlns:a16="http://schemas.microsoft.com/office/drawing/2014/main" id="{ED283B12-9CD6-41F1-879A-6313275F73B4}"/>
              </a:ext>
            </a:extLst>
          </p:cNvPr>
          <p:cNvSpPr>
            <a:spLocks noGrp="1"/>
          </p:cNvSpPr>
          <p:nvPr>
            <p:ph type="pic" sz="quarter" idx="34"/>
          </p:nvPr>
        </p:nvSpPr>
        <p:spPr>
          <a:xfrm>
            <a:off x="6166483" y="1524000"/>
            <a:ext cx="2628000" cy="2297072"/>
          </a:xfrm>
          <a:noFill/>
        </p:spPr>
        <p:txBody>
          <a:bodyPr anchor="t"/>
          <a:lstStyle>
            <a:lvl1pPr algn="ctr">
              <a:defRPr/>
            </a:lvl1pPr>
          </a:lstStyle>
          <a:p>
            <a:endParaRPr lang="en-GB"/>
          </a:p>
        </p:txBody>
      </p:sp>
      <p:sp>
        <p:nvSpPr>
          <p:cNvPr id="29" name="Picture Placeholder 5">
            <a:extLst>
              <a:ext uri="{FF2B5EF4-FFF2-40B4-BE49-F238E27FC236}">
                <a16:creationId xmlns:a16="http://schemas.microsoft.com/office/drawing/2014/main" id="{EBFF8C42-442A-4A3A-AFA4-97E4733B2075}"/>
              </a:ext>
            </a:extLst>
          </p:cNvPr>
          <p:cNvSpPr>
            <a:spLocks noGrp="1"/>
          </p:cNvSpPr>
          <p:nvPr>
            <p:ph type="pic" sz="quarter" idx="35"/>
          </p:nvPr>
        </p:nvSpPr>
        <p:spPr>
          <a:xfrm>
            <a:off x="8897250" y="1524000"/>
            <a:ext cx="2628000" cy="2297072"/>
          </a:xfrm>
          <a:noFill/>
        </p:spPr>
        <p:txBody>
          <a:bodyPr anchor="t"/>
          <a:lstStyle>
            <a:lvl1pPr algn="ctr">
              <a:defRPr/>
            </a:lvl1pPr>
          </a:lstStyle>
          <a:p>
            <a:endParaRPr lang="en-GB"/>
          </a:p>
        </p:txBody>
      </p:sp>
      <p:sp>
        <p:nvSpPr>
          <p:cNvPr id="6" name="Picture Placeholder 5">
            <a:extLst>
              <a:ext uri="{FF2B5EF4-FFF2-40B4-BE49-F238E27FC236}">
                <a16:creationId xmlns:a16="http://schemas.microsoft.com/office/drawing/2014/main" id="{D593B674-348E-490F-8FAD-B1CD17586EB6}"/>
              </a:ext>
            </a:extLst>
          </p:cNvPr>
          <p:cNvSpPr>
            <a:spLocks noGrp="1"/>
          </p:cNvSpPr>
          <p:nvPr>
            <p:ph type="pic" sz="quarter" idx="32"/>
          </p:nvPr>
        </p:nvSpPr>
        <p:spPr>
          <a:xfrm>
            <a:off x="666750" y="1523999"/>
            <a:ext cx="2628000" cy="2297073"/>
          </a:xfrm>
          <a:noFill/>
        </p:spPr>
        <p:txBody>
          <a:bodyPr anchor="t"/>
          <a:lstStyle>
            <a:lvl1pPr algn="ctr">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 name="Text Placeholder 2">
            <a:extLst>
              <a:ext uri="{FF2B5EF4-FFF2-40B4-BE49-F238E27FC236}">
                <a16:creationId xmlns:a16="http://schemas.microsoft.com/office/drawing/2014/main" id="{6E3B5AAC-19B4-46EA-9569-0C752BEB0A12}"/>
              </a:ext>
            </a:extLst>
          </p:cNvPr>
          <p:cNvSpPr>
            <a:spLocks noGrp="1"/>
          </p:cNvSpPr>
          <p:nvPr>
            <p:ph type="body" sz="quarter" idx="18"/>
          </p:nvPr>
        </p:nvSpPr>
        <p:spPr>
          <a:xfrm>
            <a:off x="666750" y="3821073"/>
            <a:ext cx="2627999" cy="1893926"/>
          </a:xfrm>
          <a:solidFill>
            <a:schemeClr val="bg1"/>
          </a:solidFill>
        </p:spPr>
        <p:txBody>
          <a:bodyPr lIns="252000" tIns="180000" rIns="252000" anchor="t"/>
          <a:lstStyle>
            <a:lvl1pPr algn="l">
              <a:spcBef>
                <a:spcPts val="500"/>
              </a:spcBef>
              <a:defRPr sz="1500" b="1">
                <a:solidFill>
                  <a:schemeClr val="bg2"/>
                </a:solidFill>
                <a:latin typeface="+mj-lt"/>
              </a:defRPr>
            </a:lvl1pPr>
          </a:lstStyle>
          <a:p>
            <a:pPr lvl="0"/>
            <a:endParaRPr lang="en-US"/>
          </a:p>
        </p:txBody>
      </p:sp>
      <p:sp>
        <p:nvSpPr>
          <p:cNvPr id="20" name="Text Placeholder 11">
            <a:extLst>
              <a:ext uri="{FF2B5EF4-FFF2-40B4-BE49-F238E27FC236}">
                <a16:creationId xmlns:a16="http://schemas.microsoft.com/office/drawing/2014/main" id="{B0134F39-DE38-4C8C-95FD-62A0B77722F4}"/>
              </a:ext>
            </a:extLst>
          </p:cNvPr>
          <p:cNvSpPr>
            <a:spLocks noGrp="1"/>
          </p:cNvSpPr>
          <p:nvPr>
            <p:ph type="body" sz="quarter" idx="16"/>
          </p:nvPr>
        </p:nvSpPr>
        <p:spPr>
          <a:xfrm>
            <a:off x="923926" y="4402931"/>
            <a:ext cx="2113644" cy="1026319"/>
          </a:xfrm>
          <a:noFill/>
        </p:spPr>
        <p:txBody>
          <a:bodyPr lIns="0" tIns="0" rIns="0"/>
          <a:lstStyle>
            <a:lvl1pPr algn="l">
              <a:spcBef>
                <a:spcPts val="700"/>
              </a:spcBef>
              <a:defRPr sz="1000" b="0">
                <a:solidFill>
                  <a:schemeClr val="bg2"/>
                </a:solidFill>
              </a:defRPr>
            </a:lvl1pPr>
          </a:lstStyle>
          <a:p>
            <a:pPr lvl="0"/>
            <a:endParaRPr lang="en-GB"/>
          </a:p>
        </p:txBody>
      </p:sp>
      <p:sp>
        <p:nvSpPr>
          <p:cNvPr id="2" name="Title 1">
            <a:extLst>
              <a:ext uri="{FF2B5EF4-FFF2-40B4-BE49-F238E27FC236}">
                <a16:creationId xmlns:a16="http://schemas.microsoft.com/office/drawing/2014/main" id="{7121E575-78AB-49CC-BDF3-63AECD27D76C}"/>
              </a:ext>
            </a:extLst>
          </p:cNvPr>
          <p:cNvSpPr>
            <a:spLocks noGrp="1"/>
          </p:cNvSpPr>
          <p:nvPr>
            <p:ph type="title"/>
          </p:nvPr>
        </p:nvSpPr>
        <p:spPr/>
        <p:txBody>
          <a:bodyPr/>
          <a:lstStyle/>
          <a:p>
            <a:endParaRPr lang="en-GB"/>
          </a:p>
        </p:txBody>
      </p:sp>
      <p:sp>
        <p:nvSpPr>
          <p:cNvPr id="34" name="Text Placeholder 33">
            <a:extLst>
              <a:ext uri="{FF2B5EF4-FFF2-40B4-BE49-F238E27FC236}">
                <a16:creationId xmlns:a16="http://schemas.microsoft.com/office/drawing/2014/main" id="{044998B7-5AF3-4238-8B6A-A935776333BB}"/>
              </a:ext>
            </a:extLst>
          </p:cNvPr>
          <p:cNvSpPr>
            <a:spLocks noGrp="1"/>
          </p:cNvSpPr>
          <p:nvPr>
            <p:ph type="body" sz="quarter" idx="19" hasCustomPrompt="1"/>
          </p:nvPr>
        </p:nvSpPr>
        <p:spPr>
          <a:xfrm>
            <a:off x="825977" y="1524001"/>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bg1"/>
          </a:solidFill>
        </p:spPr>
        <p:txBody>
          <a:bodyPr wrap="square" anchor="ctr">
            <a:noAutofit/>
          </a:bodyPr>
          <a:lstStyle>
            <a:lvl1pPr algn="ctr">
              <a:defRPr sz="100"/>
            </a:lvl1pPr>
          </a:lstStyle>
          <a:p>
            <a:pPr lvl="0"/>
            <a:r>
              <a:rPr lang="en-GB"/>
              <a:t> </a:t>
            </a:r>
          </a:p>
        </p:txBody>
      </p:sp>
      <p:sp>
        <p:nvSpPr>
          <p:cNvPr id="36" name="Text Placeholder 2">
            <a:extLst>
              <a:ext uri="{FF2B5EF4-FFF2-40B4-BE49-F238E27FC236}">
                <a16:creationId xmlns:a16="http://schemas.microsoft.com/office/drawing/2014/main" id="{88A04E6E-A0D9-4A93-A79A-55CBD7133A8F}"/>
              </a:ext>
            </a:extLst>
          </p:cNvPr>
          <p:cNvSpPr>
            <a:spLocks noGrp="1"/>
          </p:cNvSpPr>
          <p:nvPr>
            <p:ph type="body" sz="quarter" idx="21"/>
          </p:nvPr>
        </p:nvSpPr>
        <p:spPr>
          <a:xfrm>
            <a:off x="3408468" y="3821074"/>
            <a:ext cx="2627999" cy="1893926"/>
          </a:xfrm>
          <a:solidFill>
            <a:schemeClr val="accent1"/>
          </a:solidFill>
        </p:spPr>
        <p:txBody>
          <a:bodyPr lIns="252000" tIns="180000" rIns="252000" anchor="t"/>
          <a:lstStyle>
            <a:lvl1pPr algn="l">
              <a:spcBef>
                <a:spcPts val="500"/>
              </a:spcBef>
              <a:defRPr sz="1500" b="1">
                <a:solidFill>
                  <a:schemeClr val="bg2"/>
                </a:solidFill>
                <a:latin typeface="+mj-lt"/>
              </a:defRPr>
            </a:lvl1pPr>
          </a:lstStyle>
          <a:p>
            <a:pPr lvl="0"/>
            <a:endParaRPr lang="en-US"/>
          </a:p>
        </p:txBody>
      </p:sp>
      <p:sp>
        <p:nvSpPr>
          <p:cNvPr id="37" name="Text Placeholder 11">
            <a:extLst>
              <a:ext uri="{FF2B5EF4-FFF2-40B4-BE49-F238E27FC236}">
                <a16:creationId xmlns:a16="http://schemas.microsoft.com/office/drawing/2014/main" id="{09CD5EC5-71D4-4C49-AEB9-D778922F9027}"/>
              </a:ext>
            </a:extLst>
          </p:cNvPr>
          <p:cNvSpPr>
            <a:spLocks noGrp="1"/>
          </p:cNvSpPr>
          <p:nvPr>
            <p:ph type="body" sz="quarter" idx="22"/>
          </p:nvPr>
        </p:nvSpPr>
        <p:spPr>
          <a:xfrm>
            <a:off x="3665644" y="4402931"/>
            <a:ext cx="2113644" cy="1026320"/>
          </a:xfrm>
          <a:noFill/>
        </p:spPr>
        <p:txBody>
          <a:bodyPr lIns="0" tIns="0" rIns="0"/>
          <a:lstStyle>
            <a:lvl1pPr algn="l">
              <a:spcBef>
                <a:spcPts val="700"/>
              </a:spcBef>
              <a:defRPr sz="1000" b="0">
                <a:solidFill>
                  <a:schemeClr val="bg2"/>
                </a:solidFill>
              </a:defRPr>
            </a:lvl1pPr>
          </a:lstStyle>
          <a:p>
            <a:pPr lvl="0"/>
            <a:endParaRPr lang="en-GB"/>
          </a:p>
        </p:txBody>
      </p:sp>
      <p:sp>
        <p:nvSpPr>
          <p:cNvPr id="38" name="Text Placeholder 37">
            <a:extLst>
              <a:ext uri="{FF2B5EF4-FFF2-40B4-BE49-F238E27FC236}">
                <a16:creationId xmlns:a16="http://schemas.microsoft.com/office/drawing/2014/main" id="{6C59621F-5953-4F83-8E26-96A1BF3C2410}"/>
              </a:ext>
            </a:extLst>
          </p:cNvPr>
          <p:cNvSpPr>
            <a:spLocks noGrp="1"/>
          </p:cNvSpPr>
          <p:nvPr>
            <p:ph type="body" sz="quarter" idx="23" hasCustomPrompt="1"/>
          </p:nvPr>
        </p:nvSpPr>
        <p:spPr>
          <a:xfrm>
            <a:off x="3567695" y="1524001"/>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1"/>
          </a:solidFill>
        </p:spPr>
        <p:txBody>
          <a:bodyPr wrap="square" anchor="ctr">
            <a:noAutofit/>
          </a:bodyPr>
          <a:lstStyle>
            <a:lvl1pPr algn="ctr">
              <a:defRPr sz="100"/>
            </a:lvl1pPr>
          </a:lstStyle>
          <a:p>
            <a:pPr lvl="0"/>
            <a:r>
              <a:rPr lang="en-GB"/>
              <a:t> </a:t>
            </a:r>
          </a:p>
        </p:txBody>
      </p:sp>
      <p:sp>
        <p:nvSpPr>
          <p:cNvPr id="40" name="Text Placeholder 2">
            <a:extLst>
              <a:ext uri="{FF2B5EF4-FFF2-40B4-BE49-F238E27FC236}">
                <a16:creationId xmlns:a16="http://schemas.microsoft.com/office/drawing/2014/main" id="{91AC4BF5-E737-4FAE-BCDA-B932E03157F5}"/>
              </a:ext>
            </a:extLst>
          </p:cNvPr>
          <p:cNvSpPr>
            <a:spLocks noGrp="1"/>
          </p:cNvSpPr>
          <p:nvPr>
            <p:ph type="body" sz="quarter" idx="25"/>
          </p:nvPr>
        </p:nvSpPr>
        <p:spPr>
          <a:xfrm>
            <a:off x="6166484" y="3821073"/>
            <a:ext cx="2627999" cy="1893926"/>
          </a:xfrm>
          <a:solidFill>
            <a:schemeClr val="accent4"/>
          </a:solidFill>
        </p:spPr>
        <p:txBody>
          <a:bodyPr lIns="252000" tIns="180000" rIns="252000" anchor="t"/>
          <a:lstStyle>
            <a:lvl1pPr algn="l">
              <a:spcBef>
                <a:spcPts val="500"/>
              </a:spcBef>
              <a:defRPr sz="1500" b="1">
                <a:solidFill>
                  <a:schemeClr val="bg2"/>
                </a:solidFill>
                <a:latin typeface="+mj-lt"/>
              </a:defRPr>
            </a:lvl1pPr>
          </a:lstStyle>
          <a:p>
            <a:pPr lvl="0"/>
            <a:endParaRPr lang="en-US"/>
          </a:p>
        </p:txBody>
      </p:sp>
      <p:sp>
        <p:nvSpPr>
          <p:cNvPr id="41" name="Text Placeholder 11">
            <a:extLst>
              <a:ext uri="{FF2B5EF4-FFF2-40B4-BE49-F238E27FC236}">
                <a16:creationId xmlns:a16="http://schemas.microsoft.com/office/drawing/2014/main" id="{F94C4F75-6171-41FB-898B-B2FA19EF78B3}"/>
              </a:ext>
            </a:extLst>
          </p:cNvPr>
          <p:cNvSpPr>
            <a:spLocks noGrp="1"/>
          </p:cNvSpPr>
          <p:nvPr>
            <p:ph type="body" sz="quarter" idx="26"/>
          </p:nvPr>
        </p:nvSpPr>
        <p:spPr>
          <a:xfrm>
            <a:off x="6423660" y="4402931"/>
            <a:ext cx="2113644" cy="1026319"/>
          </a:xfrm>
          <a:noFill/>
        </p:spPr>
        <p:txBody>
          <a:bodyPr lIns="0" tIns="0" rIns="0"/>
          <a:lstStyle>
            <a:lvl1pPr algn="l">
              <a:spcBef>
                <a:spcPts val="700"/>
              </a:spcBef>
              <a:defRPr sz="1000" b="0">
                <a:solidFill>
                  <a:schemeClr val="bg2"/>
                </a:solidFill>
              </a:defRPr>
            </a:lvl1pPr>
          </a:lstStyle>
          <a:p>
            <a:pPr lvl="0"/>
            <a:endParaRPr lang="en-GB"/>
          </a:p>
        </p:txBody>
      </p:sp>
      <p:sp>
        <p:nvSpPr>
          <p:cNvPr id="42" name="Text Placeholder 41">
            <a:extLst>
              <a:ext uri="{FF2B5EF4-FFF2-40B4-BE49-F238E27FC236}">
                <a16:creationId xmlns:a16="http://schemas.microsoft.com/office/drawing/2014/main" id="{8DCBEDD5-CAF9-4E51-8212-DA1F0F589AB2}"/>
              </a:ext>
            </a:extLst>
          </p:cNvPr>
          <p:cNvSpPr>
            <a:spLocks noGrp="1"/>
          </p:cNvSpPr>
          <p:nvPr>
            <p:ph type="body" sz="quarter" idx="27" hasCustomPrompt="1"/>
          </p:nvPr>
        </p:nvSpPr>
        <p:spPr>
          <a:xfrm>
            <a:off x="6325711" y="1524001"/>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4"/>
          </a:solidFill>
        </p:spPr>
        <p:txBody>
          <a:bodyPr wrap="square" anchor="ctr">
            <a:noAutofit/>
          </a:bodyPr>
          <a:lstStyle>
            <a:lvl1pPr algn="ctr">
              <a:defRPr sz="100"/>
            </a:lvl1pPr>
          </a:lstStyle>
          <a:p>
            <a:pPr lvl="0"/>
            <a:r>
              <a:rPr lang="en-GB"/>
              <a:t> </a:t>
            </a:r>
          </a:p>
        </p:txBody>
      </p:sp>
      <p:sp>
        <p:nvSpPr>
          <p:cNvPr id="44" name="Text Placeholder 2">
            <a:extLst>
              <a:ext uri="{FF2B5EF4-FFF2-40B4-BE49-F238E27FC236}">
                <a16:creationId xmlns:a16="http://schemas.microsoft.com/office/drawing/2014/main" id="{F2B8ACF9-E5F2-4075-8AB3-1E8725E033B6}"/>
              </a:ext>
            </a:extLst>
          </p:cNvPr>
          <p:cNvSpPr>
            <a:spLocks noGrp="1"/>
          </p:cNvSpPr>
          <p:nvPr>
            <p:ph type="body" sz="quarter" idx="29"/>
          </p:nvPr>
        </p:nvSpPr>
        <p:spPr>
          <a:xfrm>
            <a:off x="8897250" y="3821074"/>
            <a:ext cx="2627999" cy="1893926"/>
          </a:xfrm>
          <a:solidFill>
            <a:schemeClr val="accent2"/>
          </a:solidFill>
        </p:spPr>
        <p:txBody>
          <a:bodyPr lIns="252000" tIns="180000" rIns="252000" anchor="t"/>
          <a:lstStyle>
            <a:lvl1pPr algn="l">
              <a:spcBef>
                <a:spcPts val="500"/>
              </a:spcBef>
              <a:defRPr sz="1500" b="1">
                <a:solidFill>
                  <a:schemeClr val="tx2"/>
                </a:solidFill>
                <a:latin typeface="+mj-lt"/>
              </a:defRPr>
            </a:lvl1pPr>
          </a:lstStyle>
          <a:p>
            <a:pPr lvl="0"/>
            <a:endParaRPr lang="en-US"/>
          </a:p>
        </p:txBody>
      </p:sp>
      <p:sp>
        <p:nvSpPr>
          <p:cNvPr id="45" name="Text Placeholder 11">
            <a:extLst>
              <a:ext uri="{FF2B5EF4-FFF2-40B4-BE49-F238E27FC236}">
                <a16:creationId xmlns:a16="http://schemas.microsoft.com/office/drawing/2014/main" id="{F885F10E-74AA-4FBC-9436-07B306C6DD9E}"/>
              </a:ext>
            </a:extLst>
          </p:cNvPr>
          <p:cNvSpPr>
            <a:spLocks noGrp="1"/>
          </p:cNvSpPr>
          <p:nvPr>
            <p:ph type="body" sz="quarter" idx="30"/>
          </p:nvPr>
        </p:nvSpPr>
        <p:spPr>
          <a:xfrm>
            <a:off x="9154426" y="4402931"/>
            <a:ext cx="2113644" cy="1026320"/>
          </a:xfrm>
          <a:noFill/>
        </p:spPr>
        <p:txBody>
          <a:bodyPr lIns="0" tIns="0" rIns="0"/>
          <a:lstStyle>
            <a:lvl1pPr algn="l">
              <a:spcBef>
                <a:spcPts val="700"/>
              </a:spcBef>
              <a:defRPr sz="1000" b="0">
                <a:solidFill>
                  <a:schemeClr val="tx2"/>
                </a:solidFill>
              </a:defRPr>
            </a:lvl1pPr>
          </a:lstStyle>
          <a:p>
            <a:pPr lvl="0"/>
            <a:endParaRPr lang="en-GB"/>
          </a:p>
        </p:txBody>
      </p:sp>
      <p:sp>
        <p:nvSpPr>
          <p:cNvPr id="46" name="Text Placeholder 45">
            <a:extLst>
              <a:ext uri="{FF2B5EF4-FFF2-40B4-BE49-F238E27FC236}">
                <a16:creationId xmlns:a16="http://schemas.microsoft.com/office/drawing/2014/main" id="{67527EF3-FDB2-41C6-83CE-0829254FC68D}"/>
              </a:ext>
            </a:extLst>
          </p:cNvPr>
          <p:cNvSpPr>
            <a:spLocks noGrp="1"/>
          </p:cNvSpPr>
          <p:nvPr>
            <p:ph type="body" sz="quarter" idx="31" hasCustomPrompt="1"/>
          </p:nvPr>
        </p:nvSpPr>
        <p:spPr>
          <a:xfrm>
            <a:off x="9056477" y="1524001"/>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2"/>
          </a:solidFill>
        </p:spPr>
        <p:txBody>
          <a:bodyPr wrap="square" anchor="ctr">
            <a:noAutofit/>
          </a:bodyPr>
          <a:lstStyle>
            <a:lvl1pPr algn="ctr">
              <a:defRPr sz="100"/>
            </a:lvl1pPr>
          </a:lstStyle>
          <a:p>
            <a:pPr lvl="0"/>
            <a:r>
              <a:rPr lang="en-GB"/>
              <a:t> </a:t>
            </a:r>
          </a:p>
        </p:txBody>
      </p:sp>
    </p:spTree>
    <p:extLst>
      <p:ext uri="{BB962C8B-B14F-4D97-AF65-F5344CB8AC3E}">
        <p14:creationId xmlns:p14="http://schemas.microsoft.com/office/powerpoint/2010/main" val="3325146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0F446CF7-FC62-4C22-9260-449FBC07CE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 name="Title 1">
            <a:extLst>
              <a:ext uri="{FF2B5EF4-FFF2-40B4-BE49-F238E27FC236}">
                <a16:creationId xmlns:a16="http://schemas.microsoft.com/office/drawing/2014/main" id="{8E70FED0-A443-4D0D-BA41-A3D09B071F54}"/>
              </a:ext>
            </a:extLst>
          </p:cNvPr>
          <p:cNvSpPr>
            <a:spLocks noGrp="1"/>
          </p:cNvSpPr>
          <p:nvPr>
            <p:ph type="title"/>
          </p:nvPr>
        </p:nvSpPr>
        <p:spPr/>
        <p:txBody>
          <a:bodyPr/>
          <a:lstStyle/>
          <a:p>
            <a:endParaRPr lang="en-GB"/>
          </a:p>
        </p:txBody>
      </p:sp>
      <p:sp>
        <p:nvSpPr>
          <p:cNvPr id="30" name="Content Placeholder 5">
            <a:extLst>
              <a:ext uri="{FF2B5EF4-FFF2-40B4-BE49-F238E27FC236}">
                <a16:creationId xmlns:a16="http://schemas.microsoft.com/office/drawing/2014/main" id="{2014F9A5-2072-4364-94C1-E57529EAAB26}"/>
              </a:ext>
            </a:extLst>
          </p:cNvPr>
          <p:cNvSpPr>
            <a:spLocks noGrp="1"/>
          </p:cNvSpPr>
          <p:nvPr>
            <p:ph sz="quarter" idx="14" hasCustomPrompt="1"/>
          </p:nvPr>
        </p:nvSpPr>
        <p:spPr>
          <a:xfrm>
            <a:off x="66675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1" name="Content Placeholder 5">
            <a:extLst>
              <a:ext uri="{FF2B5EF4-FFF2-40B4-BE49-F238E27FC236}">
                <a16:creationId xmlns:a16="http://schemas.microsoft.com/office/drawing/2014/main" id="{7D390A0B-D7C4-40FE-A2AB-26355F95025D}"/>
              </a:ext>
            </a:extLst>
          </p:cNvPr>
          <p:cNvSpPr>
            <a:spLocks noGrp="1"/>
          </p:cNvSpPr>
          <p:nvPr>
            <p:ph sz="quarter" idx="15" hasCustomPrompt="1"/>
          </p:nvPr>
        </p:nvSpPr>
        <p:spPr>
          <a:xfrm>
            <a:off x="2905125" y="1775001"/>
            <a:ext cx="1905000" cy="952500"/>
          </a:xfrm>
          <a:noFill/>
        </p:spPr>
        <p:txBody>
          <a:bodyPr anchor="ctr"/>
          <a:lstStyle>
            <a:lvl1pPr algn="ctr">
              <a:spcBef>
                <a:spcPts val="0"/>
              </a:spcBef>
              <a:defRPr sz="1250"/>
            </a:lvl1pPr>
          </a:lstStyle>
          <a:p>
            <a:pPr lvl="0"/>
            <a:r>
              <a:rPr lang="en-US"/>
              <a:t>Logo or media</a:t>
            </a:r>
            <a:endParaRPr lang="en-GB"/>
          </a:p>
        </p:txBody>
      </p:sp>
      <p:sp>
        <p:nvSpPr>
          <p:cNvPr id="32" name="Content Placeholder 5">
            <a:extLst>
              <a:ext uri="{FF2B5EF4-FFF2-40B4-BE49-F238E27FC236}">
                <a16:creationId xmlns:a16="http://schemas.microsoft.com/office/drawing/2014/main" id="{71845E07-F00F-477F-9023-224F40ABB2B7}"/>
              </a:ext>
            </a:extLst>
          </p:cNvPr>
          <p:cNvSpPr>
            <a:spLocks noGrp="1"/>
          </p:cNvSpPr>
          <p:nvPr>
            <p:ph sz="quarter" idx="16" hasCustomPrompt="1"/>
          </p:nvPr>
        </p:nvSpPr>
        <p:spPr>
          <a:xfrm>
            <a:off x="514350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3" name="Content Placeholder 5">
            <a:extLst>
              <a:ext uri="{FF2B5EF4-FFF2-40B4-BE49-F238E27FC236}">
                <a16:creationId xmlns:a16="http://schemas.microsoft.com/office/drawing/2014/main" id="{83B41EEA-8B3A-40E0-8BED-A0E564A9C832}"/>
              </a:ext>
            </a:extLst>
          </p:cNvPr>
          <p:cNvSpPr>
            <a:spLocks noGrp="1"/>
          </p:cNvSpPr>
          <p:nvPr>
            <p:ph sz="quarter" idx="17" hasCustomPrompt="1"/>
          </p:nvPr>
        </p:nvSpPr>
        <p:spPr>
          <a:xfrm>
            <a:off x="7381875" y="1775001"/>
            <a:ext cx="1905000" cy="952500"/>
          </a:xfrm>
          <a:noFill/>
        </p:spPr>
        <p:txBody>
          <a:bodyPr anchor="ctr"/>
          <a:lstStyle>
            <a:lvl1pPr algn="ctr">
              <a:spcBef>
                <a:spcPts val="0"/>
              </a:spcBef>
              <a:defRPr sz="1250"/>
            </a:lvl1pPr>
          </a:lstStyle>
          <a:p>
            <a:pPr lvl="0"/>
            <a:r>
              <a:rPr lang="en-US"/>
              <a:t>Logo or media</a:t>
            </a:r>
            <a:endParaRPr lang="en-GB"/>
          </a:p>
        </p:txBody>
      </p:sp>
      <p:sp>
        <p:nvSpPr>
          <p:cNvPr id="34" name="Content Placeholder 5">
            <a:extLst>
              <a:ext uri="{FF2B5EF4-FFF2-40B4-BE49-F238E27FC236}">
                <a16:creationId xmlns:a16="http://schemas.microsoft.com/office/drawing/2014/main" id="{944CB5A9-5E08-4B73-958F-1A1CE8DA9856}"/>
              </a:ext>
            </a:extLst>
          </p:cNvPr>
          <p:cNvSpPr>
            <a:spLocks noGrp="1"/>
          </p:cNvSpPr>
          <p:nvPr>
            <p:ph sz="quarter" idx="18" hasCustomPrompt="1"/>
          </p:nvPr>
        </p:nvSpPr>
        <p:spPr>
          <a:xfrm>
            <a:off x="962025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5" name="Content Placeholder 5">
            <a:extLst>
              <a:ext uri="{FF2B5EF4-FFF2-40B4-BE49-F238E27FC236}">
                <a16:creationId xmlns:a16="http://schemas.microsoft.com/office/drawing/2014/main" id="{482F15AA-382E-45DE-811B-B50205A167CB}"/>
              </a:ext>
            </a:extLst>
          </p:cNvPr>
          <p:cNvSpPr>
            <a:spLocks noGrp="1"/>
          </p:cNvSpPr>
          <p:nvPr>
            <p:ph sz="quarter" idx="19" hasCustomPrompt="1"/>
          </p:nvPr>
        </p:nvSpPr>
        <p:spPr>
          <a:xfrm>
            <a:off x="666750" y="3079151"/>
            <a:ext cx="1905000" cy="952500"/>
          </a:xfrm>
          <a:noFill/>
        </p:spPr>
        <p:txBody>
          <a:bodyPr anchor="ctr"/>
          <a:lstStyle>
            <a:lvl1pPr algn="ctr">
              <a:spcBef>
                <a:spcPts val="0"/>
              </a:spcBef>
              <a:defRPr sz="1250"/>
            </a:lvl1pPr>
          </a:lstStyle>
          <a:p>
            <a:pPr lvl="0"/>
            <a:r>
              <a:rPr lang="en-US"/>
              <a:t>Logo or media</a:t>
            </a:r>
            <a:endParaRPr lang="en-GB"/>
          </a:p>
        </p:txBody>
      </p:sp>
      <p:sp>
        <p:nvSpPr>
          <p:cNvPr id="36" name="Content Placeholder 5">
            <a:extLst>
              <a:ext uri="{FF2B5EF4-FFF2-40B4-BE49-F238E27FC236}">
                <a16:creationId xmlns:a16="http://schemas.microsoft.com/office/drawing/2014/main" id="{FAC53D6F-3D30-4BCE-8898-B10B6E2D801F}"/>
              </a:ext>
            </a:extLst>
          </p:cNvPr>
          <p:cNvSpPr>
            <a:spLocks noGrp="1"/>
          </p:cNvSpPr>
          <p:nvPr>
            <p:ph sz="quarter" idx="20" hasCustomPrompt="1"/>
          </p:nvPr>
        </p:nvSpPr>
        <p:spPr>
          <a:xfrm>
            <a:off x="2905125" y="3079151"/>
            <a:ext cx="1905000" cy="952500"/>
          </a:xfrm>
          <a:noFill/>
        </p:spPr>
        <p:txBody>
          <a:bodyPr anchor="ctr"/>
          <a:lstStyle>
            <a:lvl1pPr algn="ctr">
              <a:spcBef>
                <a:spcPts val="0"/>
              </a:spcBef>
              <a:defRPr sz="1250"/>
            </a:lvl1pPr>
          </a:lstStyle>
          <a:p>
            <a:pPr lvl="0"/>
            <a:r>
              <a:rPr lang="en-US"/>
              <a:t>Logo or media</a:t>
            </a:r>
            <a:endParaRPr lang="en-GB"/>
          </a:p>
        </p:txBody>
      </p:sp>
      <p:sp>
        <p:nvSpPr>
          <p:cNvPr id="37" name="Content Placeholder 5">
            <a:extLst>
              <a:ext uri="{FF2B5EF4-FFF2-40B4-BE49-F238E27FC236}">
                <a16:creationId xmlns:a16="http://schemas.microsoft.com/office/drawing/2014/main" id="{985E7BE2-2C26-445C-BCC9-81484FDD6B25}"/>
              </a:ext>
            </a:extLst>
          </p:cNvPr>
          <p:cNvSpPr>
            <a:spLocks noGrp="1"/>
          </p:cNvSpPr>
          <p:nvPr>
            <p:ph sz="quarter" idx="21" hasCustomPrompt="1"/>
          </p:nvPr>
        </p:nvSpPr>
        <p:spPr>
          <a:xfrm>
            <a:off x="5143500" y="3079151"/>
            <a:ext cx="1905000" cy="952500"/>
          </a:xfrm>
          <a:noFill/>
        </p:spPr>
        <p:txBody>
          <a:bodyPr anchor="ctr"/>
          <a:lstStyle>
            <a:lvl1pPr algn="ctr">
              <a:spcBef>
                <a:spcPts val="0"/>
              </a:spcBef>
              <a:defRPr sz="1250"/>
            </a:lvl1pPr>
          </a:lstStyle>
          <a:p>
            <a:pPr lvl="0"/>
            <a:r>
              <a:rPr lang="en-US"/>
              <a:t>Logo or media</a:t>
            </a:r>
            <a:endParaRPr lang="en-GB"/>
          </a:p>
        </p:txBody>
      </p:sp>
      <p:sp>
        <p:nvSpPr>
          <p:cNvPr id="38" name="Content Placeholder 5">
            <a:extLst>
              <a:ext uri="{FF2B5EF4-FFF2-40B4-BE49-F238E27FC236}">
                <a16:creationId xmlns:a16="http://schemas.microsoft.com/office/drawing/2014/main" id="{9F666A9E-C963-4990-A2D4-5AB3F7B4F025}"/>
              </a:ext>
            </a:extLst>
          </p:cNvPr>
          <p:cNvSpPr>
            <a:spLocks noGrp="1"/>
          </p:cNvSpPr>
          <p:nvPr>
            <p:ph sz="quarter" idx="22" hasCustomPrompt="1"/>
          </p:nvPr>
        </p:nvSpPr>
        <p:spPr>
          <a:xfrm>
            <a:off x="7381875" y="3079151"/>
            <a:ext cx="1905000" cy="952500"/>
          </a:xfrm>
          <a:noFill/>
        </p:spPr>
        <p:txBody>
          <a:bodyPr anchor="ctr"/>
          <a:lstStyle>
            <a:lvl1pPr algn="ctr">
              <a:spcBef>
                <a:spcPts val="0"/>
              </a:spcBef>
              <a:defRPr sz="1250"/>
            </a:lvl1pPr>
          </a:lstStyle>
          <a:p>
            <a:pPr lvl="0"/>
            <a:r>
              <a:rPr lang="en-US"/>
              <a:t>Logo or media</a:t>
            </a:r>
            <a:endParaRPr lang="en-GB"/>
          </a:p>
        </p:txBody>
      </p:sp>
      <p:sp>
        <p:nvSpPr>
          <p:cNvPr id="39" name="Content Placeholder 5">
            <a:extLst>
              <a:ext uri="{FF2B5EF4-FFF2-40B4-BE49-F238E27FC236}">
                <a16:creationId xmlns:a16="http://schemas.microsoft.com/office/drawing/2014/main" id="{F10673A5-29AB-4606-AE51-A50AC87A953C}"/>
              </a:ext>
            </a:extLst>
          </p:cNvPr>
          <p:cNvSpPr>
            <a:spLocks noGrp="1"/>
          </p:cNvSpPr>
          <p:nvPr>
            <p:ph sz="quarter" idx="23" hasCustomPrompt="1"/>
          </p:nvPr>
        </p:nvSpPr>
        <p:spPr>
          <a:xfrm>
            <a:off x="9620250" y="3079151"/>
            <a:ext cx="1905000" cy="952500"/>
          </a:xfrm>
          <a:noFill/>
        </p:spPr>
        <p:txBody>
          <a:bodyPr anchor="ctr"/>
          <a:lstStyle>
            <a:lvl1pPr algn="ctr">
              <a:spcBef>
                <a:spcPts val="0"/>
              </a:spcBef>
              <a:defRPr sz="1250"/>
            </a:lvl1pPr>
          </a:lstStyle>
          <a:p>
            <a:pPr lvl="0"/>
            <a:r>
              <a:rPr lang="en-US"/>
              <a:t>Logo or media</a:t>
            </a:r>
            <a:endParaRPr lang="en-GB"/>
          </a:p>
        </p:txBody>
      </p:sp>
      <p:sp>
        <p:nvSpPr>
          <p:cNvPr id="40" name="Content Placeholder 5">
            <a:extLst>
              <a:ext uri="{FF2B5EF4-FFF2-40B4-BE49-F238E27FC236}">
                <a16:creationId xmlns:a16="http://schemas.microsoft.com/office/drawing/2014/main" id="{5E8EB71C-6747-4DF6-BA24-DD12DBC369A5}"/>
              </a:ext>
            </a:extLst>
          </p:cNvPr>
          <p:cNvSpPr>
            <a:spLocks noGrp="1"/>
          </p:cNvSpPr>
          <p:nvPr>
            <p:ph sz="quarter" idx="24" hasCustomPrompt="1"/>
          </p:nvPr>
        </p:nvSpPr>
        <p:spPr>
          <a:xfrm>
            <a:off x="666750" y="4381500"/>
            <a:ext cx="1905000" cy="952500"/>
          </a:xfrm>
          <a:noFill/>
        </p:spPr>
        <p:txBody>
          <a:bodyPr anchor="ctr"/>
          <a:lstStyle>
            <a:lvl1pPr algn="ctr">
              <a:spcBef>
                <a:spcPts val="0"/>
              </a:spcBef>
              <a:defRPr sz="1250"/>
            </a:lvl1pPr>
          </a:lstStyle>
          <a:p>
            <a:pPr lvl="0"/>
            <a:r>
              <a:rPr lang="en-US"/>
              <a:t>Logo or media</a:t>
            </a:r>
            <a:endParaRPr lang="en-GB"/>
          </a:p>
        </p:txBody>
      </p:sp>
      <p:sp>
        <p:nvSpPr>
          <p:cNvPr id="41" name="Content Placeholder 5">
            <a:extLst>
              <a:ext uri="{FF2B5EF4-FFF2-40B4-BE49-F238E27FC236}">
                <a16:creationId xmlns:a16="http://schemas.microsoft.com/office/drawing/2014/main" id="{49300FCE-1E77-41AC-BF3E-FE8DB054E6EA}"/>
              </a:ext>
            </a:extLst>
          </p:cNvPr>
          <p:cNvSpPr>
            <a:spLocks noGrp="1"/>
          </p:cNvSpPr>
          <p:nvPr>
            <p:ph sz="quarter" idx="25" hasCustomPrompt="1"/>
          </p:nvPr>
        </p:nvSpPr>
        <p:spPr>
          <a:xfrm>
            <a:off x="2905125" y="4381500"/>
            <a:ext cx="1905000" cy="952500"/>
          </a:xfrm>
          <a:noFill/>
        </p:spPr>
        <p:txBody>
          <a:bodyPr anchor="ctr"/>
          <a:lstStyle>
            <a:lvl1pPr algn="ctr">
              <a:spcBef>
                <a:spcPts val="0"/>
              </a:spcBef>
              <a:defRPr sz="1250"/>
            </a:lvl1pPr>
          </a:lstStyle>
          <a:p>
            <a:pPr lvl="0"/>
            <a:r>
              <a:rPr lang="en-US"/>
              <a:t>Logo or media</a:t>
            </a:r>
            <a:endParaRPr lang="en-GB"/>
          </a:p>
        </p:txBody>
      </p:sp>
      <p:sp>
        <p:nvSpPr>
          <p:cNvPr id="42" name="Content Placeholder 5">
            <a:extLst>
              <a:ext uri="{FF2B5EF4-FFF2-40B4-BE49-F238E27FC236}">
                <a16:creationId xmlns:a16="http://schemas.microsoft.com/office/drawing/2014/main" id="{5BAC4E74-E7B8-4C15-9866-D1CF7D7FAA48}"/>
              </a:ext>
            </a:extLst>
          </p:cNvPr>
          <p:cNvSpPr>
            <a:spLocks noGrp="1"/>
          </p:cNvSpPr>
          <p:nvPr>
            <p:ph sz="quarter" idx="26" hasCustomPrompt="1"/>
          </p:nvPr>
        </p:nvSpPr>
        <p:spPr>
          <a:xfrm>
            <a:off x="5143500" y="4381500"/>
            <a:ext cx="1905000" cy="952500"/>
          </a:xfrm>
          <a:noFill/>
        </p:spPr>
        <p:txBody>
          <a:bodyPr anchor="ctr"/>
          <a:lstStyle>
            <a:lvl1pPr algn="ctr">
              <a:spcBef>
                <a:spcPts val="0"/>
              </a:spcBef>
              <a:defRPr sz="1250"/>
            </a:lvl1pPr>
          </a:lstStyle>
          <a:p>
            <a:pPr lvl="0"/>
            <a:r>
              <a:rPr lang="en-US"/>
              <a:t>Logo or media</a:t>
            </a:r>
            <a:endParaRPr lang="en-GB"/>
          </a:p>
        </p:txBody>
      </p:sp>
      <p:sp>
        <p:nvSpPr>
          <p:cNvPr id="43" name="Content Placeholder 5">
            <a:extLst>
              <a:ext uri="{FF2B5EF4-FFF2-40B4-BE49-F238E27FC236}">
                <a16:creationId xmlns:a16="http://schemas.microsoft.com/office/drawing/2014/main" id="{C67BD7B4-FC13-4605-ABB0-94F9CC16CD23}"/>
              </a:ext>
            </a:extLst>
          </p:cNvPr>
          <p:cNvSpPr>
            <a:spLocks noGrp="1"/>
          </p:cNvSpPr>
          <p:nvPr>
            <p:ph sz="quarter" idx="27" hasCustomPrompt="1"/>
          </p:nvPr>
        </p:nvSpPr>
        <p:spPr>
          <a:xfrm>
            <a:off x="7381875" y="4381500"/>
            <a:ext cx="1905000" cy="952500"/>
          </a:xfrm>
          <a:noFill/>
        </p:spPr>
        <p:txBody>
          <a:bodyPr anchor="ctr"/>
          <a:lstStyle>
            <a:lvl1pPr algn="ctr">
              <a:spcBef>
                <a:spcPts val="0"/>
              </a:spcBef>
              <a:defRPr sz="1250"/>
            </a:lvl1pPr>
          </a:lstStyle>
          <a:p>
            <a:pPr lvl="0"/>
            <a:r>
              <a:rPr lang="en-US"/>
              <a:t>Logo or media</a:t>
            </a:r>
            <a:endParaRPr lang="en-GB"/>
          </a:p>
        </p:txBody>
      </p:sp>
      <p:sp>
        <p:nvSpPr>
          <p:cNvPr id="44" name="Content Placeholder 5">
            <a:extLst>
              <a:ext uri="{FF2B5EF4-FFF2-40B4-BE49-F238E27FC236}">
                <a16:creationId xmlns:a16="http://schemas.microsoft.com/office/drawing/2014/main" id="{BF5B3F08-A721-421A-94C7-A466BD1D041B}"/>
              </a:ext>
            </a:extLst>
          </p:cNvPr>
          <p:cNvSpPr>
            <a:spLocks noGrp="1"/>
          </p:cNvSpPr>
          <p:nvPr>
            <p:ph sz="quarter" idx="28" hasCustomPrompt="1"/>
          </p:nvPr>
        </p:nvSpPr>
        <p:spPr>
          <a:xfrm>
            <a:off x="9620250" y="4381500"/>
            <a:ext cx="1905000" cy="952500"/>
          </a:xfrm>
          <a:noFill/>
        </p:spPr>
        <p:txBody>
          <a:bodyPr anchor="ctr"/>
          <a:lstStyle>
            <a:lvl1pPr algn="ctr">
              <a:spcBef>
                <a:spcPts val="0"/>
              </a:spcBef>
              <a:defRPr sz="1250"/>
            </a:lvl1pPr>
          </a:lstStyle>
          <a:p>
            <a:pPr lvl="0"/>
            <a:r>
              <a:rPr lang="en-US"/>
              <a:t>Logo or media</a:t>
            </a:r>
            <a:endParaRPr lang="en-GB"/>
          </a:p>
        </p:txBody>
      </p:sp>
    </p:spTree>
    <p:extLst>
      <p:ext uri="{BB962C8B-B14F-4D97-AF65-F5344CB8AC3E}">
        <p14:creationId xmlns:p14="http://schemas.microsoft.com/office/powerpoint/2010/main" val="2542874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Lists">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AFE91BD7-769E-4753-861D-4B812C2896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952500" y="1581150"/>
            <a:ext cx="3048000" cy="476250"/>
          </a:xfrm>
        </p:spPr>
        <p:txBody>
          <a:bodyPr anchor="b"/>
          <a:lstStyle>
            <a:lvl1pPr>
              <a:lnSpc>
                <a:spcPct val="118000"/>
              </a:lnSpc>
              <a:spcBef>
                <a:spcPts val="0"/>
              </a:spcBef>
              <a:defRPr sz="1800" b="0">
                <a:solidFill>
                  <a:schemeClr val="bg1"/>
                </a:solidFill>
                <a:latin typeface="+mj-lt"/>
              </a:defRPr>
            </a:lvl1pPr>
            <a:lvl2pPr marL="182563" indent="0">
              <a:buNone/>
              <a:defRPr/>
            </a:lvl2pPr>
          </a:lstStyle>
          <a:p>
            <a:pPr lvl="0"/>
            <a:endParaRPr lang="en-US"/>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952500" y="238125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5" name="Text Placeholder 5">
            <a:extLst>
              <a:ext uri="{FF2B5EF4-FFF2-40B4-BE49-F238E27FC236}">
                <a16:creationId xmlns:a16="http://schemas.microsoft.com/office/drawing/2014/main" id="{F684CD4C-924B-44F9-9916-B4B74112B5C6}"/>
              </a:ext>
            </a:extLst>
          </p:cNvPr>
          <p:cNvSpPr>
            <a:spLocks noGrp="1"/>
          </p:cNvSpPr>
          <p:nvPr>
            <p:ph type="body" sz="quarter" idx="12"/>
          </p:nvPr>
        </p:nvSpPr>
        <p:spPr>
          <a:xfrm>
            <a:off x="952500" y="304800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26" name="Text Placeholder 5">
            <a:extLst>
              <a:ext uri="{FF2B5EF4-FFF2-40B4-BE49-F238E27FC236}">
                <a16:creationId xmlns:a16="http://schemas.microsoft.com/office/drawing/2014/main" id="{DDD772C4-1643-42C0-8D08-B9B3D85B8A0F}"/>
              </a:ext>
            </a:extLst>
          </p:cNvPr>
          <p:cNvSpPr>
            <a:spLocks noGrp="1"/>
          </p:cNvSpPr>
          <p:nvPr>
            <p:ph type="body" sz="quarter" idx="13"/>
          </p:nvPr>
        </p:nvSpPr>
        <p:spPr>
          <a:xfrm>
            <a:off x="952500" y="371475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34" name="Rectangle 33">
            <a:extLst>
              <a:ext uri="{FF2B5EF4-FFF2-40B4-BE49-F238E27FC236}">
                <a16:creationId xmlns:a16="http://schemas.microsoft.com/office/drawing/2014/main" id="{56DF6948-4D1A-4B40-B190-6D4A4EFFC759}"/>
              </a:ext>
            </a:extLst>
          </p:cNvPr>
          <p:cNvSpPr/>
          <p:nvPr userDrawn="1"/>
        </p:nvSpPr>
        <p:spPr>
          <a:xfrm>
            <a:off x="952500" y="2164800"/>
            <a:ext cx="30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5">
            <a:extLst>
              <a:ext uri="{FF2B5EF4-FFF2-40B4-BE49-F238E27FC236}">
                <a16:creationId xmlns:a16="http://schemas.microsoft.com/office/drawing/2014/main" id="{594DE3DE-A000-4D6B-AB47-31AC18925EAC}"/>
              </a:ext>
            </a:extLst>
          </p:cNvPr>
          <p:cNvSpPr>
            <a:spLocks noGrp="1"/>
          </p:cNvSpPr>
          <p:nvPr>
            <p:ph type="body" sz="quarter" idx="15"/>
          </p:nvPr>
        </p:nvSpPr>
        <p:spPr>
          <a:xfrm>
            <a:off x="4575792" y="1581150"/>
            <a:ext cx="3048000" cy="476250"/>
          </a:xfrm>
        </p:spPr>
        <p:txBody>
          <a:bodyPr anchor="b"/>
          <a:lstStyle>
            <a:lvl1pPr>
              <a:lnSpc>
                <a:spcPct val="118000"/>
              </a:lnSpc>
              <a:spcBef>
                <a:spcPts val="0"/>
              </a:spcBef>
              <a:defRPr sz="1800" b="0">
                <a:solidFill>
                  <a:schemeClr val="accent1"/>
                </a:solidFill>
                <a:latin typeface="+mj-lt"/>
              </a:defRPr>
            </a:lvl1pPr>
            <a:lvl2pPr marL="182563" indent="0">
              <a:buNone/>
              <a:defRPr/>
            </a:lvl2pPr>
          </a:lstStyle>
          <a:p>
            <a:pPr lvl="0"/>
            <a:endParaRPr lang="en-US"/>
          </a:p>
        </p:txBody>
      </p:sp>
      <p:sp>
        <p:nvSpPr>
          <p:cNvPr id="36" name="Text Placeholder 5">
            <a:extLst>
              <a:ext uri="{FF2B5EF4-FFF2-40B4-BE49-F238E27FC236}">
                <a16:creationId xmlns:a16="http://schemas.microsoft.com/office/drawing/2014/main" id="{0D78626F-1719-4453-AB02-7CD5368EE883}"/>
              </a:ext>
            </a:extLst>
          </p:cNvPr>
          <p:cNvSpPr>
            <a:spLocks noGrp="1"/>
          </p:cNvSpPr>
          <p:nvPr>
            <p:ph type="body" sz="quarter" idx="16"/>
          </p:nvPr>
        </p:nvSpPr>
        <p:spPr>
          <a:xfrm>
            <a:off x="4575792" y="238125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37" name="Text Placeholder 5">
            <a:extLst>
              <a:ext uri="{FF2B5EF4-FFF2-40B4-BE49-F238E27FC236}">
                <a16:creationId xmlns:a16="http://schemas.microsoft.com/office/drawing/2014/main" id="{AC00F6ED-D8BB-4E45-B28A-72A44F4D2860}"/>
              </a:ext>
            </a:extLst>
          </p:cNvPr>
          <p:cNvSpPr>
            <a:spLocks noGrp="1"/>
          </p:cNvSpPr>
          <p:nvPr>
            <p:ph type="body" sz="quarter" idx="17"/>
          </p:nvPr>
        </p:nvSpPr>
        <p:spPr>
          <a:xfrm>
            <a:off x="4575792" y="304800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38" name="Text Placeholder 5">
            <a:extLst>
              <a:ext uri="{FF2B5EF4-FFF2-40B4-BE49-F238E27FC236}">
                <a16:creationId xmlns:a16="http://schemas.microsoft.com/office/drawing/2014/main" id="{B325B098-BEC2-46AF-A457-E33AB25D7EBF}"/>
              </a:ext>
            </a:extLst>
          </p:cNvPr>
          <p:cNvSpPr>
            <a:spLocks noGrp="1"/>
          </p:cNvSpPr>
          <p:nvPr>
            <p:ph type="body" sz="quarter" idx="18"/>
          </p:nvPr>
        </p:nvSpPr>
        <p:spPr>
          <a:xfrm>
            <a:off x="4575792" y="371475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40" name="Rectangle 39">
            <a:extLst>
              <a:ext uri="{FF2B5EF4-FFF2-40B4-BE49-F238E27FC236}">
                <a16:creationId xmlns:a16="http://schemas.microsoft.com/office/drawing/2014/main" id="{73FC3EC2-C7EC-41FA-9220-54AA45E8E81E}"/>
              </a:ext>
            </a:extLst>
          </p:cNvPr>
          <p:cNvSpPr/>
          <p:nvPr userDrawn="1"/>
        </p:nvSpPr>
        <p:spPr>
          <a:xfrm>
            <a:off x="4575792" y="2164800"/>
            <a:ext cx="306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5">
            <a:extLst>
              <a:ext uri="{FF2B5EF4-FFF2-40B4-BE49-F238E27FC236}">
                <a16:creationId xmlns:a16="http://schemas.microsoft.com/office/drawing/2014/main" id="{4BF15F62-1366-4759-9162-A12665C25D88}"/>
              </a:ext>
            </a:extLst>
          </p:cNvPr>
          <p:cNvSpPr>
            <a:spLocks noGrp="1"/>
          </p:cNvSpPr>
          <p:nvPr>
            <p:ph type="body" sz="quarter" idx="20"/>
          </p:nvPr>
        </p:nvSpPr>
        <p:spPr>
          <a:xfrm>
            <a:off x="8179500" y="1581150"/>
            <a:ext cx="3048000" cy="476250"/>
          </a:xfrm>
        </p:spPr>
        <p:txBody>
          <a:bodyPr anchor="b"/>
          <a:lstStyle>
            <a:lvl1pPr>
              <a:lnSpc>
                <a:spcPct val="118000"/>
              </a:lnSpc>
              <a:spcBef>
                <a:spcPts val="0"/>
              </a:spcBef>
              <a:defRPr sz="1800" b="0">
                <a:solidFill>
                  <a:schemeClr val="accent4"/>
                </a:solidFill>
                <a:latin typeface="+mj-lt"/>
              </a:defRPr>
            </a:lvl1pPr>
            <a:lvl2pPr marL="182563" indent="0">
              <a:buNone/>
              <a:defRPr/>
            </a:lvl2pPr>
          </a:lstStyle>
          <a:p>
            <a:pPr lvl="0"/>
            <a:endParaRPr lang="en-US"/>
          </a:p>
        </p:txBody>
      </p:sp>
      <p:sp>
        <p:nvSpPr>
          <p:cNvPr id="42" name="Text Placeholder 5">
            <a:extLst>
              <a:ext uri="{FF2B5EF4-FFF2-40B4-BE49-F238E27FC236}">
                <a16:creationId xmlns:a16="http://schemas.microsoft.com/office/drawing/2014/main" id="{EF98E554-0E27-45C2-B7F4-69FD828FC3B3}"/>
              </a:ext>
            </a:extLst>
          </p:cNvPr>
          <p:cNvSpPr>
            <a:spLocks noGrp="1"/>
          </p:cNvSpPr>
          <p:nvPr>
            <p:ph type="body" sz="quarter" idx="21"/>
          </p:nvPr>
        </p:nvSpPr>
        <p:spPr>
          <a:xfrm>
            <a:off x="8179500" y="238125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43" name="Text Placeholder 5">
            <a:extLst>
              <a:ext uri="{FF2B5EF4-FFF2-40B4-BE49-F238E27FC236}">
                <a16:creationId xmlns:a16="http://schemas.microsoft.com/office/drawing/2014/main" id="{078E0523-5411-4F36-9AE4-7A76E87FE485}"/>
              </a:ext>
            </a:extLst>
          </p:cNvPr>
          <p:cNvSpPr>
            <a:spLocks noGrp="1"/>
          </p:cNvSpPr>
          <p:nvPr>
            <p:ph type="body" sz="quarter" idx="22"/>
          </p:nvPr>
        </p:nvSpPr>
        <p:spPr>
          <a:xfrm>
            <a:off x="8179500" y="304800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44" name="Text Placeholder 5">
            <a:extLst>
              <a:ext uri="{FF2B5EF4-FFF2-40B4-BE49-F238E27FC236}">
                <a16:creationId xmlns:a16="http://schemas.microsoft.com/office/drawing/2014/main" id="{07ACC5F2-D0D7-4DB0-AB56-BFF0D5B01978}"/>
              </a:ext>
            </a:extLst>
          </p:cNvPr>
          <p:cNvSpPr>
            <a:spLocks noGrp="1"/>
          </p:cNvSpPr>
          <p:nvPr>
            <p:ph type="body" sz="quarter" idx="23"/>
          </p:nvPr>
        </p:nvSpPr>
        <p:spPr>
          <a:xfrm>
            <a:off x="8179500" y="371475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46" name="Rectangle 45">
            <a:extLst>
              <a:ext uri="{FF2B5EF4-FFF2-40B4-BE49-F238E27FC236}">
                <a16:creationId xmlns:a16="http://schemas.microsoft.com/office/drawing/2014/main" id="{0FDC281D-5C17-476A-B3C2-AF65EC485EC1}"/>
              </a:ext>
            </a:extLst>
          </p:cNvPr>
          <p:cNvSpPr/>
          <p:nvPr userDrawn="1"/>
        </p:nvSpPr>
        <p:spPr>
          <a:xfrm>
            <a:off x="8179500" y="2164800"/>
            <a:ext cx="306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781DA2-BFA0-4563-8CD6-F2FB0D61F599}"/>
              </a:ext>
            </a:extLst>
          </p:cNvPr>
          <p:cNvSpPr>
            <a:spLocks noGrp="1"/>
          </p:cNvSpPr>
          <p:nvPr>
            <p:ph type="title"/>
          </p:nvPr>
        </p:nvSpPr>
        <p:spPr/>
        <p:txBody>
          <a:bodyPr/>
          <a:lstStyle/>
          <a:p>
            <a:endParaRPr lang="en-GB"/>
          </a:p>
        </p:txBody>
      </p:sp>
      <p:sp>
        <p:nvSpPr>
          <p:cNvPr id="29" name="Text Placeholder 5">
            <a:extLst>
              <a:ext uri="{FF2B5EF4-FFF2-40B4-BE49-F238E27FC236}">
                <a16:creationId xmlns:a16="http://schemas.microsoft.com/office/drawing/2014/main" id="{6CAB0E67-AF29-441E-A618-FB32349E8B8E}"/>
              </a:ext>
            </a:extLst>
          </p:cNvPr>
          <p:cNvSpPr>
            <a:spLocks noGrp="1"/>
          </p:cNvSpPr>
          <p:nvPr>
            <p:ph type="body" sz="quarter" idx="25"/>
          </p:nvPr>
        </p:nvSpPr>
        <p:spPr>
          <a:xfrm>
            <a:off x="952500" y="438150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30" name="Text Placeholder 5">
            <a:extLst>
              <a:ext uri="{FF2B5EF4-FFF2-40B4-BE49-F238E27FC236}">
                <a16:creationId xmlns:a16="http://schemas.microsoft.com/office/drawing/2014/main" id="{5972FB7A-9C92-4D46-9E6E-61360002F16F}"/>
              </a:ext>
            </a:extLst>
          </p:cNvPr>
          <p:cNvSpPr>
            <a:spLocks noGrp="1"/>
          </p:cNvSpPr>
          <p:nvPr>
            <p:ph type="body" sz="quarter" idx="26"/>
          </p:nvPr>
        </p:nvSpPr>
        <p:spPr>
          <a:xfrm>
            <a:off x="952500" y="5048250"/>
            <a:ext cx="3048000" cy="476250"/>
          </a:xfrm>
          <a:prstGeom prst="roundRect">
            <a:avLst>
              <a:gd name="adj" fmla="val 7088"/>
            </a:avLst>
          </a:prstGeom>
          <a:solidFill>
            <a:schemeClr val="bg1"/>
          </a:solidFill>
          <a:ln w="9525">
            <a:solidFill>
              <a:schemeClr val="bg1"/>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endParaRPr lang="en-US"/>
          </a:p>
        </p:txBody>
      </p:sp>
      <p:sp>
        <p:nvSpPr>
          <p:cNvPr id="31" name="Text Placeholder 5">
            <a:extLst>
              <a:ext uri="{FF2B5EF4-FFF2-40B4-BE49-F238E27FC236}">
                <a16:creationId xmlns:a16="http://schemas.microsoft.com/office/drawing/2014/main" id="{9358D944-63E9-45E4-96B9-9D2224C2A203}"/>
              </a:ext>
            </a:extLst>
          </p:cNvPr>
          <p:cNvSpPr>
            <a:spLocks noGrp="1"/>
          </p:cNvSpPr>
          <p:nvPr>
            <p:ph type="body" sz="quarter" idx="27"/>
          </p:nvPr>
        </p:nvSpPr>
        <p:spPr>
          <a:xfrm>
            <a:off x="4575792" y="438150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49" name="Text Placeholder 5">
            <a:extLst>
              <a:ext uri="{FF2B5EF4-FFF2-40B4-BE49-F238E27FC236}">
                <a16:creationId xmlns:a16="http://schemas.microsoft.com/office/drawing/2014/main" id="{F5C4ABF8-E65D-4218-A8F9-35681EA0AFD9}"/>
              </a:ext>
            </a:extLst>
          </p:cNvPr>
          <p:cNvSpPr>
            <a:spLocks noGrp="1"/>
          </p:cNvSpPr>
          <p:nvPr>
            <p:ph type="body" sz="quarter" idx="28"/>
          </p:nvPr>
        </p:nvSpPr>
        <p:spPr>
          <a:xfrm>
            <a:off x="4575792" y="5048250"/>
            <a:ext cx="3048000" cy="476250"/>
          </a:xfrm>
          <a:prstGeom prst="roundRect">
            <a:avLst>
              <a:gd name="adj" fmla="val 7088"/>
            </a:avLst>
          </a:prstGeom>
          <a:solidFill>
            <a:schemeClr val="accent1"/>
          </a:solidFill>
          <a:ln w="9525">
            <a:solidFill>
              <a:schemeClr val="accent1"/>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endParaRPr lang="en-US"/>
          </a:p>
        </p:txBody>
      </p:sp>
      <p:sp>
        <p:nvSpPr>
          <p:cNvPr id="50" name="Text Placeholder 5">
            <a:extLst>
              <a:ext uri="{FF2B5EF4-FFF2-40B4-BE49-F238E27FC236}">
                <a16:creationId xmlns:a16="http://schemas.microsoft.com/office/drawing/2014/main" id="{56CE64BC-67DE-47C3-8D99-C700DAF2FDC0}"/>
              </a:ext>
            </a:extLst>
          </p:cNvPr>
          <p:cNvSpPr>
            <a:spLocks noGrp="1"/>
          </p:cNvSpPr>
          <p:nvPr>
            <p:ph type="body" sz="quarter" idx="29"/>
          </p:nvPr>
        </p:nvSpPr>
        <p:spPr>
          <a:xfrm>
            <a:off x="8179500" y="438150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endParaRPr lang="en-US"/>
          </a:p>
        </p:txBody>
      </p:sp>
      <p:sp>
        <p:nvSpPr>
          <p:cNvPr id="51" name="Text Placeholder 5">
            <a:extLst>
              <a:ext uri="{FF2B5EF4-FFF2-40B4-BE49-F238E27FC236}">
                <a16:creationId xmlns:a16="http://schemas.microsoft.com/office/drawing/2014/main" id="{34088C8A-9078-4155-A611-A0B510165EA7}"/>
              </a:ext>
            </a:extLst>
          </p:cNvPr>
          <p:cNvSpPr>
            <a:spLocks noGrp="1"/>
          </p:cNvSpPr>
          <p:nvPr>
            <p:ph type="body" sz="quarter" idx="30"/>
          </p:nvPr>
        </p:nvSpPr>
        <p:spPr>
          <a:xfrm>
            <a:off x="8179500" y="5048250"/>
            <a:ext cx="3048000" cy="476250"/>
          </a:xfrm>
          <a:prstGeom prst="roundRect">
            <a:avLst>
              <a:gd name="adj" fmla="val 7088"/>
            </a:avLst>
          </a:prstGeom>
          <a:solidFill>
            <a:schemeClr val="accent4"/>
          </a:solidFill>
          <a:ln w="9525">
            <a:solidFill>
              <a:schemeClr val="accent4"/>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endParaRPr lang="en-US"/>
          </a:p>
        </p:txBody>
      </p:sp>
    </p:spTree>
    <p:extLst>
      <p:ext uri="{BB962C8B-B14F-4D97-AF65-F5344CB8AC3E}">
        <p14:creationId xmlns:p14="http://schemas.microsoft.com/office/powerpoint/2010/main" val="2278313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elationship Diagram">
    <p:bg>
      <p:bgPr>
        <a:solidFill>
          <a:schemeClr val="bg2"/>
        </a:solidFill>
        <a:effectLst/>
      </p:bgPr>
    </p:bg>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004BCCEC-65DD-4249-99F4-31A7835A0E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2" name="Picture Placeholder 41">
            <a:extLst>
              <a:ext uri="{FF2B5EF4-FFF2-40B4-BE49-F238E27FC236}">
                <a16:creationId xmlns:a16="http://schemas.microsoft.com/office/drawing/2014/main" id="{FC56B98B-807F-4B20-A0BA-4B25EB225E73}"/>
              </a:ext>
            </a:extLst>
          </p:cNvPr>
          <p:cNvSpPr>
            <a:spLocks noGrp="1"/>
          </p:cNvSpPr>
          <p:nvPr>
            <p:ph type="pic" sz="quarter" idx="20"/>
          </p:nvPr>
        </p:nvSpPr>
        <p:spPr>
          <a:xfrm>
            <a:off x="6191252" y="1171450"/>
            <a:ext cx="1710975" cy="1465578"/>
          </a:xfrm>
          <a:custGeom>
            <a:avLst/>
            <a:gdLst>
              <a:gd name="connsiteX0" fmla="*/ 0 w 1710975"/>
              <a:gd name="connsiteY0" fmla="*/ 0 h 1465578"/>
              <a:gd name="connsiteX1" fmla="*/ 41266 w 1710975"/>
              <a:gd name="connsiteY1" fmla="*/ 1303 h 1465578"/>
              <a:gd name="connsiteX2" fmla="*/ 1682565 w 1710975"/>
              <a:gd name="connsiteY2" fmla="*/ 942883 h 1465578"/>
              <a:gd name="connsiteX3" fmla="*/ 1710975 w 1710975"/>
              <a:gd name="connsiteY3" fmla="*/ 989646 h 1465578"/>
              <a:gd name="connsiteX4" fmla="*/ 886637 w 1710975"/>
              <a:gd name="connsiteY4" fmla="*/ 1465578 h 1465578"/>
              <a:gd name="connsiteX5" fmla="*/ 825330 w 1710975"/>
              <a:gd name="connsiteY5" fmla="*/ 1383594 h 1465578"/>
              <a:gd name="connsiteX6" fmla="*/ 41738 w 1710975"/>
              <a:gd name="connsiteY6" fmla="*/ 957230 h 1465578"/>
              <a:gd name="connsiteX7" fmla="*/ 0 w 1710975"/>
              <a:gd name="connsiteY7" fmla="*/ 954859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0" y="0"/>
                </a:moveTo>
                <a:lnTo>
                  <a:pt x="41266" y="1303"/>
                </a:lnTo>
                <a:cubicBezTo>
                  <a:pt x="724633" y="44617"/>
                  <a:pt x="1321100" y="407845"/>
                  <a:pt x="1682565" y="942883"/>
                </a:cubicBezTo>
                <a:lnTo>
                  <a:pt x="1710975" y="989646"/>
                </a:lnTo>
                <a:lnTo>
                  <a:pt x="886637" y="1465578"/>
                </a:lnTo>
                <a:lnTo>
                  <a:pt x="825330" y="1383594"/>
                </a:lnTo>
                <a:cubicBezTo>
                  <a:pt x="633867" y="1151594"/>
                  <a:pt x="356399" y="993203"/>
                  <a:pt x="41738" y="957230"/>
                </a:cubicBezTo>
                <a:lnTo>
                  <a:pt x="0" y="954859"/>
                </a:lnTo>
                <a:close/>
              </a:path>
            </a:pathLst>
          </a:custGeom>
          <a:noFill/>
        </p:spPr>
        <p:txBody>
          <a:bodyPr wrap="square" anchor="ctr">
            <a:noAutofit/>
          </a:bodyPr>
          <a:lstStyle>
            <a:lvl1pPr algn="ctr">
              <a:spcBef>
                <a:spcPts val="0"/>
              </a:spcBef>
              <a:defRPr sz="1050"/>
            </a:lvl1pPr>
          </a:lstStyle>
          <a:p>
            <a:endParaRPr lang="en-GB"/>
          </a:p>
        </p:txBody>
      </p:sp>
      <p:sp>
        <p:nvSpPr>
          <p:cNvPr id="44" name="Picture Placeholder 43">
            <a:extLst>
              <a:ext uri="{FF2B5EF4-FFF2-40B4-BE49-F238E27FC236}">
                <a16:creationId xmlns:a16="http://schemas.microsoft.com/office/drawing/2014/main" id="{0AB28217-5B37-4BFF-A72D-3C4E0ED6E5FB}"/>
              </a:ext>
            </a:extLst>
          </p:cNvPr>
          <p:cNvSpPr>
            <a:spLocks noGrp="1"/>
          </p:cNvSpPr>
          <p:nvPr>
            <p:ph type="pic" sz="quarter" idx="21"/>
          </p:nvPr>
        </p:nvSpPr>
        <p:spPr>
          <a:xfrm>
            <a:off x="7172328" y="2325809"/>
            <a:ext cx="1067708" cy="1976199"/>
          </a:xfrm>
          <a:custGeom>
            <a:avLst/>
            <a:gdLst>
              <a:gd name="connsiteX0" fmla="*/ 825414 w 1067708"/>
              <a:gd name="connsiteY0" fmla="*/ 0 h 1976199"/>
              <a:gd name="connsiteX1" fmla="*/ 899104 w 1067708"/>
              <a:gd name="connsiteY1" fmla="*/ 152971 h 1976199"/>
              <a:gd name="connsiteX2" fmla="*/ 1067708 w 1067708"/>
              <a:gd name="connsiteY2" fmla="*/ 988099 h 1976199"/>
              <a:gd name="connsiteX3" fmla="*/ 899104 w 1067708"/>
              <a:gd name="connsiteY3" fmla="*/ 1823227 h 1976199"/>
              <a:gd name="connsiteX4" fmla="*/ 825413 w 1067708"/>
              <a:gd name="connsiteY4" fmla="*/ 1976199 h 1976199"/>
              <a:gd name="connsiteX5" fmla="*/ 0 w 1067708"/>
              <a:gd name="connsiteY5" fmla="*/ 1499646 h 1976199"/>
              <a:gd name="connsiteX6" fmla="*/ 22726 w 1067708"/>
              <a:gd name="connsiteY6" fmla="*/ 1452471 h 1976199"/>
              <a:gd name="connsiteX7" fmla="*/ 116478 w 1067708"/>
              <a:gd name="connsiteY7" fmla="*/ 988099 h 1976199"/>
              <a:gd name="connsiteX8" fmla="*/ 22726 w 1067708"/>
              <a:gd name="connsiteY8" fmla="*/ 523727 h 1976199"/>
              <a:gd name="connsiteX9" fmla="*/ 1 w 1067708"/>
              <a:gd name="connsiteY9" fmla="*/ 476552 h 19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08" h="1976199">
                <a:moveTo>
                  <a:pt x="825414" y="0"/>
                </a:moveTo>
                <a:lnTo>
                  <a:pt x="899104" y="152971"/>
                </a:lnTo>
                <a:cubicBezTo>
                  <a:pt x="1007672" y="409656"/>
                  <a:pt x="1067708" y="691867"/>
                  <a:pt x="1067708" y="988099"/>
                </a:cubicBezTo>
                <a:cubicBezTo>
                  <a:pt x="1067708" y="1284332"/>
                  <a:pt x="1007672" y="1566542"/>
                  <a:pt x="899104" y="1823227"/>
                </a:cubicBezTo>
                <a:lnTo>
                  <a:pt x="825413" y="1976199"/>
                </a:lnTo>
                <a:lnTo>
                  <a:pt x="0" y="1499646"/>
                </a:lnTo>
                <a:lnTo>
                  <a:pt x="22726" y="1452471"/>
                </a:lnTo>
                <a:cubicBezTo>
                  <a:pt x="83095" y="1309742"/>
                  <a:pt x="116478" y="1152819"/>
                  <a:pt x="116478" y="988099"/>
                </a:cubicBezTo>
                <a:cubicBezTo>
                  <a:pt x="116478" y="823379"/>
                  <a:pt x="83095" y="666457"/>
                  <a:pt x="22726" y="523727"/>
                </a:cubicBezTo>
                <a:lnTo>
                  <a:pt x="1" y="476552"/>
                </a:lnTo>
                <a:close/>
              </a:path>
            </a:pathLst>
          </a:custGeom>
          <a:noFill/>
        </p:spPr>
        <p:txBody>
          <a:bodyPr wrap="square" anchor="ctr">
            <a:noAutofit/>
          </a:bodyPr>
          <a:lstStyle>
            <a:lvl1pPr algn="ctr">
              <a:spcBef>
                <a:spcPts val="0"/>
              </a:spcBef>
              <a:defRPr sz="1050"/>
            </a:lvl1pPr>
          </a:lstStyle>
          <a:p>
            <a:endParaRPr lang="en-GB"/>
          </a:p>
        </p:txBody>
      </p:sp>
      <p:sp>
        <p:nvSpPr>
          <p:cNvPr id="45" name="Picture Placeholder 44">
            <a:extLst>
              <a:ext uri="{FF2B5EF4-FFF2-40B4-BE49-F238E27FC236}">
                <a16:creationId xmlns:a16="http://schemas.microsoft.com/office/drawing/2014/main" id="{7439AF5A-B1E4-45FC-8971-6988F33998DE}"/>
              </a:ext>
            </a:extLst>
          </p:cNvPr>
          <p:cNvSpPr>
            <a:spLocks noGrp="1"/>
          </p:cNvSpPr>
          <p:nvPr>
            <p:ph type="pic" sz="quarter" idx="22"/>
          </p:nvPr>
        </p:nvSpPr>
        <p:spPr>
          <a:xfrm>
            <a:off x="6191252" y="3990785"/>
            <a:ext cx="1710975" cy="1465578"/>
          </a:xfrm>
          <a:custGeom>
            <a:avLst/>
            <a:gdLst>
              <a:gd name="connsiteX0" fmla="*/ 886637 w 1710975"/>
              <a:gd name="connsiteY0" fmla="*/ 0 h 1465578"/>
              <a:gd name="connsiteX1" fmla="*/ 1710975 w 1710975"/>
              <a:gd name="connsiteY1" fmla="*/ 475931 h 1465578"/>
              <a:gd name="connsiteX2" fmla="*/ 1682566 w 1710975"/>
              <a:gd name="connsiteY2" fmla="*/ 522694 h 1465578"/>
              <a:gd name="connsiteX3" fmla="*/ 41267 w 1710975"/>
              <a:gd name="connsiteY3" fmla="*/ 1464274 h 1465578"/>
              <a:gd name="connsiteX4" fmla="*/ 0 w 1710975"/>
              <a:gd name="connsiteY4" fmla="*/ 1465578 h 1465578"/>
              <a:gd name="connsiteX5" fmla="*/ 0 w 1710975"/>
              <a:gd name="connsiteY5" fmla="*/ 510718 h 1465578"/>
              <a:gd name="connsiteX6" fmla="*/ 41739 w 1710975"/>
              <a:gd name="connsiteY6" fmla="*/ 508347 h 1465578"/>
              <a:gd name="connsiteX7" fmla="*/ 825331 w 1710975"/>
              <a:gd name="connsiteY7" fmla="*/ 81984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886637" y="0"/>
                </a:moveTo>
                <a:lnTo>
                  <a:pt x="1710975" y="475931"/>
                </a:lnTo>
                <a:lnTo>
                  <a:pt x="1682566" y="522694"/>
                </a:lnTo>
                <a:cubicBezTo>
                  <a:pt x="1321101" y="1057733"/>
                  <a:pt x="724634" y="1420961"/>
                  <a:pt x="41267" y="1464274"/>
                </a:cubicBezTo>
                <a:lnTo>
                  <a:pt x="0" y="1465578"/>
                </a:lnTo>
                <a:lnTo>
                  <a:pt x="0" y="510718"/>
                </a:lnTo>
                <a:lnTo>
                  <a:pt x="41739" y="508347"/>
                </a:lnTo>
                <a:cubicBezTo>
                  <a:pt x="356400" y="472375"/>
                  <a:pt x="633868" y="313983"/>
                  <a:pt x="825331" y="81984"/>
                </a:cubicBezTo>
                <a:close/>
              </a:path>
            </a:pathLst>
          </a:custGeom>
          <a:noFill/>
        </p:spPr>
        <p:txBody>
          <a:bodyPr wrap="square" anchor="ctr">
            <a:noAutofit/>
          </a:bodyPr>
          <a:lstStyle>
            <a:lvl1pPr algn="ctr">
              <a:spcBef>
                <a:spcPts val="0"/>
              </a:spcBef>
              <a:defRPr sz="1050"/>
            </a:lvl1pPr>
          </a:lstStyle>
          <a:p>
            <a:endParaRPr lang="en-GB"/>
          </a:p>
        </p:txBody>
      </p:sp>
      <p:sp>
        <p:nvSpPr>
          <p:cNvPr id="46" name="Picture Placeholder 45">
            <a:extLst>
              <a:ext uri="{FF2B5EF4-FFF2-40B4-BE49-F238E27FC236}">
                <a16:creationId xmlns:a16="http://schemas.microsoft.com/office/drawing/2014/main" id="{E1482F63-7F66-44BA-983F-EFAA53427433}"/>
              </a:ext>
            </a:extLst>
          </p:cNvPr>
          <p:cNvSpPr>
            <a:spLocks noGrp="1"/>
          </p:cNvSpPr>
          <p:nvPr>
            <p:ph type="pic" sz="quarter" idx="23"/>
          </p:nvPr>
        </p:nvSpPr>
        <p:spPr>
          <a:xfrm>
            <a:off x="4287059" y="3990444"/>
            <a:ext cx="1713691" cy="1464225"/>
          </a:xfrm>
          <a:custGeom>
            <a:avLst/>
            <a:gdLst>
              <a:gd name="connsiteX0" fmla="*/ 827649 w 1713691"/>
              <a:gd name="connsiteY0" fmla="*/ 0 h 1464225"/>
              <a:gd name="connsiteX1" fmla="*/ 857254 w 1713691"/>
              <a:gd name="connsiteY1" fmla="*/ 42987 h 1464225"/>
              <a:gd name="connsiteX2" fmla="*/ 1686963 w 1713691"/>
              <a:gd name="connsiteY2" fmla="*/ 510311 h 1464225"/>
              <a:gd name="connsiteX3" fmla="*/ 1713691 w 1713691"/>
              <a:gd name="connsiteY3" fmla="*/ 511660 h 1464225"/>
              <a:gd name="connsiteX4" fmla="*/ 1713691 w 1713691"/>
              <a:gd name="connsiteY4" fmla="*/ 1464225 h 1464225"/>
              <a:gd name="connsiteX5" fmla="*/ 1588306 w 1713691"/>
              <a:gd name="connsiteY5" fmla="*/ 1457893 h 1464225"/>
              <a:gd name="connsiteX6" fmla="*/ 96154 w 1713691"/>
              <a:gd name="connsiteY6" fmla="*/ 617456 h 1464225"/>
              <a:gd name="connsiteX7" fmla="*/ 0 w 1713691"/>
              <a:gd name="connsiteY7" fmla="*/ 477843 h 1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1" h="1464225">
                <a:moveTo>
                  <a:pt x="827649" y="0"/>
                </a:moveTo>
                <a:lnTo>
                  <a:pt x="857254" y="42987"/>
                </a:lnTo>
                <a:cubicBezTo>
                  <a:pt x="1051993" y="300159"/>
                  <a:pt x="1348574" y="475945"/>
                  <a:pt x="1686963" y="510311"/>
                </a:cubicBezTo>
                <a:lnTo>
                  <a:pt x="1713691" y="511660"/>
                </a:lnTo>
                <a:lnTo>
                  <a:pt x="1713691" y="1464225"/>
                </a:lnTo>
                <a:lnTo>
                  <a:pt x="1588306" y="1457893"/>
                </a:lnTo>
                <a:cubicBezTo>
                  <a:pt x="979746" y="1396091"/>
                  <a:pt x="446373" y="1079956"/>
                  <a:pt x="96154" y="617456"/>
                </a:cubicBezTo>
                <a:lnTo>
                  <a:pt x="0" y="477843"/>
                </a:lnTo>
                <a:close/>
              </a:path>
            </a:pathLst>
          </a:custGeom>
          <a:noFill/>
        </p:spPr>
        <p:txBody>
          <a:bodyPr wrap="square" anchor="ctr">
            <a:noAutofit/>
          </a:bodyPr>
          <a:lstStyle>
            <a:lvl1pPr algn="ctr">
              <a:spcBef>
                <a:spcPts val="0"/>
              </a:spcBef>
              <a:defRPr sz="1050"/>
            </a:lvl1pPr>
          </a:lstStyle>
          <a:p>
            <a:endParaRPr lang="en-GB"/>
          </a:p>
        </p:txBody>
      </p:sp>
      <p:sp>
        <p:nvSpPr>
          <p:cNvPr id="47" name="Picture Placeholder 46">
            <a:extLst>
              <a:ext uri="{FF2B5EF4-FFF2-40B4-BE49-F238E27FC236}">
                <a16:creationId xmlns:a16="http://schemas.microsoft.com/office/drawing/2014/main" id="{497E13C3-20D9-4B38-A663-8D0DD630D716}"/>
              </a:ext>
            </a:extLst>
          </p:cNvPr>
          <p:cNvSpPr>
            <a:spLocks noGrp="1"/>
          </p:cNvSpPr>
          <p:nvPr>
            <p:ph type="pic" sz="quarter" idx="24"/>
          </p:nvPr>
        </p:nvSpPr>
        <p:spPr>
          <a:xfrm>
            <a:off x="3949224" y="2324658"/>
            <a:ext cx="1070249" cy="1978496"/>
          </a:xfrm>
          <a:custGeom>
            <a:avLst/>
            <a:gdLst>
              <a:gd name="connsiteX0" fmla="*/ 242848 w 1070249"/>
              <a:gd name="connsiteY0" fmla="*/ 0 h 1978496"/>
              <a:gd name="connsiteX1" fmla="*/ 1070249 w 1070249"/>
              <a:gd name="connsiteY1" fmla="*/ 477700 h 1978496"/>
              <a:gd name="connsiteX2" fmla="*/ 1047523 w 1070249"/>
              <a:gd name="connsiteY2" fmla="*/ 524876 h 1978496"/>
              <a:gd name="connsiteX3" fmla="*/ 953770 w 1070249"/>
              <a:gd name="connsiteY3" fmla="*/ 989248 h 1978496"/>
              <a:gd name="connsiteX4" fmla="*/ 1047523 w 1070249"/>
              <a:gd name="connsiteY4" fmla="*/ 1453620 h 1978496"/>
              <a:gd name="connsiteX5" fmla="*/ 1070249 w 1070249"/>
              <a:gd name="connsiteY5" fmla="*/ 1500797 h 1978496"/>
              <a:gd name="connsiteX6" fmla="*/ 242848 w 1070249"/>
              <a:gd name="connsiteY6" fmla="*/ 1978496 h 1978496"/>
              <a:gd name="connsiteX7" fmla="*/ 168605 w 1070249"/>
              <a:gd name="connsiteY7" fmla="*/ 1824376 h 1978496"/>
              <a:gd name="connsiteX8" fmla="*/ 0 w 1070249"/>
              <a:gd name="connsiteY8" fmla="*/ 989248 h 1978496"/>
              <a:gd name="connsiteX9" fmla="*/ 168605 w 1070249"/>
              <a:gd name="connsiteY9" fmla="*/ 154121 h 197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249" h="1978496">
                <a:moveTo>
                  <a:pt x="242848" y="0"/>
                </a:moveTo>
                <a:lnTo>
                  <a:pt x="1070249" y="477700"/>
                </a:lnTo>
                <a:lnTo>
                  <a:pt x="1047523" y="524876"/>
                </a:lnTo>
                <a:cubicBezTo>
                  <a:pt x="987153" y="667606"/>
                  <a:pt x="953770" y="824528"/>
                  <a:pt x="953770" y="989248"/>
                </a:cubicBezTo>
                <a:cubicBezTo>
                  <a:pt x="953770" y="1153968"/>
                  <a:pt x="987153" y="1310891"/>
                  <a:pt x="1047523" y="1453620"/>
                </a:cubicBezTo>
                <a:lnTo>
                  <a:pt x="1070249" y="1500797"/>
                </a:lnTo>
                <a:lnTo>
                  <a:pt x="242848" y="1978496"/>
                </a:lnTo>
                <a:lnTo>
                  <a:pt x="168605" y="1824376"/>
                </a:lnTo>
                <a:cubicBezTo>
                  <a:pt x="60036" y="1567691"/>
                  <a:pt x="0" y="1285481"/>
                  <a:pt x="0" y="989248"/>
                </a:cubicBezTo>
                <a:cubicBezTo>
                  <a:pt x="0" y="693016"/>
                  <a:pt x="60036" y="410805"/>
                  <a:pt x="168605" y="154121"/>
                </a:cubicBezTo>
                <a:close/>
              </a:path>
            </a:pathLst>
          </a:custGeom>
          <a:noFill/>
        </p:spPr>
        <p:txBody>
          <a:bodyPr wrap="square" anchor="ctr">
            <a:noAutofit/>
          </a:bodyPr>
          <a:lstStyle>
            <a:lvl1pPr algn="ctr">
              <a:spcBef>
                <a:spcPts val="0"/>
              </a:spcBef>
              <a:defRPr sz="1050"/>
            </a:lvl1pPr>
          </a:lstStyle>
          <a:p>
            <a:endParaRPr lang="en-GB"/>
          </a:p>
        </p:txBody>
      </p:sp>
      <p:sp>
        <p:nvSpPr>
          <p:cNvPr id="48" name="Picture Placeholder 47">
            <a:extLst>
              <a:ext uri="{FF2B5EF4-FFF2-40B4-BE49-F238E27FC236}">
                <a16:creationId xmlns:a16="http://schemas.microsoft.com/office/drawing/2014/main" id="{2C09AB69-4CDB-4008-B591-C1C0CFF4B3A7}"/>
              </a:ext>
            </a:extLst>
          </p:cNvPr>
          <p:cNvSpPr>
            <a:spLocks noGrp="1"/>
          </p:cNvSpPr>
          <p:nvPr>
            <p:ph type="pic" sz="quarter" idx="25"/>
          </p:nvPr>
        </p:nvSpPr>
        <p:spPr>
          <a:xfrm>
            <a:off x="4287059" y="1173146"/>
            <a:ext cx="1713690" cy="1464224"/>
          </a:xfrm>
          <a:custGeom>
            <a:avLst/>
            <a:gdLst>
              <a:gd name="connsiteX0" fmla="*/ 1713690 w 1713690"/>
              <a:gd name="connsiteY0" fmla="*/ 0 h 1464224"/>
              <a:gd name="connsiteX1" fmla="*/ 1713690 w 1713690"/>
              <a:gd name="connsiteY1" fmla="*/ 952564 h 1464224"/>
              <a:gd name="connsiteX2" fmla="*/ 1686962 w 1713690"/>
              <a:gd name="connsiteY2" fmla="*/ 953914 h 1464224"/>
              <a:gd name="connsiteX3" fmla="*/ 857253 w 1713690"/>
              <a:gd name="connsiteY3" fmla="*/ 1421237 h 1464224"/>
              <a:gd name="connsiteX4" fmla="*/ 827648 w 1713690"/>
              <a:gd name="connsiteY4" fmla="*/ 1464224 h 1464224"/>
              <a:gd name="connsiteX5" fmla="*/ 0 w 1713690"/>
              <a:gd name="connsiteY5" fmla="*/ 986381 h 1464224"/>
              <a:gd name="connsiteX6" fmla="*/ 96153 w 1713690"/>
              <a:gd name="connsiteY6" fmla="*/ 846768 h 1464224"/>
              <a:gd name="connsiteX7" fmla="*/ 1588305 w 1713690"/>
              <a:gd name="connsiteY7" fmla="*/ 6331 h 146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0" h="1464224">
                <a:moveTo>
                  <a:pt x="1713690" y="0"/>
                </a:moveTo>
                <a:lnTo>
                  <a:pt x="1713690" y="952564"/>
                </a:lnTo>
                <a:lnTo>
                  <a:pt x="1686962" y="953914"/>
                </a:lnTo>
                <a:cubicBezTo>
                  <a:pt x="1348573" y="988279"/>
                  <a:pt x="1051992" y="1164065"/>
                  <a:pt x="857253" y="1421237"/>
                </a:cubicBezTo>
                <a:lnTo>
                  <a:pt x="827648" y="1464224"/>
                </a:lnTo>
                <a:lnTo>
                  <a:pt x="0" y="986381"/>
                </a:lnTo>
                <a:lnTo>
                  <a:pt x="96153" y="846768"/>
                </a:lnTo>
                <a:cubicBezTo>
                  <a:pt x="446372" y="384268"/>
                  <a:pt x="979745" y="68134"/>
                  <a:pt x="1588305" y="6331"/>
                </a:cubicBezTo>
                <a:close/>
              </a:path>
            </a:pathLst>
          </a:custGeom>
          <a:noFill/>
        </p:spPr>
        <p:txBody>
          <a:bodyPr wrap="square" anchor="ctr">
            <a:noAutofit/>
          </a:bodyPr>
          <a:lstStyle>
            <a:lvl1pPr algn="ctr">
              <a:spcBef>
                <a:spcPts val="0"/>
              </a:spcBef>
              <a:defRPr sz="1050"/>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hasCustomPrompt="1"/>
          </p:nvPr>
        </p:nvSpPr>
        <p:spPr>
          <a:xfrm>
            <a:off x="1524000" y="166131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16" name="Content Placeholder 12">
            <a:extLst>
              <a:ext uri="{FF2B5EF4-FFF2-40B4-BE49-F238E27FC236}">
                <a16:creationId xmlns:a16="http://schemas.microsoft.com/office/drawing/2014/main" id="{18928BCE-7132-4D27-9246-A985EE1FF139}"/>
              </a:ext>
            </a:extLst>
          </p:cNvPr>
          <p:cNvSpPr>
            <a:spLocks noGrp="1"/>
          </p:cNvSpPr>
          <p:nvPr>
            <p:ph sz="quarter" idx="14" hasCustomPrompt="1"/>
          </p:nvPr>
        </p:nvSpPr>
        <p:spPr>
          <a:xfrm>
            <a:off x="1013461" y="331866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0" name="Content Placeholder 12">
            <a:extLst>
              <a:ext uri="{FF2B5EF4-FFF2-40B4-BE49-F238E27FC236}">
                <a16:creationId xmlns:a16="http://schemas.microsoft.com/office/drawing/2014/main" id="{2A58E000-1B19-43BC-B778-240AD6812C86}"/>
              </a:ext>
            </a:extLst>
          </p:cNvPr>
          <p:cNvSpPr>
            <a:spLocks noGrp="1"/>
          </p:cNvSpPr>
          <p:nvPr>
            <p:ph sz="quarter" idx="15" hasCustomPrompt="1"/>
          </p:nvPr>
        </p:nvSpPr>
        <p:spPr>
          <a:xfrm>
            <a:off x="1524000" y="496966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2" name="Content Placeholder 12">
            <a:extLst>
              <a:ext uri="{FF2B5EF4-FFF2-40B4-BE49-F238E27FC236}">
                <a16:creationId xmlns:a16="http://schemas.microsoft.com/office/drawing/2014/main" id="{D1281A15-95AA-4408-8093-AD6B0A7958ED}"/>
              </a:ext>
            </a:extLst>
          </p:cNvPr>
          <p:cNvSpPr>
            <a:spLocks noGrp="1"/>
          </p:cNvSpPr>
          <p:nvPr>
            <p:ph sz="quarter" idx="16" hasCustomPrompt="1"/>
          </p:nvPr>
        </p:nvSpPr>
        <p:spPr>
          <a:xfrm>
            <a:off x="8252461" y="166131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7" name="Content Placeholder 12">
            <a:extLst>
              <a:ext uri="{FF2B5EF4-FFF2-40B4-BE49-F238E27FC236}">
                <a16:creationId xmlns:a16="http://schemas.microsoft.com/office/drawing/2014/main" id="{9874F238-9566-4865-BDFF-7A92F0648D7D}"/>
              </a:ext>
            </a:extLst>
          </p:cNvPr>
          <p:cNvSpPr>
            <a:spLocks noGrp="1"/>
          </p:cNvSpPr>
          <p:nvPr>
            <p:ph sz="quarter" idx="17" hasCustomPrompt="1"/>
          </p:nvPr>
        </p:nvSpPr>
        <p:spPr>
          <a:xfrm>
            <a:off x="8763000" y="331866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9" name="Content Placeholder 12">
            <a:extLst>
              <a:ext uri="{FF2B5EF4-FFF2-40B4-BE49-F238E27FC236}">
                <a16:creationId xmlns:a16="http://schemas.microsoft.com/office/drawing/2014/main" id="{488D2B05-730F-430D-9515-659913B8DE9F}"/>
              </a:ext>
            </a:extLst>
          </p:cNvPr>
          <p:cNvSpPr>
            <a:spLocks noGrp="1"/>
          </p:cNvSpPr>
          <p:nvPr>
            <p:ph sz="quarter" idx="18" hasCustomPrompt="1"/>
          </p:nvPr>
        </p:nvSpPr>
        <p:spPr>
          <a:xfrm>
            <a:off x="8252461" y="496966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31" name="Content Placeholder 30">
            <a:extLst>
              <a:ext uri="{FF2B5EF4-FFF2-40B4-BE49-F238E27FC236}">
                <a16:creationId xmlns:a16="http://schemas.microsoft.com/office/drawing/2014/main" id="{EE2AC990-83DA-4C50-96B0-A232A2F03801}"/>
              </a:ext>
            </a:extLst>
          </p:cNvPr>
          <p:cNvSpPr>
            <a:spLocks noGrp="1"/>
          </p:cNvSpPr>
          <p:nvPr>
            <p:ph sz="quarter" idx="19" hasCustomPrompt="1"/>
          </p:nvPr>
        </p:nvSpPr>
        <p:spPr>
          <a:xfrm>
            <a:off x="5070434" y="2288341"/>
            <a:ext cx="2051130" cy="2051130"/>
          </a:xfrm>
          <a:custGeom>
            <a:avLst/>
            <a:gdLst>
              <a:gd name="connsiteX0" fmla="*/ 1025565 w 2051130"/>
              <a:gd name="connsiteY0" fmla="*/ 0 h 2051130"/>
              <a:gd name="connsiteX1" fmla="*/ 2051130 w 2051130"/>
              <a:gd name="connsiteY1" fmla="*/ 1025565 h 2051130"/>
              <a:gd name="connsiteX2" fmla="*/ 1025565 w 2051130"/>
              <a:gd name="connsiteY2" fmla="*/ 2051130 h 2051130"/>
              <a:gd name="connsiteX3" fmla="*/ 0 w 2051130"/>
              <a:gd name="connsiteY3" fmla="*/ 1025565 h 2051130"/>
              <a:gd name="connsiteX4" fmla="*/ 1025565 w 2051130"/>
              <a:gd name="connsiteY4" fmla="*/ 0 h 205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130" h="2051130">
                <a:moveTo>
                  <a:pt x="1025565" y="0"/>
                </a:moveTo>
                <a:cubicBezTo>
                  <a:pt x="1591969" y="0"/>
                  <a:pt x="2051130" y="459161"/>
                  <a:pt x="2051130" y="1025565"/>
                </a:cubicBezTo>
                <a:cubicBezTo>
                  <a:pt x="2051130" y="1591969"/>
                  <a:pt x="1591969" y="2051130"/>
                  <a:pt x="1025565" y="2051130"/>
                </a:cubicBezTo>
                <a:cubicBezTo>
                  <a:pt x="459161" y="2051130"/>
                  <a:pt x="0" y="1591969"/>
                  <a:pt x="0" y="1025565"/>
                </a:cubicBezTo>
                <a:cubicBezTo>
                  <a:pt x="0" y="459161"/>
                  <a:pt x="459161" y="0"/>
                  <a:pt x="1025565" y="0"/>
                </a:cubicBezTo>
                <a:close/>
              </a:path>
            </a:pathLst>
          </a:custGeom>
          <a:solidFill>
            <a:schemeClr val="bg1"/>
          </a:solidFill>
        </p:spPr>
        <p:txBody>
          <a:bodyPr wrap="square" lIns="144000" rIns="144000" anchor="ctr">
            <a:noAutofit/>
          </a:bodyPr>
          <a:lstStyle>
            <a:lvl1pPr algn="ctr">
              <a:spcBef>
                <a:spcPts val="0"/>
              </a:spcBef>
              <a:defRPr b="1">
                <a:solidFill>
                  <a:schemeClr val="bg2"/>
                </a:solidFill>
              </a:defRPr>
            </a:lvl1pPr>
          </a:lstStyle>
          <a:p>
            <a:pPr lvl="0"/>
            <a:r>
              <a:rPr lang="en-US"/>
              <a:t>Click to add title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3" name="Text Placeholder 5">
            <a:extLst>
              <a:ext uri="{FF2B5EF4-FFF2-40B4-BE49-F238E27FC236}">
                <a16:creationId xmlns:a16="http://schemas.microsoft.com/office/drawing/2014/main" id="{A7F142FE-4B90-4DBA-919D-674E9C6BF7E2}"/>
              </a:ext>
            </a:extLst>
          </p:cNvPr>
          <p:cNvSpPr>
            <a:spLocks noGrp="1"/>
          </p:cNvSpPr>
          <p:nvPr>
            <p:ph type="body" sz="quarter" idx="26"/>
          </p:nvPr>
        </p:nvSpPr>
        <p:spPr>
          <a:xfrm>
            <a:off x="1013461" y="2730499"/>
            <a:ext cx="2412799" cy="470150"/>
          </a:xfrm>
        </p:spPr>
        <p:txBody>
          <a:bodyPr anchor="b"/>
          <a:lstStyle>
            <a:lvl1pPr algn="r">
              <a:lnSpc>
                <a:spcPct val="118000"/>
              </a:lnSpc>
              <a:spcBef>
                <a:spcPts val="0"/>
              </a:spcBef>
              <a:defRPr sz="1500" b="1">
                <a:solidFill>
                  <a:schemeClr val="accent2"/>
                </a:solidFill>
                <a:latin typeface="+mj-lt"/>
              </a:defRPr>
            </a:lvl1pPr>
            <a:lvl2pPr marL="182563" indent="0">
              <a:buNone/>
              <a:defRPr/>
            </a:lvl2pPr>
          </a:lstStyle>
          <a:p>
            <a:pPr lvl="0"/>
            <a:endParaRPr lang="en-US"/>
          </a:p>
        </p:txBody>
      </p:sp>
      <p:sp>
        <p:nvSpPr>
          <p:cNvPr id="34" name="Text Placeholder 5">
            <a:extLst>
              <a:ext uri="{FF2B5EF4-FFF2-40B4-BE49-F238E27FC236}">
                <a16:creationId xmlns:a16="http://schemas.microsoft.com/office/drawing/2014/main" id="{7A28DA4E-A33C-4CF7-ACED-96709EAA03E2}"/>
              </a:ext>
            </a:extLst>
          </p:cNvPr>
          <p:cNvSpPr>
            <a:spLocks noGrp="1"/>
          </p:cNvSpPr>
          <p:nvPr>
            <p:ph type="body" sz="quarter" idx="27"/>
          </p:nvPr>
        </p:nvSpPr>
        <p:spPr>
          <a:xfrm>
            <a:off x="1524000" y="4381498"/>
            <a:ext cx="2412799" cy="470150"/>
          </a:xfrm>
        </p:spPr>
        <p:txBody>
          <a:bodyPr anchor="b"/>
          <a:lstStyle>
            <a:lvl1pPr algn="r">
              <a:lnSpc>
                <a:spcPct val="118000"/>
              </a:lnSpc>
              <a:spcBef>
                <a:spcPts val="0"/>
              </a:spcBef>
              <a:defRPr sz="1500" b="1">
                <a:solidFill>
                  <a:schemeClr val="accent1"/>
                </a:solidFill>
                <a:latin typeface="+mj-lt"/>
              </a:defRPr>
            </a:lvl1pPr>
            <a:lvl2pPr marL="182563" indent="0">
              <a:buNone/>
              <a:defRPr/>
            </a:lvl2pPr>
          </a:lstStyle>
          <a:p>
            <a:pPr lvl="0"/>
            <a:endParaRPr lang="en-US"/>
          </a:p>
        </p:txBody>
      </p:sp>
      <p:sp>
        <p:nvSpPr>
          <p:cNvPr id="38" name="Text Placeholder 5">
            <a:extLst>
              <a:ext uri="{FF2B5EF4-FFF2-40B4-BE49-F238E27FC236}">
                <a16:creationId xmlns:a16="http://schemas.microsoft.com/office/drawing/2014/main" id="{847E2023-2AE4-408F-B479-F87C2488B431}"/>
              </a:ext>
            </a:extLst>
          </p:cNvPr>
          <p:cNvSpPr>
            <a:spLocks noGrp="1"/>
          </p:cNvSpPr>
          <p:nvPr>
            <p:ph type="body" sz="quarter" idx="28"/>
          </p:nvPr>
        </p:nvSpPr>
        <p:spPr>
          <a:xfrm>
            <a:off x="1524000" y="1075904"/>
            <a:ext cx="2412799" cy="470150"/>
          </a:xfrm>
        </p:spPr>
        <p:txBody>
          <a:bodyPr anchor="b"/>
          <a:lstStyle>
            <a:lvl1pPr algn="r">
              <a:lnSpc>
                <a:spcPct val="118000"/>
              </a:lnSpc>
              <a:spcBef>
                <a:spcPts val="0"/>
              </a:spcBef>
              <a:defRPr sz="1500" b="1">
                <a:solidFill>
                  <a:schemeClr val="accent4"/>
                </a:solidFill>
                <a:latin typeface="+mj-lt"/>
              </a:defRPr>
            </a:lvl1pPr>
            <a:lvl2pPr marL="182563" indent="0">
              <a:buNone/>
              <a:defRPr/>
            </a:lvl2pPr>
          </a:lstStyle>
          <a:p>
            <a:pPr lvl="0"/>
            <a:endParaRPr lang="en-US"/>
          </a:p>
        </p:txBody>
      </p:sp>
      <p:sp>
        <p:nvSpPr>
          <p:cNvPr id="39" name="Text Placeholder 5">
            <a:extLst>
              <a:ext uri="{FF2B5EF4-FFF2-40B4-BE49-F238E27FC236}">
                <a16:creationId xmlns:a16="http://schemas.microsoft.com/office/drawing/2014/main" id="{1FECA79F-0F8E-4C4B-B4E1-6DD7C31FE98C}"/>
              </a:ext>
            </a:extLst>
          </p:cNvPr>
          <p:cNvSpPr>
            <a:spLocks noGrp="1"/>
          </p:cNvSpPr>
          <p:nvPr>
            <p:ph type="body" sz="quarter" idx="29"/>
          </p:nvPr>
        </p:nvSpPr>
        <p:spPr>
          <a:xfrm>
            <a:off x="8763000" y="2730499"/>
            <a:ext cx="2412799" cy="470150"/>
          </a:xfrm>
        </p:spPr>
        <p:txBody>
          <a:bodyPr anchor="b"/>
          <a:lstStyle>
            <a:lvl1pPr algn="l">
              <a:lnSpc>
                <a:spcPct val="118000"/>
              </a:lnSpc>
              <a:spcBef>
                <a:spcPts val="0"/>
              </a:spcBef>
              <a:defRPr sz="1500" b="1">
                <a:solidFill>
                  <a:schemeClr val="accent2"/>
                </a:solidFill>
                <a:latin typeface="+mj-lt"/>
              </a:defRPr>
            </a:lvl1pPr>
            <a:lvl2pPr marL="182563" indent="0">
              <a:buNone/>
              <a:defRPr/>
            </a:lvl2pPr>
          </a:lstStyle>
          <a:p>
            <a:pPr lvl="0"/>
            <a:endParaRPr lang="en-US"/>
          </a:p>
        </p:txBody>
      </p:sp>
      <p:sp>
        <p:nvSpPr>
          <p:cNvPr id="40" name="Text Placeholder 5">
            <a:extLst>
              <a:ext uri="{FF2B5EF4-FFF2-40B4-BE49-F238E27FC236}">
                <a16:creationId xmlns:a16="http://schemas.microsoft.com/office/drawing/2014/main" id="{157F084A-EC14-4675-A53C-E54ED79053D1}"/>
              </a:ext>
            </a:extLst>
          </p:cNvPr>
          <p:cNvSpPr>
            <a:spLocks noGrp="1"/>
          </p:cNvSpPr>
          <p:nvPr>
            <p:ph type="body" sz="quarter" idx="30"/>
          </p:nvPr>
        </p:nvSpPr>
        <p:spPr>
          <a:xfrm>
            <a:off x="8255201" y="4381498"/>
            <a:ext cx="2412799" cy="470150"/>
          </a:xfrm>
        </p:spPr>
        <p:txBody>
          <a:bodyPr anchor="b"/>
          <a:lstStyle>
            <a:lvl1pPr algn="l">
              <a:lnSpc>
                <a:spcPct val="118000"/>
              </a:lnSpc>
              <a:spcBef>
                <a:spcPts val="0"/>
              </a:spcBef>
              <a:defRPr sz="1500" b="1">
                <a:solidFill>
                  <a:schemeClr val="accent4"/>
                </a:solidFill>
                <a:latin typeface="+mj-lt"/>
              </a:defRPr>
            </a:lvl1pPr>
            <a:lvl2pPr marL="182563" indent="0">
              <a:buNone/>
              <a:defRPr/>
            </a:lvl2pPr>
          </a:lstStyle>
          <a:p>
            <a:pPr lvl="0"/>
            <a:endParaRPr lang="en-US"/>
          </a:p>
        </p:txBody>
      </p:sp>
      <p:sp>
        <p:nvSpPr>
          <p:cNvPr id="41" name="Text Placeholder 5">
            <a:extLst>
              <a:ext uri="{FF2B5EF4-FFF2-40B4-BE49-F238E27FC236}">
                <a16:creationId xmlns:a16="http://schemas.microsoft.com/office/drawing/2014/main" id="{3207F5A9-507F-4673-8E11-A548A5BF1519}"/>
              </a:ext>
            </a:extLst>
          </p:cNvPr>
          <p:cNvSpPr>
            <a:spLocks noGrp="1"/>
          </p:cNvSpPr>
          <p:nvPr>
            <p:ph type="body" sz="quarter" idx="31"/>
          </p:nvPr>
        </p:nvSpPr>
        <p:spPr>
          <a:xfrm>
            <a:off x="8255201" y="1075904"/>
            <a:ext cx="2412799" cy="470150"/>
          </a:xfrm>
        </p:spPr>
        <p:txBody>
          <a:bodyPr anchor="b"/>
          <a:lstStyle>
            <a:lvl1pPr algn="l">
              <a:lnSpc>
                <a:spcPct val="118000"/>
              </a:lnSpc>
              <a:spcBef>
                <a:spcPts val="0"/>
              </a:spcBef>
              <a:defRPr sz="1500" b="1">
                <a:solidFill>
                  <a:schemeClr val="accent1"/>
                </a:solidFill>
                <a:latin typeface="+mj-lt"/>
              </a:defRPr>
            </a:lvl1pPr>
            <a:lvl2pPr marL="182563" indent="0">
              <a:buNone/>
              <a:defRPr/>
            </a:lvl2pPr>
          </a:lstStyle>
          <a:p>
            <a:pPr lvl="0"/>
            <a:endParaRPr lang="en-US"/>
          </a:p>
        </p:txBody>
      </p:sp>
    </p:spTree>
    <p:extLst>
      <p:ext uri="{BB962C8B-B14F-4D97-AF65-F5344CB8AC3E}">
        <p14:creationId xmlns:p14="http://schemas.microsoft.com/office/powerpoint/2010/main" val="24946693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Column with Hierarch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8" name="Picture Placeholder 47">
            <a:extLst>
              <a:ext uri="{FF2B5EF4-FFF2-40B4-BE49-F238E27FC236}">
                <a16:creationId xmlns:a16="http://schemas.microsoft.com/office/drawing/2014/main" id="{4D2C3FAB-165F-4C28-A9C7-BE631E9EEFF0}"/>
              </a:ext>
            </a:extLst>
          </p:cNvPr>
          <p:cNvSpPr>
            <a:spLocks noGrp="1"/>
          </p:cNvSpPr>
          <p:nvPr>
            <p:ph type="pic" sz="quarter" idx="24" hasCustomPrompt="1"/>
          </p:nvPr>
        </p:nvSpPr>
        <p:spPr>
          <a:xfrm>
            <a:off x="7813676" y="911225"/>
            <a:ext cx="635000" cy="635000"/>
          </a:xfrm>
          <a:custGeom>
            <a:avLst/>
            <a:gdLst>
              <a:gd name="connsiteX0" fmla="*/ 317500 w 635000"/>
              <a:gd name="connsiteY0" fmla="*/ 0 h 635000"/>
              <a:gd name="connsiteX1" fmla="*/ 635000 w 635000"/>
              <a:gd name="connsiteY1" fmla="*/ 317500 h 635000"/>
              <a:gd name="connsiteX2" fmla="*/ 317500 w 635000"/>
              <a:gd name="connsiteY2" fmla="*/ 635000 h 635000"/>
              <a:gd name="connsiteX3" fmla="*/ 0 w 635000"/>
              <a:gd name="connsiteY3" fmla="*/ 317500 h 635000"/>
              <a:gd name="connsiteX4" fmla="*/ 317500 w 635000"/>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35000">
                <a:moveTo>
                  <a:pt x="317500" y="0"/>
                </a:moveTo>
                <a:cubicBezTo>
                  <a:pt x="492850" y="0"/>
                  <a:pt x="635000" y="142150"/>
                  <a:pt x="635000" y="317500"/>
                </a:cubicBezTo>
                <a:cubicBezTo>
                  <a:pt x="635000" y="492850"/>
                  <a:pt x="492850" y="635000"/>
                  <a:pt x="317500" y="635000"/>
                </a:cubicBezTo>
                <a:cubicBezTo>
                  <a:pt x="142150" y="635000"/>
                  <a:pt x="0" y="492850"/>
                  <a:pt x="0" y="317500"/>
                </a:cubicBezTo>
                <a:cubicBezTo>
                  <a:pt x="0" y="142150"/>
                  <a:pt x="142150" y="0"/>
                  <a:pt x="317500" y="0"/>
                </a:cubicBezTo>
                <a:close/>
              </a:path>
            </a:pathLst>
          </a:custGeom>
          <a:solidFill>
            <a:schemeClr val="bg2">
              <a:lumMod val="75000"/>
            </a:schemeClr>
          </a:solidFill>
        </p:spPr>
        <p:txBody>
          <a:bodyPr wrap="square" anchor="ctr">
            <a:noAutofit/>
          </a:bodyPr>
          <a:lstStyle>
            <a:lvl1pPr algn="ctr">
              <a:defRPr sz="800"/>
            </a:lvl1pPr>
          </a:lstStyle>
          <a:p>
            <a:r>
              <a:rPr lang="en-GB"/>
              <a:t>Profile Picture</a:t>
            </a:r>
          </a:p>
        </p:txBody>
      </p:sp>
      <p:sp>
        <p:nvSpPr>
          <p:cNvPr id="49" name="Picture Placeholder 48">
            <a:extLst>
              <a:ext uri="{FF2B5EF4-FFF2-40B4-BE49-F238E27FC236}">
                <a16:creationId xmlns:a16="http://schemas.microsoft.com/office/drawing/2014/main" id="{54F94A22-4407-423B-B466-0FE4E6BC2A72}"/>
              </a:ext>
            </a:extLst>
          </p:cNvPr>
          <p:cNvSpPr>
            <a:spLocks noGrp="1"/>
          </p:cNvSpPr>
          <p:nvPr>
            <p:ph type="pic" sz="quarter" idx="25" hasCustomPrompt="1"/>
          </p:nvPr>
        </p:nvSpPr>
        <p:spPr>
          <a:xfrm>
            <a:off x="6033455" y="2716286"/>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0" name="Picture Placeholder 49">
            <a:extLst>
              <a:ext uri="{FF2B5EF4-FFF2-40B4-BE49-F238E27FC236}">
                <a16:creationId xmlns:a16="http://schemas.microsoft.com/office/drawing/2014/main" id="{48ACA41D-5522-4B4E-9532-CDDA211C1CA2}"/>
              </a:ext>
            </a:extLst>
          </p:cNvPr>
          <p:cNvSpPr>
            <a:spLocks noGrp="1"/>
          </p:cNvSpPr>
          <p:nvPr>
            <p:ph type="pic" sz="quarter" idx="26" hasCustomPrompt="1"/>
          </p:nvPr>
        </p:nvSpPr>
        <p:spPr>
          <a:xfrm>
            <a:off x="9585956" y="2716286"/>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1" name="Picture Placeholder 50">
            <a:extLst>
              <a:ext uri="{FF2B5EF4-FFF2-40B4-BE49-F238E27FC236}">
                <a16:creationId xmlns:a16="http://schemas.microsoft.com/office/drawing/2014/main" id="{EE15FA46-DE86-467B-9157-37C37DE7358A}"/>
              </a:ext>
            </a:extLst>
          </p:cNvPr>
          <p:cNvSpPr>
            <a:spLocks noGrp="1"/>
          </p:cNvSpPr>
          <p:nvPr>
            <p:ph type="pic" sz="quarter" idx="27" hasCustomPrompt="1"/>
          </p:nvPr>
        </p:nvSpPr>
        <p:spPr>
          <a:xfrm>
            <a:off x="5143660"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2" name="Picture Placeholder 51">
            <a:extLst>
              <a:ext uri="{FF2B5EF4-FFF2-40B4-BE49-F238E27FC236}">
                <a16:creationId xmlns:a16="http://schemas.microsoft.com/office/drawing/2014/main" id="{599A33F2-3309-44EE-88C9-9A843A22358D}"/>
              </a:ext>
            </a:extLst>
          </p:cNvPr>
          <p:cNvSpPr>
            <a:spLocks noGrp="1"/>
          </p:cNvSpPr>
          <p:nvPr>
            <p:ph type="pic" sz="quarter" idx="28" hasCustomPrompt="1"/>
          </p:nvPr>
        </p:nvSpPr>
        <p:spPr>
          <a:xfrm>
            <a:off x="6919121"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3" name="Picture Placeholder 52">
            <a:extLst>
              <a:ext uri="{FF2B5EF4-FFF2-40B4-BE49-F238E27FC236}">
                <a16:creationId xmlns:a16="http://schemas.microsoft.com/office/drawing/2014/main" id="{47CBB3EE-FC58-4471-A2F7-05BBB481660F}"/>
              </a:ext>
            </a:extLst>
          </p:cNvPr>
          <p:cNvSpPr>
            <a:spLocks noGrp="1"/>
          </p:cNvSpPr>
          <p:nvPr>
            <p:ph type="pic" sz="quarter" idx="29" hasCustomPrompt="1"/>
          </p:nvPr>
        </p:nvSpPr>
        <p:spPr>
          <a:xfrm>
            <a:off x="8700290"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4" name="Picture Placeholder 53">
            <a:extLst>
              <a:ext uri="{FF2B5EF4-FFF2-40B4-BE49-F238E27FC236}">
                <a16:creationId xmlns:a16="http://schemas.microsoft.com/office/drawing/2014/main" id="{EDF4BC5B-04BC-443A-B4CA-D7DF1C1FBA78}"/>
              </a:ext>
            </a:extLst>
          </p:cNvPr>
          <p:cNvSpPr>
            <a:spLocks noGrp="1"/>
          </p:cNvSpPr>
          <p:nvPr>
            <p:ph type="pic" sz="quarter" idx="30" hasCustomPrompt="1"/>
          </p:nvPr>
        </p:nvSpPr>
        <p:spPr>
          <a:xfrm>
            <a:off x="10476551"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Picture Placeholder 5">
            <a:extLst>
              <a:ext uri="{FF2B5EF4-FFF2-40B4-BE49-F238E27FC236}">
                <a16:creationId xmlns:a16="http://schemas.microsoft.com/office/drawing/2014/main" id="{8B53CBAE-7145-45EB-B4A8-AF3FCA4271D9}"/>
              </a:ext>
            </a:extLst>
          </p:cNvPr>
          <p:cNvSpPr>
            <a:spLocks noGrp="1"/>
          </p:cNvSpPr>
          <p:nvPr>
            <p:ph type="pic" sz="quarter" idx="14"/>
          </p:nvPr>
        </p:nvSpPr>
        <p:spPr>
          <a:xfrm>
            <a:off x="6312693" y="2159794"/>
            <a:ext cx="3629025" cy="588168"/>
          </a:xfrm>
          <a:blipFill>
            <a:blip r:embed="rId6">
              <a:extLst>
                <a:ext uri="{96DAC541-7B7A-43D3-8B79-37D633B846F1}">
                  <asvg:svgBlip xmlns:asvg="http://schemas.microsoft.com/office/drawing/2016/SVG/main" r:embed="rId7"/>
                </a:ext>
              </a:extLst>
            </a:blip>
            <a:stretch>
              <a:fillRect/>
            </a:stretch>
          </a:blipFill>
        </p:spPr>
        <p:txBody>
          <a:bodyPr lIns="540000" tIns="360000" rIns="540000" anchor="t"/>
          <a:lstStyle>
            <a:lvl1pPr algn="ctr">
              <a:defRPr sz="700"/>
            </a:lvl1pPr>
          </a:lstStyle>
          <a:p>
            <a:endParaRPr lang="en-GB"/>
          </a:p>
        </p:txBody>
      </p:sp>
      <p:sp>
        <p:nvSpPr>
          <p:cNvPr id="20" name="Picture Placeholder 5">
            <a:extLst>
              <a:ext uri="{FF2B5EF4-FFF2-40B4-BE49-F238E27FC236}">
                <a16:creationId xmlns:a16="http://schemas.microsoft.com/office/drawing/2014/main" id="{C73D1CF6-9695-4508-90E5-2D1F55CDDAFC}"/>
              </a:ext>
            </a:extLst>
          </p:cNvPr>
          <p:cNvSpPr>
            <a:spLocks noGrp="1"/>
          </p:cNvSpPr>
          <p:nvPr>
            <p:ph type="pic" sz="quarter" idx="15"/>
          </p:nvPr>
        </p:nvSpPr>
        <p:spPr>
          <a:xfrm>
            <a:off x="5424488" y="3936206"/>
            <a:ext cx="1852611" cy="592931"/>
          </a:xfrm>
          <a:blipFill>
            <a:blip r:embed="rId8">
              <a:extLst>
                <a:ext uri="{96DAC541-7B7A-43D3-8B79-37D633B846F1}">
                  <asvg:svgBlip xmlns:asvg="http://schemas.microsoft.com/office/drawing/2016/SVG/main" r:embed="rId9"/>
                </a:ext>
              </a:extLst>
            </a:blip>
            <a:stretch>
              <a:fillRect/>
            </a:stretch>
          </a:blipFill>
        </p:spPr>
        <p:txBody>
          <a:bodyPr lIns="540000" tIns="360000" rIns="540000" anchor="t"/>
          <a:lstStyle>
            <a:lvl1pPr algn="ctr">
              <a:defRPr sz="700"/>
            </a:lvl1pPr>
          </a:lstStyle>
          <a:p>
            <a:endParaRPr lang="en-GB"/>
          </a:p>
        </p:txBody>
      </p:sp>
      <p:sp>
        <p:nvSpPr>
          <p:cNvPr id="21" name="Picture Placeholder 5">
            <a:extLst>
              <a:ext uri="{FF2B5EF4-FFF2-40B4-BE49-F238E27FC236}">
                <a16:creationId xmlns:a16="http://schemas.microsoft.com/office/drawing/2014/main" id="{A28D4928-1DD4-48CA-9412-7C4CC2442C8A}"/>
              </a:ext>
            </a:extLst>
          </p:cNvPr>
          <p:cNvSpPr>
            <a:spLocks noGrp="1"/>
          </p:cNvSpPr>
          <p:nvPr>
            <p:ph type="pic" sz="quarter" idx="16"/>
          </p:nvPr>
        </p:nvSpPr>
        <p:spPr>
          <a:xfrm>
            <a:off x="8979693" y="3936206"/>
            <a:ext cx="1852611" cy="592931"/>
          </a:xfrm>
          <a:blipFill>
            <a:blip r:embed="rId10">
              <a:extLst>
                <a:ext uri="{96DAC541-7B7A-43D3-8B79-37D633B846F1}">
                  <asvg:svgBlip xmlns:asvg="http://schemas.microsoft.com/office/drawing/2016/SVG/main" r:embed="rId11"/>
                </a:ext>
              </a:extLst>
            </a:blip>
            <a:stretch>
              <a:fillRect/>
            </a:stretch>
          </a:blipFill>
        </p:spPr>
        <p:txBody>
          <a:bodyPr lIns="540000" tIns="360000" rIns="540000" anchor="t"/>
          <a:lstStyle>
            <a:lvl1pPr algn="ctr">
              <a:defRPr sz="700"/>
            </a:lvl1pPr>
          </a:lstStyle>
          <a:p>
            <a:endParaRPr lang="en-GB"/>
          </a:p>
        </p:txBody>
      </p:sp>
      <p:sp>
        <p:nvSpPr>
          <p:cNvPr id="25" name="Text Placeholder 5">
            <a:extLst>
              <a:ext uri="{FF2B5EF4-FFF2-40B4-BE49-F238E27FC236}">
                <a16:creationId xmlns:a16="http://schemas.microsoft.com/office/drawing/2014/main" id="{3643C6D7-4C14-4840-9049-530D2CEB131D}"/>
              </a:ext>
            </a:extLst>
          </p:cNvPr>
          <p:cNvSpPr>
            <a:spLocks noGrp="1"/>
          </p:cNvSpPr>
          <p:nvPr>
            <p:ph type="body" sz="quarter" idx="17" hasCustomPrompt="1"/>
          </p:nvPr>
        </p:nvSpPr>
        <p:spPr>
          <a:xfrm>
            <a:off x="7429500" y="1664494"/>
            <a:ext cx="1403352"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27" name="Text Placeholder 5">
            <a:extLst>
              <a:ext uri="{FF2B5EF4-FFF2-40B4-BE49-F238E27FC236}">
                <a16:creationId xmlns:a16="http://schemas.microsoft.com/office/drawing/2014/main" id="{AE5DAF09-071F-4BB0-943C-79813040848E}"/>
              </a:ext>
            </a:extLst>
          </p:cNvPr>
          <p:cNvSpPr>
            <a:spLocks noGrp="1"/>
          </p:cNvSpPr>
          <p:nvPr>
            <p:ph type="body" sz="quarter" idx="18" hasCustomPrompt="1"/>
          </p:nvPr>
        </p:nvSpPr>
        <p:spPr>
          <a:xfrm>
            <a:off x="5712941" y="3464719"/>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1" name="Text Placeholder 5">
            <a:extLst>
              <a:ext uri="{FF2B5EF4-FFF2-40B4-BE49-F238E27FC236}">
                <a16:creationId xmlns:a16="http://schemas.microsoft.com/office/drawing/2014/main" id="{23A31660-9AAE-41BB-A3E7-A85E0A3DC536}"/>
              </a:ext>
            </a:extLst>
          </p:cNvPr>
          <p:cNvSpPr>
            <a:spLocks noGrp="1"/>
          </p:cNvSpPr>
          <p:nvPr>
            <p:ph type="body" sz="quarter" idx="19" hasCustomPrompt="1"/>
          </p:nvPr>
        </p:nvSpPr>
        <p:spPr>
          <a:xfrm>
            <a:off x="9265442" y="3464719"/>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3" name="Text Placeholder 5">
            <a:extLst>
              <a:ext uri="{FF2B5EF4-FFF2-40B4-BE49-F238E27FC236}">
                <a16:creationId xmlns:a16="http://schemas.microsoft.com/office/drawing/2014/main" id="{8210B353-C824-4394-AD00-EBD870361612}"/>
              </a:ext>
            </a:extLst>
          </p:cNvPr>
          <p:cNvSpPr>
            <a:spLocks noGrp="1"/>
          </p:cNvSpPr>
          <p:nvPr>
            <p:ph type="body" sz="quarter" idx="20" hasCustomPrompt="1"/>
          </p:nvPr>
        </p:nvSpPr>
        <p:spPr>
          <a:xfrm>
            <a:off x="4823146"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5" name="Text Placeholder 5">
            <a:extLst>
              <a:ext uri="{FF2B5EF4-FFF2-40B4-BE49-F238E27FC236}">
                <a16:creationId xmlns:a16="http://schemas.microsoft.com/office/drawing/2014/main" id="{BD4E3BD9-CAC1-49F0-9CF0-A971CDB9FB79}"/>
              </a:ext>
            </a:extLst>
          </p:cNvPr>
          <p:cNvSpPr>
            <a:spLocks noGrp="1"/>
          </p:cNvSpPr>
          <p:nvPr>
            <p:ph type="body" sz="quarter" idx="21" hasCustomPrompt="1"/>
          </p:nvPr>
        </p:nvSpPr>
        <p:spPr>
          <a:xfrm>
            <a:off x="6598607"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7" name="Text Placeholder 5">
            <a:extLst>
              <a:ext uri="{FF2B5EF4-FFF2-40B4-BE49-F238E27FC236}">
                <a16:creationId xmlns:a16="http://schemas.microsoft.com/office/drawing/2014/main" id="{9032E58A-1874-45DB-AED7-86F70ACF1003}"/>
              </a:ext>
            </a:extLst>
          </p:cNvPr>
          <p:cNvSpPr>
            <a:spLocks noGrp="1"/>
          </p:cNvSpPr>
          <p:nvPr>
            <p:ph type="body" sz="quarter" idx="22" hasCustomPrompt="1"/>
          </p:nvPr>
        </p:nvSpPr>
        <p:spPr>
          <a:xfrm>
            <a:off x="8379776"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9" name="Text Placeholder 5">
            <a:extLst>
              <a:ext uri="{FF2B5EF4-FFF2-40B4-BE49-F238E27FC236}">
                <a16:creationId xmlns:a16="http://schemas.microsoft.com/office/drawing/2014/main" id="{93124BDD-1DD6-4E60-B109-262F4AE966D0}"/>
              </a:ext>
            </a:extLst>
          </p:cNvPr>
          <p:cNvSpPr>
            <a:spLocks noGrp="1"/>
          </p:cNvSpPr>
          <p:nvPr>
            <p:ph type="body" sz="quarter" idx="23" hasCustomPrompt="1"/>
          </p:nvPr>
        </p:nvSpPr>
        <p:spPr>
          <a:xfrm>
            <a:off x="10156037"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706572"/>
            <a:ext cx="3177539" cy="771525"/>
          </a:xfrm>
        </p:spPr>
        <p:txBody>
          <a:bodyPr/>
          <a:lstStyle>
            <a:lvl1pPr>
              <a:lnSpc>
                <a:spcPct val="118000"/>
              </a:lnSpc>
              <a:spcBef>
                <a:spcPts val="0"/>
              </a:spcBef>
              <a:defRPr sz="2250">
                <a:latin typeface="+mj-lt"/>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1714500"/>
            <a:ext cx="3177539" cy="40005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Edit Master text styles</a:t>
            </a:r>
            <a:endParaRPr lang="en-GB"/>
          </a:p>
        </p:txBody>
      </p:sp>
    </p:spTree>
    <p:extLst>
      <p:ext uri="{BB962C8B-B14F-4D97-AF65-F5344CB8AC3E}">
        <p14:creationId xmlns:p14="http://schemas.microsoft.com/office/powerpoint/2010/main" val="379419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low Diagram">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41567D7E-48BD-4094-AFC9-7040721958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70" name="Freeform: Shape 69">
            <a:extLst>
              <a:ext uri="{FF2B5EF4-FFF2-40B4-BE49-F238E27FC236}">
                <a16:creationId xmlns:a16="http://schemas.microsoft.com/office/drawing/2014/main" id="{7488170B-2554-46EE-92E5-64E973E13C8D}"/>
              </a:ext>
            </a:extLst>
          </p:cNvPr>
          <p:cNvSpPr/>
          <p:nvPr userDrawn="1"/>
        </p:nvSpPr>
        <p:spPr>
          <a:xfrm>
            <a:off x="9289194" y="1904999"/>
            <a:ext cx="2102706" cy="1828800"/>
          </a:xfrm>
          <a:custGeom>
            <a:avLst/>
            <a:gdLst>
              <a:gd name="connsiteX0" fmla="*/ 1188306 w 2102706"/>
              <a:gd name="connsiteY0" fmla="*/ 0 h 1828800"/>
              <a:gd name="connsiteX1" fmla="*/ 2102706 w 2102706"/>
              <a:gd name="connsiteY1" fmla="*/ 914400 h 1828800"/>
              <a:gd name="connsiteX2" fmla="*/ 1188306 w 2102706"/>
              <a:gd name="connsiteY2" fmla="*/ 1828800 h 1828800"/>
              <a:gd name="connsiteX3" fmla="*/ 345764 w 2102706"/>
              <a:gd name="connsiteY3" fmla="*/ 1270326 h 1828800"/>
              <a:gd name="connsiteX4" fmla="*/ 320079 w 2102706"/>
              <a:gd name="connsiteY4" fmla="*/ 1200149 h 1828800"/>
              <a:gd name="connsiteX5" fmla="*/ 0 w 2102706"/>
              <a:gd name="connsiteY5" fmla="*/ 1200149 h 1828800"/>
              <a:gd name="connsiteX6" fmla="*/ 197824 w 2102706"/>
              <a:gd name="connsiteY6" fmla="*/ 914400 h 1828800"/>
              <a:gd name="connsiteX7" fmla="*/ 0 w 2102706"/>
              <a:gd name="connsiteY7" fmla="*/ 628651 h 1828800"/>
              <a:gd name="connsiteX8" fmla="*/ 320079 w 2102706"/>
              <a:gd name="connsiteY8" fmla="*/ 628651 h 1828800"/>
              <a:gd name="connsiteX9" fmla="*/ 345764 w 2102706"/>
              <a:gd name="connsiteY9" fmla="*/ 558474 h 1828800"/>
              <a:gd name="connsiteX10" fmla="*/ 1188306 w 2102706"/>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2706" h="1828800">
                <a:moveTo>
                  <a:pt x="1188306" y="0"/>
                </a:moveTo>
                <a:cubicBezTo>
                  <a:pt x="1693315" y="0"/>
                  <a:pt x="2102706" y="409391"/>
                  <a:pt x="2102706" y="914400"/>
                </a:cubicBezTo>
                <a:cubicBezTo>
                  <a:pt x="2102706" y="1419409"/>
                  <a:pt x="1693315" y="1828800"/>
                  <a:pt x="1188306" y="1828800"/>
                </a:cubicBezTo>
                <a:cubicBezTo>
                  <a:pt x="809549" y="1828800"/>
                  <a:pt x="484578" y="1598518"/>
                  <a:pt x="345764" y="1270326"/>
                </a:cubicBezTo>
                <a:lnTo>
                  <a:pt x="320079" y="1200149"/>
                </a:lnTo>
                <a:lnTo>
                  <a:pt x="0" y="1200149"/>
                </a:lnTo>
                <a:lnTo>
                  <a:pt x="197824" y="914400"/>
                </a:lnTo>
                <a:lnTo>
                  <a:pt x="0" y="628651"/>
                </a:lnTo>
                <a:lnTo>
                  <a:pt x="320079" y="628651"/>
                </a:lnTo>
                <a:lnTo>
                  <a:pt x="345764" y="558474"/>
                </a:lnTo>
                <a:cubicBezTo>
                  <a:pt x="484578" y="230283"/>
                  <a:pt x="809549" y="0"/>
                  <a:pt x="11883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CEAE9EEF-4AC6-4E03-86A9-E97EB18E37F5}"/>
              </a:ext>
            </a:extLst>
          </p:cNvPr>
          <p:cNvSpPr/>
          <p:nvPr userDrawn="1"/>
        </p:nvSpPr>
        <p:spPr>
          <a:xfrm>
            <a:off x="3456841"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DD9A69DA-A1D1-465A-BCCB-F99B8815F4DD}"/>
              </a:ext>
            </a:extLst>
          </p:cNvPr>
          <p:cNvSpPr/>
          <p:nvPr userDrawn="1"/>
        </p:nvSpPr>
        <p:spPr>
          <a:xfrm>
            <a:off x="6377841"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ontent Placeholder 77">
            <a:extLst>
              <a:ext uri="{FF2B5EF4-FFF2-40B4-BE49-F238E27FC236}">
                <a16:creationId xmlns:a16="http://schemas.microsoft.com/office/drawing/2014/main" id="{261BBB18-F830-4FE9-9D59-6406BC34BCBE}"/>
              </a:ext>
            </a:extLst>
          </p:cNvPr>
          <p:cNvSpPr>
            <a:spLocks noGrp="1"/>
          </p:cNvSpPr>
          <p:nvPr>
            <p:ph sz="quarter" idx="33" hasCustomPrompt="1"/>
          </p:nvPr>
        </p:nvSpPr>
        <p:spPr>
          <a:xfrm>
            <a:off x="3776419"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4"/>
                </a:solidFill>
                <a:latin typeface="+mj-lt"/>
              </a:defRPr>
            </a:lvl1pPr>
          </a:lstStyle>
          <a:p>
            <a:pPr lvl="0"/>
            <a:r>
              <a:rPr lang="en-US"/>
              <a:t>Edit Master text styles</a:t>
            </a:r>
            <a:endParaRPr lang="en-GB"/>
          </a:p>
        </p:txBody>
      </p:sp>
      <p:sp>
        <p:nvSpPr>
          <p:cNvPr id="79" name="Content Placeholder 78">
            <a:extLst>
              <a:ext uri="{FF2B5EF4-FFF2-40B4-BE49-F238E27FC236}">
                <a16:creationId xmlns:a16="http://schemas.microsoft.com/office/drawing/2014/main" id="{5FC6BFB6-9FDF-491D-8B89-5E4CA981D903}"/>
              </a:ext>
            </a:extLst>
          </p:cNvPr>
          <p:cNvSpPr>
            <a:spLocks noGrp="1"/>
          </p:cNvSpPr>
          <p:nvPr>
            <p:ph sz="quarter" idx="34" hasCustomPrompt="1"/>
          </p:nvPr>
        </p:nvSpPr>
        <p:spPr>
          <a:xfrm>
            <a:off x="6701861"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2"/>
                </a:solidFill>
                <a:latin typeface="+mj-lt"/>
              </a:defRPr>
            </a:lvl1pPr>
          </a:lstStyle>
          <a:p>
            <a:pPr lvl="0"/>
            <a:r>
              <a:rPr lang="en-US"/>
              <a:t>Edit Master text styles</a:t>
            </a:r>
            <a:endParaRPr lang="en-GB"/>
          </a:p>
        </p:txBody>
      </p:sp>
      <p:sp>
        <p:nvSpPr>
          <p:cNvPr id="80" name="Content Placeholder 79">
            <a:extLst>
              <a:ext uri="{FF2B5EF4-FFF2-40B4-BE49-F238E27FC236}">
                <a16:creationId xmlns:a16="http://schemas.microsoft.com/office/drawing/2014/main" id="{12634A64-5A25-42F7-8C83-EE7C88883919}"/>
              </a:ext>
            </a:extLst>
          </p:cNvPr>
          <p:cNvSpPr>
            <a:spLocks noGrp="1"/>
          </p:cNvSpPr>
          <p:nvPr>
            <p:ph sz="quarter" idx="35" hasCustomPrompt="1"/>
          </p:nvPr>
        </p:nvSpPr>
        <p:spPr>
          <a:xfrm>
            <a:off x="9620250"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bg1"/>
                </a:solidFill>
                <a:latin typeface="+mj-lt"/>
              </a:defRPr>
            </a:lvl1pPr>
          </a:lstStyle>
          <a:p>
            <a:pPr lvl="0"/>
            <a:r>
              <a:rPr lang="en-US"/>
              <a:t>Edit Master text styles</a:t>
            </a:r>
            <a:endParaRPr lang="en-GB"/>
          </a:p>
        </p:txBody>
      </p:sp>
      <p:sp>
        <p:nvSpPr>
          <p:cNvPr id="73" name="Freeform: Shape 72">
            <a:extLst>
              <a:ext uri="{FF2B5EF4-FFF2-40B4-BE49-F238E27FC236}">
                <a16:creationId xmlns:a16="http://schemas.microsoft.com/office/drawing/2014/main" id="{6CA453EE-4CC7-4712-B373-694A766C70FE}"/>
              </a:ext>
            </a:extLst>
          </p:cNvPr>
          <p:cNvSpPr/>
          <p:nvPr userDrawn="1"/>
        </p:nvSpPr>
        <p:spPr>
          <a:xfrm>
            <a:off x="800100" y="1904999"/>
            <a:ext cx="2787650" cy="1828800"/>
          </a:xfrm>
          <a:custGeom>
            <a:avLst/>
            <a:gdLst>
              <a:gd name="connsiteX0" fmla="*/ 914400 w 2787650"/>
              <a:gd name="connsiteY0" fmla="*/ 0 h 1828800"/>
              <a:gd name="connsiteX1" fmla="*/ 1756942 w 2787650"/>
              <a:gd name="connsiteY1" fmla="*/ 558474 h 1828800"/>
              <a:gd name="connsiteX2" fmla="*/ 1778726 w 2787650"/>
              <a:gd name="connsiteY2" fmla="*/ 628651 h 1828800"/>
              <a:gd name="connsiteX3" fmla="*/ 2589826 w 2787650"/>
              <a:gd name="connsiteY3" fmla="*/ 628651 h 1828800"/>
              <a:gd name="connsiteX4" fmla="*/ 2787650 w 2787650"/>
              <a:gd name="connsiteY4" fmla="*/ 914400 h 1828800"/>
              <a:gd name="connsiteX5" fmla="*/ 2589826 w 2787650"/>
              <a:gd name="connsiteY5" fmla="*/ 1200149 h 1828800"/>
              <a:gd name="connsiteX6" fmla="*/ 1778726 w 2787650"/>
              <a:gd name="connsiteY6" fmla="*/ 1200149 h 1828800"/>
              <a:gd name="connsiteX7" fmla="*/ 1756942 w 2787650"/>
              <a:gd name="connsiteY7" fmla="*/ 1270326 h 1828800"/>
              <a:gd name="connsiteX8" fmla="*/ 914400 w 2787650"/>
              <a:gd name="connsiteY8" fmla="*/ 1828800 h 1828800"/>
              <a:gd name="connsiteX9" fmla="*/ 0 w 2787650"/>
              <a:gd name="connsiteY9" fmla="*/ 914400 h 1828800"/>
              <a:gd name="connsiteX10" fmla="*/ 914400 w 2787650"/>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650" h="1828800">
                <a:moveTo>
                  <a:pt x="914400" y="0"/>
                </a:moveTo>
                <a:cubicBezTo>
                  <a:pt x="1293157" y="0"/>
                  <a:pt x="1618129" y="230283"/>
                  <a:pt x="1756942" y="558474"/>
                </a:cubicBezTo>
                <a:lnTo>
                  <a:pt x="1778726" y="628651"/>
                </a:lnTo>
                <a:lnTo>
                  <a:pt x="2589826" y="628651"/>
                </a:lnTo>
                <a:lnTo>
                  <a:pt x="2787650" y="914400"/>
                </a:lnTo>
                <a:lnTo>
                  <a:pt x="2589826" y="1200149"/>
                </a:lnTo>
                <a:lnTo>
                  <a:pt x="1778726" y="1200149"/>
                </a:lnTo>
                <a:lnTo>
                  <a:pt x="1756942" y="1270326"/>
                </a:lnTo>
                <a:cubicBezTo>
                  <a:pt x="1618129" y="1598518"/>
                  <a:pt x="1293157" y="1828800"/>
                  <a:pt x="914400" y="1828800"/>
                </a:cubicBezTo>
                <a:cubicBezTo>
                  <a:pt x="409391" y="1828800"/>
                  <a:pt x="0" y="1419409"/>
                  <a:pt x="0" y="914400"/>
                </a:cubicBezTo>
                <a:cubicBezTo>
                  <a:pt x="0" y="409391"/>
                  <a:pt x="409391" y="0"/>
                  <a:pt x="914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itle 5">
            <a:extLst>
              <a:ext uri="{FF2B5EF4-FFF2-40B4-BE49-F238E27FC236}">
                <a16:creationId xmlns:a16="http://schemas.microsoft.com/office/drawing/2014/main" id="{F286C4B4-7F59-4080-8E8E-03632EBA575C}"/>
              </a:ext>
            </a:extLst>
          </p:cNvPr>
          <p:cNvSpPr>
            <a:spLocks noGrp="1"/>
          </p:cNvSpPr>
          <p:nvPr>
            <p:ph type="title"/>
          </p:nvPr>
        </p:nvSpPr>
        <p:spPr/>
        <p:txBody>
          <a:bodyPr/>
          <a:lstStyle/>
          <a:p>
            <a:endParaRPr lang="en-GB"/>
          </a:p>
        </p:txBody>
      </p:sp>
      <p:sp>
        <p:nvSpPr>
          <p:cNvPr id="39" name="Text Placeholder 5">
            <a:extLst>
              <a:ext uri="{FF2B5EF4-FFF2-40B4-BE49-F238E27FC236}">
                <a16:creationId xmlns:a16="http://schemas.microsoft.com/office/drawing/2014/main" id="{5ADCA5F8-3E59-4C7F-A8FB-9302B806A5B4}"/>
              </a:ext>
            </a:extLst>
          </p:cNvPr>
          <p:cNvSpPr>
            <a:spLocks noGrp="1"/>
          </p:cNvSpPr>
          <p:nvPr>
            <p:ph type="body" sz="quarter" idx="10"/>
          </p:nvPr>
        </p:nvSpPr>
        <p:spPr>
          <a:xfrm>
            <a:off x="666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endParaRPr lang="en-US"/>
          </a:p>
        </p:txBody>
      </p:sp>
      <p:sp>
        <p:nvSpPr>
          <p:cNvPr id="40" name="Text Placeholder 5">
            <a:extLst>
              <a:ext uri="{FF2B5EF4-FFF2-40B4-BE49-F238E27FC236}">
                <a16:creationId xmlns:a16="http://schemas.microsoft.com/office/drawing/2014/main" id="{26CDFB4D-3F11-4E11-87BB-62EBCA185E79}"/>
              </a:ext>
            </a:extLst>
          </p:cNvPr>
          <p:cNvSpPr>
            <a:spLocks noGrp="1"/>
          </p:cNvSpPr>
          <p:nvPr>
            <p:ph type="body" sz="quarter" idx="11"/>
          </p:nvPr>
        </p:nvSpPr>
        <p:spPr>
          <a:xfrm>
            <a:off x="666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endParaRPr lang="en-US"/>
          </a:p>
        </p:txBody>
      </p:sp>
      <p:sp>
        <p:nvSpPr>
          <p:cNvPr id="42" name="Text Placeholder 5">
            <a:extLst>
              <a:ext uri="{FF2B5EF4-FFF2-40B4-BE49-F238E27FC236}">
                <a16:creationId xmlns:a16="http://schemas.microsoft.com/office/drawing/2014/main" id="{F87F6CD4-7D53-445A-8F20-731CAFDEE91D}"/>
              </a:ext>
            </a:extLst>
          </p:cNvPr>
          <p:cNvSpPr>
            <a:spLocks noGrp="1"/>
          </p:cNvSpPr>
          <p:nvPr>
            <p:ph type="body" sz="quarter" idx="20"/>
          </p:nvPr>
        </p:nvSpPr>
        <p:spPr>
          <a:xfrm>
            <a:off x="3587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endParaRPr lang="en-US"/>
          </a:p>
        </p:txBody>
      </p:sp>
      <p:sp>
        <p:nvSpPr>
          <p:cNvPr id="43" name="Text Placeholder 5">
            <a:extLst>
              <a:ext uri="{FF2B5EF4-FFF2-40B4-BE49-F238E27FC236}">
                <a16:creationId xmlns:a16="http://schemas.microsoft.com/office/drawing/2014/main" id="{4FBB3B39-9AEC-4C23-A503-399FBC5F1D77}"/>
              </a:ext>
            </a:extLst>
          </p:cNvPr>
          <p:cNvSpPr>
            <a:spLocks noGrp="1"/>
          </p:cNvSpPr>
          <p:nvPr>
            <p:ph type="body" sz="quarter" idx="21"/>
          </p:nvPr>
        </p:nvSpPr>
        <p:spPr>
          <a:xfrm>
            <a:off x="3587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endParaRPr lang="en-US"/>
          </a:p>
        </p:txBody>
      </p:sp>
      <p:sp>
        <p:nvSpPr>
          <p:cNvPr id="45" name="Text Placeholder 5">
            <a:extLst>
              <a:ext uri="{FF2B5EF4-FFF2-40B4-BE49-F238E27FC236}">
                <a16:creationId xmlns:a16="http://schemas.microsoft.com/office/drawing/2014/main" id="{0637C967-4954-4CA0-BC83-351CA310A4D4}"/>
              </a:ext>
            </a:extLst>
          </p:cNvPr>
          <p:cNvSpPr>
            <a:spLocks noGrp="1"/>
          </p:cNvSpPr>
          <p:nvPr>
            <p:ph type="body" sz="quarter" idx="23"/>
          </p:nvPr>
        </p:nvSpPr>
        <p:spPr>
          <a:xfrm>
            <a:off x="6508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endParaRPr lang="en-US"/>
          </a:p>
        </p:txBody>
      </p:sp>
      <p:sp>
        <p:nvSpPr>
          <p:cNvPr id="46" name="Text Placeholder 5">
            <a:extLst>
              <a:ext uri="{FF2B5EF4-FFF2-40B4-BE49-F238E27FC236}">
                <a16:creationId xmlns:a16="http://schemas.microsoft.com/office/drawing/2014/main" id="{31A63421-9235-476A-9D2C-A42FDBEE01B5}"/>
              </a:ext>
            </a:extLst>
          </p:cNvPr>
          <p:cNvSpPr>
            <a:spLocks noGrp="1"/>
          </p:cNvSpPr>
          <p:nvPr>
            <p:ph type="body" sz="quarter" idx="24"/>
          </p:nvPr>
        </p:nvSpPr>
        <p:spPr>
          <a:xfrm>
            <a:off x="6508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endParaRPr lang="en-US"/>
          </a:p>
        </p:txBody>
      </p:sp>
      <p:sp>
        <p:nvSpPr>
          <p:cNvPr id="48" name="Text Placeholder 5">
            <a:extLst>
              <a:ext uri="{FF2B5EF4-FFF2-40B4-BE49-F238E27FC236}">
                <a16:creationId xmlns:a16="http://schemas.microsoft.com/office/drawing/2014/main" id="{C419A165-E9A2-4408-BFA9-E6C8FF1C5D01}"/>
              </a:ext>
            </a:extLst>
          </p:cNvPr>
          <p:cNvSpPr>
            <a:spLocks noGrp="1"/>
          </p:cNvSpPr>
          <p:nvPr>
            <p:ph type="body" sz="quarter" idx="26"/>
          </p:nvPr>
        </p:nvSpPr>
        <p:spPr>
          <a:xfrm>
            <a:off x="9429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endParaRPr lang="en-US"/>
          </a:p>
        </p:txBody>
      </p:sp>
      <p:sp>
        <p:nvSpPr>
          <p:cNvPr id="49" name="Text Placeholder 5">
            <a:extLst>
              <a:ext uri="{FF2B5EF4-FFF2-40B4-BE49-F238E27FC236}">
                <a16:creationId xmlns:a16="http://schemas.microsoft.com/office/drawing/2014/main" id="{559427B2-6FD3-4836-84F7-86EBA5253B11}"/>
              </a:ext>
            </a:extLst>
          </p:cNvPr>
          <p:cNvSpPr>
            <a:spLocks noGrp="1"/>
          </p:cNvSpPr>
          <p:nvPr>
            <p:ph type="body" sz="quarter" idx="27"/>
          </p:nvPr>
        </p:nvSpPr>
        <p:spPr>
          <a:xfrm>
            <a:off x="9429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endParaRPr lang="en-US"/>
          </a:p>
        </p:txBody>
      </p:sp>
      <p:sp>
        <p:nvSpPr>
          <p:cNvPr id="67" name="Text Placeholder 5">
            <a:extLst>
              <a:ext uri="{FF2B5EF4-FFF2-40B4-BE49-F238E27FC236}">
                <a16:creationId xmlns:a16="http://schemas.microsoft.com/office/drawing/2014/main" id="{2A5C5EAA-02F0-4344-A708-2104109A929E}"/>
              </a:ext>
            </a:extLst>
          </p:cNvPr>
          <p:cNvSpPr>
            <a:spLocks noGrp="1"/>
          </p:cNvSpPr>
          <p:nvPr>
            <p:ph type="body" sz="quarter" idx="29"/>
          </p:nvPr>
        </p:nvSpPr>
        <p:spPr>
          <a:xfrm>
            <a:off x="2624930" y="2628899"/>
            <a:ext cx="802847" cy="381002"/>
          </a:xfrm>
        </p:spPr>
        <p:txBody>
          <a:bodyPr anchor="ctr"/>
          <a:lstStyle>
            <a:lvl1pPr algn="ctr">
              <a:lnSpc>
                <a:spcPct val="122000"/>
              </a:lnSpc>
              <a:spcBef>
                <a:spcPts val="0"/>
              </a:spcBef>
              <a:defRPr sz="700" b="1">
                <a:solidFill>
                  <a:schemeClr val="bg2"/>
                </a:solidFill>
              </a:defRPr>
            </a:lvl1pPr>
            <a:lvl2pPr marL="182563" indent="0">
              <a:buNone/>
              <a:defRPr/>
            </a:lvl2pPr>
          </a:lstStyle>
          <a:p>
            <a:pPr lvl="0"/>
            <a:endParaRPr lang="en-US"/>
          </a:p>
        </p:txBody>
      </p:sp>
      <p:sp>
        <p:nvSpPr>
          <p:cNvPr id="68" name="Text Placeholder 5">
            <a:extLst>
              <a:ext uri="{FF2B5EF4-FFF2-40B4-BE49-F238E27FC236}">
                <a16:creationId xmlns:a16="http://schemas.microsoft.com/office/drawing/2014/main" id="{424F7365-83EB-4145-BC0B-9A3D1D45E61F}"/>
              </a:ext>
            </a:extLst>
          </p:cNvPr>
          <p:cNvSpPr>
            <a:spLocks noGrp="1"/>
          </p:cNvSpPr>
          <p:nvPr>
            <p:ph type="body" sz="quarter" idx="30"/>
          </p:nvPr>
        </p:nvSpPr>
        <p:spPr>
          <a:xfrm>
            <a:off x="5545930" y="2628899"/>
            <a:ext cx="802847" cy="381002"/>
          </a:xfrm>
        </p:spPr>
        <p:txBody>
          <a:bodyPr anchor="ctr"/>
          <a:lstStyle>
            <a:lvl1pPr algn="ctr">
              <a:lnSpc>
                <a:spcPct val="122000"/>
              </a:lnSpc>
              <a:spcBef>
                <a:spcPts val="0"/>
              </a:spcBef>
              <a:defRPr sz="700" b="1">
                <a:solidFill>
                  <a:schemeClr val="bg2"/>
                </a:solidFill>
              </a:defRPr>
            </a:lvl1pPr>
            <a:lvl2pPr marL="182563" indent="0">
              <a:buNone/>
              <a:defRPr/>
            </a:lvl2pPr>
          </a:lstStyle>
          <a:p>
            <a:pPr lvl="0"/>
            <a:endParaRPr lang="en-US"/>
          </a:p>
        </p:txBody>
      </p:sp>
      <p:sp>
        <p:nvSpPr>
          <p:cNvPr id="69" name="Text Placeholder 5">
            <a:extLst>
              <a:ext uri="{FF2B5EF4-FFF2-40B4-BE49-F238E27FC236}">
                <a16:creationId xmlns:a16="http://schemas.microsoft.com/office/drawing/2014/main" id="{0E0A0778-083C-4F5D-B22F-4E2B98303532}"/>
              </a:ext>
            </a:extLst>
          </p:cNvPr>
          <p:cNvSpPr>
            <a:spLocks noGrp="1"/>
          </p:cNvSpPr>
          <p:nvPr>
            <p:ph type="body" sz="quarter" idx="31"/>
          </p:nvPr>
        </p:nvSpPr>
        <p:spPr>
          <a:xfrm>
            <a:off x="8470349" y="2628899"/>
            <a:ext cx="802847" cy="381002"/>
          </a:xfrm>
        </p:spPr>
        <p:txBody>
          <a:bodyPr anchor="ctr"/>
          <a:lstStyle>
            <a:lvl1pPr algn="ctr">
              <a:lnSpc>
                <a:spcPct val="122000"/>
              </a:lnSpc>
              <a:spcBef>
                <a:spcPts val="0"/>
              </a:spcBef>
              <a:defRPr sz="700" b="1">
                <a:solidFill>
                  <a:schemeClr val="tx2"/>
                </a:solidFill>
              </a:defRPr>
            </a:lvl1pPr>
            <a:lvl2pPr marL="182563" indent="0">
              <a:buNone/>
              <a:defRPr/>
            </a:lvl2pPr>
          </a:lstStyle>
          <a:p>
            <a:pPr lvl="0"/>
            <a:endParaRPr lang="en-US"/>
          </a:p>
        </p:txBody>
      </p:sp>
      <p:sp>
        <p:nvSpPr>
          <p:cNvPr id="77" name="Content Placeholder 76">
            <a:extLst>
              <a:ext uri="{FF2B5EF4-FFF2-40B4-BE49-F238E27FC236}">
                <a16:creationId xmlns:a16="http://schemas.microsoft.com/office/drawing/2014/main" id="{121E78A5-2C8E-46F4-B84A-B8BA8E1613CD}"/>
              </a:ext>
            </a:extLst>
          </p:cNvPr>
          <p:cNvSpPr>
            <a:spLocks noGrp="1"/>
          </p:cNvSpPr>
          <p:nvPr>
            <p:ph sz="quarter" idx="32" hasCustomPrompt="1"/>
          </p:nvPr>
        </p:nvSpPr>
        <p:spPr>
          <a:xfrm>
            <a:off x="857480"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1"/>
                </a:solidFill>
                <a:latin typeface="+mj-lt"/>
              </a:defRPr>
            </a:lvl1pPr>
          </a:lstStyle>
          <a:p>
            <a:pPr lvl="0"/>
            <a:r>
              <a:rPr lang="en-US"/>
              <a:t>Edit Master text styles</a:t>
            </a:r>
            <a:endParaRPr lang="en-GB"/>
          </a:p>
        </p:txBody>
      </p:sp>
    </p:spTree>
    <p:extLst>
      <p:ext uri="{BB962C8B-B14F-4D97-AF65-F5344CB8AC3E}">
        <p14:creationId xmlns:p14="http://schemas.microsoft.com/office/powerpoint/2010/main" val="20275640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chnical Flow Diagram">
    <p:bg>
      <p:bgPr>
        <a:solidFill>
          <a:schemeClr val="bg2"/>
        </a:solidFill>
        <a:effectLst/>
      </p:bgPr>
    </p:bg>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9547AED9-4CDA-4E74-BFF2-9A72F69CD8B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 name="Picture Placeholder 2">
            <a:extLst>
              <a:ext uri="{FF2B5EF4-FFF2-40B4-BE49-F238E27FC236}">
                <a16:creationId xmlns:a16="http://schemas.microsoft.com/office/drawing/2014/main" id="{09826FB5-955D-43B4-887A-572F745A1BCB}"/>
              </a:ext>
            </a:extLst>
          </p:cNvPr>
          <p:cNvSpPr>
            <a:spLocks noGrp="1"/>
          </p:cNvSpPr>
          <p:nvPr>
            <p:ph type="pic" sz="quarter" idx="31"/>
          </p:nvPr>
        </p:nvSpPr>
        <p:spPr>
          <a:xfrm>
            <a:off x="1714500" y="2092469"/>
            <a:ext cx="9077325" cy="2294736"/>
          </a:xfr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 Placeholder 7">
            <a:extLst>
              <a:ext uri="{FF2B5EF4-FFF2-40B4-BE49-F238E27FC236}">
                <a16:creationId xmlns:a16="http://schemas.microsoft.com/office/drawing/2014/main" id="{E8D335A2-3AEA-4628-A7E8-8E539A654E1F}"/>
              </a:ext>
            </a:extLst>
          </p:cNvPr>
          <p:cNvSpPr>
            <a:spLocks noGrp="1"/>
          </p:cNvSpPr>
          <p:nvPr>
            <p:ph type="body" sz="quarter" idx="10"/>
          </p:nvPr>
        </p:nvSpPr>
        <p:spPr>
          <a:xfrm>
            <a:off x="1269206"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3" name="Content Placeholder 22">
            <a:extLst>
              <a:ext uri="{FF2B5EF4-FFF2-40B4-BE49-F238E27FC236}">
                <a16:creationId xmlns:a16="http://schemas.microsoft.com/office/drawing/2014/main" id="{DC05C82E-E5F4-470F-BE99-D5F8CBD43FED}"/>
              </a:ext>
            </a:extLst>
          </p:cNvPr>
          <p:cNvSpPr>
            <a:spLocks noGrp="1"/>
          </p:cNvSpPr>
          <p:nvPr>
            <p:ph sz="quarter" idx="11"/>
          </p:nvPr>
        </p:nvSpPr>
        <p:spPr>
          <a:xfrm>
            <a:off x="1400175"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ext Placeholder 71">
            <a:extLst>
              <a:ext uri="{FF2B5EF4-FFF2-40B4-BE49-F238E27FC236}">
                <a16:creationId xmlns:a16="http://schemas.microsoft.com/office/drawing/2014/main" id="{C2CB8CB6-779E-48B9-ACA1-0BC19004860E}"/>
              </a:ext>
            </a:extLst>
          </p:cNvPr>
          <p:cNvSpPr>
            <a:spLocks noGrp="1"/>
          </p:cNvSpPr>
          <p:nvPr>
            <p:ph type="body" sz="quarter" idx="12" hasCustomPrompt="1"/>
          </p:nvPr>
        </p:nvSpPr>
        <p:spPr>
          <a:xfrm>
            <a:off x="2921796"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3" name="Text Placeholder 7">
            <a:extLst>
              <a:ext uri="{FF2B5EF4-FFF2-40B4-BE49-F238E27FC236}">
                <a16:creationId xmlns:a16="http://schemas.microsoft.com/office/drawing/2014/main" id="{7BEC02B7-7D84-49A0-93E4-31B18FC9292D}"/>
              </a:ext>
            </a:extLst>
          </p:cNvPr>
          <p:cNvSpPr>
            <a:spLocks noGrp="1"/>
          </p:cNvSpPr>
          <p:nvPr>
            <p:ph type="body" sz="quarter" idx="13"/>
          </p:nvPr>
        </p:nvSpPr>
        <p:spPr>
          <a:xfrm>
            <a:off x="3556994"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74" name="Content Placeholder 22">
            <a:extLst>
              <a:ext uri="{FF2B5EF4-FFF2-40B4-BE49-F238E27FC236}">
                <a16:creationId xmlns:a16="http://schemas.microsoft.com/office/drawing/2014/main" id="{8A05388F-5AE4-4839-B4DC-436B2B1A3A16}"/>
              </a:ext>
            </a:extLst>
          </p:cNvPr>
          <p:cNvSpPr>
            <a:spLocks noGrp="1"/>
          </p:cNvSpPr>
          <p:nvPr>
            <p:ph sz="quarter" idx="14"/>
          </p:nvPr>
        </p:nvSpPr>
        <p:spPr>
          <a:xfrm>
            <a:off x="3687963"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ext Placeholder 74">
            <a:extLst>
              <a:ext uri="{FF2B5EF4-FFF2-40B4-BE49-F238E27FC236}">
                <a16:creationId xmlns:a16="http://schemas.microsoft.com/office/drawing/2014/main" id="{0E8E02EA-2A53-4995-B3D9-4D40376675B1}"/>
              </a:ext>
            </a:extLst>
          </p:cNvPr>
          <p:cNvSpPr>
            <a:spLocks noGrp="1"/>
          </p:cNvSpPr>
          <p:nvPr>
            <p:ph type="body" sz="quarter" idx="15" hasCustomPrompt="1"/>
          </p:nvPr>
        </p:nvSpPr>
        <p:spPr>
          <a:xfrm>
            <a:off x="5209584"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6" name="Text Placeholder 7">
            <a:extLst>
              <a:ext uri="{FF2B5EF4-FFF2-40B4-BE49-F238E27FC236}">
                <a16:creationId xmlns:a16="http://schemas.microsoft.com/office/drawing/2014/main" id="{3FD0E374-6EBA-493E-87C1-81025DF8E105}"/>
              </a:ext>
            </a:extLst>
          </p:cNvPr>
          <p:cNvSpPr>
            <a:spLocks noGrp="1"/>
          </p:cNvSpPr>
          <p:nvPr>
            <p:ph type="body" sz="quarter" idx="16"/>
          </p:nvPr>
        </p:nvSpPr>
        <p:spPr>
          <a:xfrm>
            <a:off x="5842994"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77" name="Content Placeholder 22">
            <a:extLst>
              <a:ext uri="{FF2B5EF4-FFF2-40B4-BE49-F238E27FC236}">
                <a16:creationId xmlns:a16="http://schemas.microsoft.com/office/drawing/2014/main" id="{5815B89C-7C18-4C48-A9F3-163AD6C2BF98}"/>
              </a:ext>
            </a:extLst>
          </p:cNvPr>
          <p:cNvSpPr>
            <a:spLocks noGrp="1"/>
          </p:cNvSpPr>
          <p:nvPr>
            <p:ph sz="quarter" idx="17"/>
          </p:nvPr>
        </p:nvSpPr>
        <p:spPr>
          <a:xfrm>
            <a:off x="5973963"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ext Placeholder 77">
            <a:extLst>
              <a:ext uri="{FF2B5EF4-FFF2-40B4-BE49-F238E27FC236}">
                <a16:creationId xmlns:a16="http://schemas.microsoft.com/office/drawing/2014/main" id="{EFA07002-B947-4591-AE36-75526B244E0F}"/>
              </a:ext>
            </a:extLst>
          </p:cNvPr>
          <p:cNvSpPr>
            <a:spLocks noGrp="1"/>
          </p:cNvSpPr>
          <p:nvPr>
            <p:ph type="body" sz="quarter" idx="18" hasCustomPrompt="1"/>
          </p:nvPr>
        </p:nvSpPr>
        <p:spPr>
          <a:xfrm>
            <a:off x="7495584"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9" name="Text Placeholder 7">
            <a:extLst>
              <a:ext uri="{FF2B5EF4-FFF2-40B4-BE49-F238E27FC236}">
                <a16:creationId xmlns:a16="http://schemas.microsoft.com/office/drawing/2014/main" id="{B6D8F335-138B-45EE-A61C-DFD70384ACB5}"/>
              </a:ext>
            </a:extLst>
          </p:cNvPr>
          <p:cNvSpPr>
            <a:spLocks noGrp="1"/>
          </p:cNvSpPr>
          <p:nvPr>
            <p:ph type="body" sz="quarter" idx="19"/>
          </p:nvPr>
        </p:nvSpPr>
        <p:spPr>
          <a:xfrm>
            <a:off x="8126612"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80" name="Content Placeholder 22">
            <a:extLst>
              <a:ext uri="{FF2B5EF4-FFF2-40B4-BE49-F238E27FC236}">
                <a16:creationId xmlns:a16="http://schemas.microsoft.com/office/drawing/2014/main" id="{E406414E-ED9F-49F9-838F-1CE5F1344569}"/>
              </a:ext>
            </a:extLst>
          </p:cNvPr>
          <p:cNvSpPr>
            <a:spLocks noGrp="1"/>
          </p:cNvSpPr>
          <p:nvPr>
            <p:ph sz="quarter" idx="20"/>
          </p:nvPr>
        </p:nvSpPr>
        <p:spPr>
          <a:xfrm>
            <a:off x="8257581"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ext Placeholder 7">
            <a:extLst>
              <a:ext uri="{FF2B5EF4-FFF2-40B4-BE49-F238E27FC236}">
                <a16:creationId xmlns:a16="http://schemas.microsoft.com/office/drawing/2014/main" id="{BAF71009-FA4C-4663-89B4-E248BD68BDCA}"/>
              </a:ext>
            </a:extLst>
          </p:cNvPr>
          <p:cNvSpPr>
            <a:spLocks noGrp="1"/>
          </p:cNvSpPr>
          <p:nvPr>
            <p:ph type="body" sz="quarter" idx="21"/>
          </p:nvPr>
        </p:nvSpPr>
        <p:spPr>
          <a:xfrm>
            <a:off x="2414587"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83" name="Content Placeholder 22">
            <a:extLst>
              <a:ext uri="{FF2B5EF4-FFF2-40B4-BE49-F238E27FC236}">
                <a16:creationId xmlns:a16="http://schemas.microsoft.com/office/drawing/2014/main" id="{212C5F75-36A3-4D98-B2DB-7F5CAB76F376}"/>
              </a:ext>
            </a:extLst>
          </p:cNvPr>
          <p:cNvSpPr>
            <a:spLocks noGrp="1"/>
          </p:cNvSpPr>
          <p:nvPr>
            <p:ph sz="quarter" idx="22"/>
          </p:nvPr>
        </p:nvSpPr>
        <p:spPr>
          <a:xfrm>
            <a:off x="2545556"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4" name="Text Placeholder 83">
            <a:extLst>
              <a:ext uri="{FF2B5EF4-FFF2-40B4-BE49-F238E27FC236}">
                <a16:creationId xmlns:a16="http://schemas.microsoft.com/office/drawing/2014/main" id="{1C1C1A1E-D751-4AD2-913F-424C699E60AF}"/>
              </a:ext>
            </a:extLst>
          </p:cNvPr>
          <p:cNvSpPr>
            <a:spLocks noGrp="1"/>
          </p:cNvSpPr>
          <p:nvPr>
            <p:ph type="body" sz="quarter" idx="23" hasCustomPrompt="1"/>
          </p:nvPr>
        </p:nvSpPr>
        <p:spPr>
          <a:xfrm>
            <a:off x="4064002"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85" name="Text Placeholder 7">
            <a:extLst>
              <a:ext uri="{FF2B5EF4-FFF2-40B4-BE49-F238E27FC236}">
                <a16:creationId xmlns:a16="http://schemas.microsoft.com/office/drawing/2014/main" id="{6C2254EA-E63E-4E3A-90E5-B66E8111C650}"/>
              </a:ext>
            </a:extLst>
          </p:cNvPr>
          <p:cNvSpPr>
            <a:spLocks noGrp="1"/>
          </p:cNvSpPr>
          <p:nvPr>
            <p:ph type="body" sz="quarter" idx="24"/>
          </p:nvPr>
        </p:nvSpPr>
        <p:spPr>
          <a:xfrm>
            <a:off x="4700587"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86" name="Content Placeholder 22">
            <a:extLst>
              <a:ext uri="{FF2B5EF4-FFF2-40B4-BE49-F238E27FC236}">
                <a16:creationId xmlns:a16="http://schemas.microsoft.com/office/drawing/2014/main" id="{5A6071F9-F638-4C09-B541-F20ABB891CAE}"/>
              </a:ext>
            </a:extLst>
          </p:cNvPr>
          <p:cNvSpPr>
            <a:spLocks noGrp="1"/>
          </p:cNvSpPr>
          <p:nvPr>
            <p:ph sz="quarter" idx="25"/>
          </p:nvPr>
        </p:nvSpPr>
        <p:spPr>
          <a:xfrm>
            <a:off x="4831556"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7" name="Text Placeholder 86">
            <a:extLst>
              <a:ext uri="{FF2B5EF4-FFF2-40B4-BE49-F238E27FC236}">
                <a16:creationId xmlns:a16="http://schemas.microsoft.com/office/drawing/2014/main" id="{029B4909-5400-4BA5-819F-AAE104A2FB97}"/>
              </a:ext>
            </a:extLst>
          </p:cNvPr>
          <p:cNvSpPr>
            <a:spLocks noGrp="1"/>
          </p:cNvSpPr>
          <p:nvPr>
            <p:ph type="body" sz="quarter" idx="26" hasCustomPrompt="1"/>
          </p:nvPr>
        </p:nvSpPr>
        <p:spPr>
          <a:xfrm>
            <a:off x="6350002"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88" name="Text Placeholder 7">
            <a:extLst>
              <a:ext uri="{FF2B5EF4-FFF2-40B4-BE49-F238E27FC236}">
                <a16:creationId xmlns:a16="http://schemas.microsoft.com/office/drawing/2014/main" id="{449EB9B4-63CE-4AE9-8676-CAA0E44AE28E}"/>
              </a:ext>
            </a:extLst>
          </p:cNvPr>
          <p:cNvSpPr>
            <a:spLocks noGrp="1"/>
          </p:cNvSpPr>
          <p:nvPr>
            <p:ph type="body" sz="quarter" idx="27"/>
          </p:nvPr>
        </p:nvSpPr>
        <p:spPr>
          <a:xfrm>
            <a:off x="6983415"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89" name="Content Placeholder 22">
            <a:extLst>
              <a:ext uri="{FF2B5EF4-FFF2-40B4-BE49-F238E27FC236}">
                <a16:creationId xmlns:a16="http://schemas.microsoft.com/office/drawing/2014/main" id="{D20D498C-0429-4BC1-B373-6707D2879F1D}"/>
              </a:ext>
            </a:extLst>
          </p:cNvPr>
          <p:cNvSpPr>
            <a:spLocks noGrp="1"/>
          </p:cNvSpPr>
          <p:nvPr>
            <p:ph sz="quarter" idx="28"/>
          </p:nvPr>
        </p:nvSpPr>
        <p:spPr>
          <a:xfrm>
            <a:off x="7114384"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0" name="Text Placeholder 89">
            <a:extLst>
              <a:ext uri="{FF2B5EF4-FFF2-40B4-BE49-F238E27FC236}">
                <a16:creationId xmlns:a16="http://schemas.microsoft.com/office/drawing/2014/main" id="{02DD955E-CA3C-402E-A975-619E10A58632}"/>
              </a:ext>
            </a:extLst>
          </p:cNvPr>
          <p:cNvSpPr>
            <a:spLocks noGrp="1"/>
          </p:cNvSpPr>
          <p:nvPr>
            <p:ph type="body" sz="quarter" idx="29" hasCustomPrompt="1"/>
          </p:nvPr>
        </p:nvSpPr>
        <p:spPr>
          <a:xfrm>
            <a:off x="8636005"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91" name="Text Placeholder 7">
            <a:extLst>
              <a:ext uri="{FF2B5EF4-FFF2-40B4-BE49-F238E27FC236}">
                <a16:creationId xmlns:a16="http://schemas.microsoft.com/office/drawing/2014/main" id="{E5957EB5-EF2C-45C0-8197-0EE834980E21}"/>
              </a:ext>
            </a:extLst>
          </p:cNvPr>
          <p:cNvSpPr>
            <a:spLocks noGrp="1"/>
          </p:cNvSpPr>
          <p:nvPr>
            <p:ph type="body" sz="quarter" idx="30"/>
          </p:nvPr>
        </p:nvSpPr>
        <p:spPr>
          <a:xfrm>
            <a:off x="9266244" y="3928567"/>
            <a:ext cx="1530344" cy="772020"/>
          </a:xfrm>
          <a:prstGeom prst="roundRect">
            <a:avLst>
              <a:gd name="adj" fmla="val 5736"/>
            </a:avLst>
          </a:prstGeom>
          <a:solidFill>
            <a:schemeClr val="bg2"/>
          </a:solidFill>
          <a:ln w="12700">
            <a:solidFill>
              <a:schemeClr val="bg1"/>
            </a:solidFill>
          </a:ln>
        </p:spPr>
        <p:txBody>
          <a:bodyPr lIns="72000" rIns="72000" anchor="ctr"/>
          <a:lstStyle>
            <a:lvl1pPr algn="ctr">
              <a:lnSpc>
                <a:spcPct val="110000"/>
              </a:lnSpc>
              <a:spcBef>
                <a:spcPts val="0"/>
              </a:spcBef>
              <a:defRPr sz="1130" b="1">
                <a:solidFill>
                  <a:schemeClr val="bg1"/>
                </a:solidFill>
                <a:latin typeface="+mj-lt"/>
              </a:defRPr>
            </a:lvl1pPr>
          </a:lstStyle>
          <a:p>
            <a:pPr lvl="0"/>
            <a:endParaRPr lang="en-GB"/>
          </a:p>
        </p:txBody>
      </p:sp>
      <p:sp>
        <p:nvSpPr>
          <p:cNvPr id="2" name="Title 1">
            <a:extLst>
              <a:ext uri="{FF2B5EF4-FFF2-40B4-BE49-F238E27FC236}">
                <a16:creationId xmlns:a16="http://schemas.microsoft.com/office/drawing/2014/main" id="{62011F29-E1B2-4094-A01B-40ED38E93ED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468481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chnical Flow Diagram with Media">
    <p:bg>
      <p:bgPr>
        <a:solidFill>
          <a:schemeClr val="bg1"/>
        </a:solidFill>
        <a:effectLst/>
      </p:bgPr>
    </p:bg>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6E93BCF2-453F-491E-B061-381D75DDB6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 name="Rectangle 1">
            <a:extLst>
              <a:ext uri="{FF2B5EF4-FFF2-40B4-BE49-F238E27FC236}">
                <a16:creationId xmlns:a16="http://schemas.microsoft.com/office/drawing/2014/main" id="{DFFF5CF8-7B99-4AAE-A9D1-81C7BD5F63FA}"/>
              </a:ext>
            </a:extLst>
          </p:cNvPr>
          <p:cNvSpPr/>
          <p:nvPr userDrawn="1"/>
        </p:nvSpPr>
        <p:spPr>
          <a:xfrm>
            <a:off x="0" y="0"/>
            <a:ext cx="8122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7" name="Text Placeholder 5">
            <a:extLst>
              <a:ext uri="{FF2B5EF4-FFF2-40B4-BE49-F238E27FC236}">
                <a16:creationId xmlns:a16="http://schemas.microsoft.com/office/drawing/2014/main" id="{B879FECE-6873-476D-80AB-94B6706461F5}"/>
              </a:ext>
            </a:extLst>
          </p:cNvPr>
          <p:cNvSpPr>
            <a:spLocks noGrp="1"/>
          </p:cNvSpPr>
          <p:nvPr>
            <p:ph type="body" sz="quarter" idx="10"/>
          </p:nvPr>
        </p:nvSpPr>
        <p:spPr>
          <a:xfrm>
            <a:off x="8696324" y="529968"/>
            <a:ext cx="2924175" cy="1184532"/>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19" name="Text Placeholder 7">
            <a:extLst>
              <a:ext uri="{FF2B5EF4-FFF2-40B4-BE49-F238E27FC236}">
                <a16:creationId xmlns:a16="http://schemas.microsoft.com/office/drawing/2014/main" id="{BD6778E1-17F5-4B9F-B067-B300DA562A49}"/>
              </a:ext>
            </a:extLst>
          </p:cNvPr>
          <p:cNvSpPr>
            <a:spLocks noGrp="1"/>
          </p:cNvSpPr>
          <p:nvPr>
            <p:ph type="body" sz="quarter" idx="12"/>
          </p:nvPr>
        </p:nvSpPr>
        <p:spPr>
          <a:xfrm>
            <a:off x="2574553" y="571500"/>
            <a:ext cx="3048000"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24" name="Content Placeholder 22">
            <a:extLst>
              <a:ext uri="{FF2B5EF4-FFF2-40B4-BE49-F238E27FC236}">
                <a16:creationId xmlns:a16="http://schemas.microsoft.com/office/drawing/2014/main" id="{13CE5E6C-3905-4857-942D-03B3909ACB8B}"/>
              </a:ext>
            </a:extLst>
          </p:cNvPr>
          <p:cNvSpPr>
            <a:spLocks noGrp="1"/>
          </p:cNvSpPr>
          <p:nvPr>
            <p:ph sz="quarter" idx="13"/>
          </p:nvPr>
        </p:nvSpPr>
        <p:spPr>
          <a:xfrm>
            <a:off x="5813053" y="571500"/>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4">
            <a:extLst>
              <a:ext uri="{FF2B5EF4-FFF2-40B4-BE49-F238E27FC236}">
                <a16:creationId xmlns:a16="http://schemas.microsoft.com/office/drawing/2014/main" id="{710CDEE5-1600-4427-8F7B-2D3F125F5746}"/>
              </a:ext>
            </a:extLst>
          </p:cNvPr>
          <p:cNvSpPr>
            <a:spLocks noGrp="1"/>
          </p:cNvSpPr>
          <p:nvPr>
            <p:ph type="body" sz="quarter" idx="14" hasCustomPrompt="1"/>
          </p:nvPr>
        </p:nvSpPr>
        <p:spPr>
          <a:xfrm rot="5400000">
            <a:off x="3857452" y="1250751"/>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27" name="Text Placeholder 7">
            <a:extLst>
              <a:ext uri="{FF2B5EF4-FFF2-40B4-BE49-F238E27FC236}">
                <a16:creationId xmlns:a16="http://schemas.microsoft.com/office/drawing/2014/main" id="{E11C2B89-DC7C-45D5-B10B-C838A8C9082C}"/>
              </a:ext>
            </a:extLst>
          </p:cNvPr>
          <p:cNvSpPr>
            <a:spLocks noGrp="1"/>
          </p:cNvSpPr>
          <p:nvPr>
            <p:ph type="body" sz="quarter" idx="15"/>
          </p:nvPr>
        </p:nvSpPr>
        <p:spPr>
          <a:xfrm>
            <a:off x="2574553" y="1563290"/>
            <a:ext cx="3048000" cy="507206"/>
          </a:xfrm>
          <a:prstGeom prst="roundRect">
            <a:avLst>
              <a:gd name="adj" fmla="val 7278"/>
            </a:avLst>
          </a:prstGeom>
          <a:solidFill>
            <a:schemeClr val="accent1"/>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28" name="Content Placeholder 22">
            <a:extLst>
              <a:ext uri="{FF2B5EF4-FFF2-40B4-BE49-F238E27FC236}">
                <a16:creationId xmlns:a16="http://schemas.microsoft.com/office/drawing/2014/main" id="{12DD5E88-A12B-4BF4-BF99-FE893AF4E3AF}"/>
              </a:ext>
            </a:extLst>
          </p:cNvPr>
          <p:cNvSpPr>
            <a:spLocks noGrp="1"/>
          </p:cNvSpPr>
          <p:nvPr>
            <p:ph sz="quarter" idx="16"/>
          </p:nvPr>
        </p:nvSpPr>
        <p:spPr>
          <a:xfrm>
            <a:off x="862856" y="1563290"/>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8">
            <a:extLst>
              <a:ext uri="{FF2B5EF4-FFF2-40B4-BE49-F238E27FC236}">
                <a16:creationId xmlns:a16="http://schemas.microsoft.com/office/drawing/2014/main" id="{A6F34275-F2E4-4E44-A3B4-E7E267D39FB9}"/>
              </a:ext>
            </a:extLst>
          </p:cNvPr>
          <p:cNvSpPr>
            <a:spLocks noGrp="1"/>
          </p:cNvSpPr>
          <p:nvPr>
            <p:ph type="body" sz="quarter" idx="17" hasCustomPrompt="1"/>
          </p:nvPr>
        </p:nvSpPr>
        <p:spPr>
          <a:xfrm rot="5400000">
            <a:off x="3857452" y="2242541"/>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1"/>
          </a:solidFill>
        </p:spPr>
        <p:txBody>
          <a:bodyPr wrap="square" anchor="ctr">
            <a:noAutofit/>
          </a:bodyPr>
          <a:lstStyle>
            <a:lvl1pPr algn="ctr">
              <a:lnSpc>
                <a:spcPct val="100000"/>
              </a:lnSpc>
              <a:spcBef>
                <a:spcPts val="0"/>
              </a:spcBef>
              <a:defRPr sz="100"/>
            </a:lvl1pPr>
          </a:lstStyle>
          <a:p>
            <a:pPr lvl="0"/>
            <a:r>
              <a:rPr lang="en-GB"/>
              <a:t> </a:t>
            </a:r>
          </a:p>
        </p:txBody>
      </p:sp>
      <p:sp>
        <p:nvSpPr>
          <p:cNvPr id="30" name="Text Placeholder 7">
            <a:extLst>
              <a:ext uri="{FF2B5EF4-FFF2-40B4-BE49-F238E27FC236}">
                <a16:creationId xmlns:a16="http://schemas.microsoft.com/office/drawing/2014/main" id="{FD994A4E-4E31-4BE8-8A8D-31FA020E260D}"/>
              </a:ext>
            </a:extLst>
          </p:cNvPr>
          <p:cNvSpPr>
            <a:spLocks noGrp="1"/>
          </p:cNvSpPr>
          <p:nvPr>
            <p:ph type="body" sz="quarter" idx="18"/>
          </p:nvPr>
        </p:nvSpPr>
        <p:spPr>
          <a:xfrm>
            <a:off x="2574553" y="2552699"/>
            <a:ext cx="3048000" cy="507206"/>
          </a:xfrm>
          <a:prstGeom prst="roundRect">
            <a:avLst>
              <a:gd name="adj" fmla="val 7278"/>
            </a:avLst>
          </a:prstGeom>
          <a:solidFill>
            <a:schemeClr val="accent4"/>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31" name="Content Placeholder 22">
            <a:extLst>
              <a:ext uri="{FF2B5EF4-FFF2-40B4-BE49-F238E27FC236}">
                <a16:creationId xmlns:a16="http://schemas.microsoft.com/office/drawing/2014/main" id="{3112A4F4-36A1-4FD0-8157-AF36ADE77D0D}"/>
              </a:ext>
            </a:extLst>
          </p:cNvPr>
          <p:cNvSpPr>
            <a:spLocks noGrp="1"/>
          </p:cNvSpPr>
          <p:nvPr>
            <p:ph sz="quarter" idx="19"/>
          </p:nvPr>
        </p:nvSpPr>
        <p:spPr>
          <a:xfrm>
            <a:off x="5813053" y="2552699"/>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1">
            <a:extLst>
              <a:ext uri="{FF2B5EF4-FFF2-40B4-BE49-F238E27FC236}">
                <a16:creationId xmlns:a16="http://schemas.microsoft.com/office/drawing/2014/main" id="{61FE4C8D-0F38-4DEC-A72C-18A4020511A0}"/>
              </a:ext>
            </a:extLst>
          </p:cNvPr>
          <p:cNvSpPr>
            <a:spLocks noGrp="1"/>
          </p:cNvSpPr>
          <p:nvPr>
            <p:ph type="body" sz="quarter" idx="20" hasCustomPrompt="1"/>
          </p:nvPr>
        </p:nvSpPr>
        <p:spPr>
          <a:xfrm rot="5400000">
            <a:off x="3857452" y="3231950"/>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4"/>
          </a:solidFill>
        </p:spPr>
        <p:txBody>
          <a:bodyPr wrap="square" anchor="ctr">
            <a:noAutofit/>
          </a:bodyPr>
          <a:lstStyle>
            <a:lvl1pPr algn="ctr">
              <a:lnSpc>
                <a:spcPct val="100000"/>
              </a:lnSpc>
              <a:spcBef>
                <a:spcPts val="0"/>
              </a:spcBef>
              <a:defRPr sz="100"/>
            </a:lvl1pPr>
          </a:lstStyle>
          <a:p>
            <a:pPr lvl="0"/>
            <a:r>
              <a:rPr lang="en-GB"/>
              <a:t> </a:t>
            </a:r>
          </a:p>
        </p:txBody>
      </p:sp>
      <p:sp>
        <p:nvSpPr>
          <p:cNvPr id="33" name="Text Placeholder 7">
            <a:extLst>
              <a:ext uri="{FF2B5EF4-FFF2-40B4-BE49-F238E27FC236}">
                <a16:creationId xmlns:a16="http://schemas.microsoft.com/office/drawing/2014/main" id="{9056175D-2054-4843-BA07-A400E7430E5F}"/>
              </a:ext>
            </a:extLst>
          </p:cNvPr>
          <p:cNvSpPr>
            <a:spLocks noGrp="1"/>
          </p:cNvSpPr>
          <p:nvPr>
            <p:ph type="body" sz="quarter" idx="21"/>
          </p:nvPr>
        </p:nvSpPr>
        <p:spPr>
          <a:xfrm>
            <a:off x="2574553" y="3544493"/>
            <a:ext cx="3048000" cy="507206"/>
          </a:xfrm>
          <a:prstGeom prst="roundRect">
            <a:avLst>
              <a:gd name="adj" fmla="val 7278"/>
            </a:avLst>
          </a:prstGeom>
          <a:solidFill>
            <a:schemeClr val="accent2"/>
          </a:solidFill>
        </p:spPr>
        <p:txBody>
          <a:bodyPr lIns="72000" rIns="72000" anchor="ctr"/>
          <a:lstStyle>
            <a:lvl1pPr algn="ctr">
              <a:lnSpc>
                <a:spcPct val="110000"/>
              </a:lnSpc>
              <a:spcBef>
                <a:spcPts val="0"/>
              </a:spcBef>
              <a:defRPr sz="1130" b="1">
                <a:solidFill>
                  <a:schemeClr val="tx2"/>
                </a:solidFill>
                <a:latin typeface="+mj-lt"/>
              </a:defRPr>
            </a:lvl1pPr>
          </a:lstStyle>
          <a:p>
            <a:pPr lvl="0"/>
            <a:endParaRPr lang="en-GB"/>
          </a:p>
        </p:txBody>
      </p:sp>
      <p:sp>
        <p:nvSpPr>
          <p:cNvPr id="34" name="Content Placeholder 22">
            <a:extLst>
              <a:ext uri="{FF2B5EF4-FFF2-40B4-BE49-F238E27FC236}">
                <a16:creationId xmlns:a16="http://schemas.microsoft.com/office/drawing/2014/main" id="{9BA83353-2CF0-439C-A5AC-315BD5BE59BE}"/>
              </a:ext>
            </a:extLst>
          </p:cNvPr>
          <p:cNvSpPr>
            <a:spLocks noGrp="1"/>
          </p:cNvSpPr>
          <p:nvPr>
            <p:ph sz="quarter" idx="22"/>
          </p:nvPr>
        </p:nvSpPr>
        <p:spPr>
          <a:xfrm>
            <a:off x="862856" y="3544493"/>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34">
            <a:extLst>
              <a:ext uri="{FF2B5EF4-FFF2-40B4-BE49-F238E27FC236}">
                <a16:creationId xmlns:a16="http://schemas.microsoft.com/office/drawing/2014/main" id="{50AB4E0B-24D3-41A0-973A-D75F90EC61AB}"/>
              </a:ext>
            </a:extLst>
          </p:cNvPr>
          <p:cNvSpPr>
            <a:spLocks noGrp="1"/>
          </p:cNvSpPr>
          <p:nvPr>
            <p:ph type="body" sz="quarter" idx="23" hasCustomPrompt="1"/>
          </p:nvPr>
        </p:nvSpPr>
        <p:spPr>
          <a:xfrm rot="5400000">
            <a:off x="3857452" y="4223744"/>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2"/>
          </a:solidFill>
        </p:spPr>
        <p:txBody>
          <a:bodyPr wrap="square" anchor="ctr">
            <a:noAutofit/>
          </a:bodyPr>
          <a:lstStyle>
            <a:lvl1pPr algn="ctr">
              <a:lnSpc>
                <a:spcPct val="100000"/>
              </a:lnSpc>
              <a:spcBef>
                <a:spcPts val="0"/>
              </a:spcBef>
              <a:defRPr sz="100"/>
            </a:lvl1pPr>
          </a:lstStyle>
          <a:p>
            <a:pPr lvl="0"/>
            <a:r>
              <a:rPr lang="en-GB"/>
              <a:t> </a:t>
            </a:r>
          </a:p>
        </p:txBody>
      </p:sp>
      <p:sp>
        <p:nvSpPr>
          <p:cNvPr id="36" name="Text Placeholder 7">
            <a:extLst>
              <a:ext uri="{FF2B5EF4-FFF2-40B4-BE49-F238E27FC236}">
                <a16:creationId xmlns:a16="http://schemas.microsoft.com/office/drawing/2014/main" id="{95884F70-44ED-421D-95FB-6D4D3C6C8F87}"/>
              </a:ext>
            </a:extLst>
          </p:cNvPr>
          <p:cNvSpPr>
            <a:spLocks noGrp="1"/>
          </p:cNvSpPr>
          <p:nvPr>
            <p:ph type="body" sz="quarter" idx="24"/>
          </p:nvPr>
        </p:nvSpPr>
        <p:spPr>
          <a:xfrm>
            <a:off x="2574553" y="4537273"/>
            <a:ext cx="3048000" cy="507206"/>
          </a:xfrm>
          <a:prstGeom prst="roundRect">
            <a:avLst>
              <a:gd name="adj" fmla="val 7278"/>
            </a:avLst>
          </a:prstGeom>
          <a:solidFill>
            <a:schemeClr val="accent3"/>
          </a:solidFill>
        </p:spPr>
        <p:txBody>
          <a:bodyPr lIns="72000" rIns="72000" anchor="ctr"/>
          <a:lstStyle>
            <a:lvl1pPr algn="ctr">
              <a:lnSpc>
                <a:spcPct val="110000"/>
              </a:lnSpc>
              <a:spcBef>
                <a:spcPts val="0"/>
              </a:spcBef>
              <a:defRPr sz="1130" b="1">
                <a:solidFill>
                  <a:schemeClr val="bg2"/>
                </a:solidFill>
                <a:latin typeface="+mj-lt"/>
              </a:defRPr>
            </a:lvl1pPr>
          </a:lstStyle>
          <a:p>
            <a:pPr lvl="0"/>
            <a:endParaRPr lang="en-GB"/>
          </a:p>
        </p:txBody>
      </p:sp>
      <p:sp>
        <p:nvSpPr>
          <p:cNvPr id="37" name="Content Placeholder 22">
            <a:extLst>
              <a:ext uri="{FF2B5EF4-FFF2-40B4-BE49-F238E27FC236}">
                <a16:creationId xmlns:a16="http://schemas.microsoft.com/office/drawing/2014/main" id="{F65A0988-6730-4766-A765-388B2673FAA5}"/>
              </a:ext>
            </a:extLst>
          </p:cNvPr>
          <p:cNvSpPr>
            <a:spLocks noGrp="1"/>
          </p:cNvSpPr>
          <p:nvPr>
            <p:ph sz="quarter" idx="25"/>
          </p:nvPr>
        </p:nvSpPr>
        <p:spPr>
          <a:xfrm>
            <a:off x="5813053" y="4537273"/>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7">
            <a:extLst>
              <a:ext uri="{FF2B5EF4-FFF2-40B4-BE49-F238E27FC236}">
                <a16:creationId xmlns:a16="http://schemas.microsoft.com/office/drawing/2014/main" id="{4F72D7BB-3276-415D-91B7-1111DBEB61A3}"/>
              </a:ext>
            </a:extLst>
          </p:cNvPr>
          <p:cNvSpPr>
            <a:spLocks noGrp="1"/>
          </p:cNvSpPr>
          <p:nvPr>
            <p:ph type="body" sz="quarter" idx="26" hasCustomPrompt="1"/>
          </p:nvPr>
        </p:nvSpPr>
        <p:spPr>
          <a:xfrm rot="5400000">
            <a:off x="3857452" y="5216524"/>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3"/>
          </a:solidFill>
        </p:spPr>
        <p:txBody>
          <a:bodyPr wrap="square" anchor="ctr">
            <a:noAutofit/>
          </a:bodyPr>
          <a:lstStyle>
            <a:lvl1pPr algn="ctr">
              <a:lnSpc>
                <a:spcPct val="100000"/>
              </a:lnSpc>
              <a:spcBef>
                <a:spcPts val="0"/>
              </a:spcBef>
              <a:defRPr sz="100"/>
            </a:lvl1pPr>
          </a:lstStyle>
          <a:p>
            <a:pPr lvl="0"/>
            <a:r>
              <a:rPr lang="en-GB"/>
              <a:t> </a:t>
            </a:r>
          </a:p>
        </p:txBody>
      </p:sp>
      <p:sp>
        <p:nvSpPr>
          <p:cNvPr id="39" name="Text Placeholder 7">
            <a:extLst>
              <a:ext uri="{FF2B5EF4-FFF2-40B4-BE49-F238E27FC236}">
                <a16:creationId xmlns:a16="http://schemas.microsoft.com/office/drawing/2014/main" id="{661B430F-CA02-4697-B38B-DD7C4E23C1AA}"/>
              </a:ext>
            </a:extLst>
          </p:cNvPr>
          <p:cNvSpPr>
            <a:spLocks noGrp="1"/>
          </p:cNvSpPr>
          <p:nvPr>
            <p:ph type="body" sz="quarter" idx="27"/>
          </p:nvPr>
        </p:nvSpPr>
        <p:spPr>
          <a:xfrm>
            <a:off x="2574553" y="5525690"/>
            <a:ext cx="3048000" cy="507206"/>
          </a:xfrm>
          <a:prstGeom prst="roundRect">
            <a:avLst>
              <a:gd name="adj" fmla="val 7278"/>
            </a:avLst>
          </a:prstGeom>
          <a:solidFill>
            <a:schemeClr val="bg2"/>
          </a:solidFill>
          <a:ln w="12700">
            <a:solidFill>
              <a:schemeClr val="bg1"/>
            </a:solidFill>
          </a:ln>
        </p:spPr>
        <p:txBody>
          <a:bodyPr lIns="72000" rIns="72000" anchor="ctr"/>
          <a:lstStyle>
            <a:lvl1pPr algn="ctr">
              <a:lnSpc>
                <a:spcPct val="110000"/>
              </a:lnSpc>
              <a:spcBef>
                <a:spcPts val="0"/>
              </a:spcBef>
              <a:defRPr sz="1130" b="1">
                <a:solidFill>
                  <a:schemeClr val="bg1"/>
                </a:solidFill>
                <a:latin typeface="+mj-lt"/>
              </a:defRPr>
            </a:lvl1pPr>
          </a:lstStyle>
          <a:p>
            <a:pPr lvl="0"/>
            <a:endParaRPr lang="en-GB"/>
          </a:p>
        </p:txBody>
      </p:sp>
      <p:sp>
        <p:nvSpPr>
          <p:cNvPr id="40" name="Content Placeholder 22">
            <a:extLst>
              <a:ext uri="{FF2B5EF4-FFF2-40B4-BE49-F238E27FC236}">
                <a16:creationId xmlns:a16="http://schemas.microsoft.com/office/drawing/2014/main" id="{02200AB6-285A-4ADF-ACB7-2F8EB7AAA404}"/>
              </a:ext>
            </a:extLst>
          </p:cNvPr>
          <p:cNvSpPr>
            <a:spLocks noGrp="1"/>
          </p:cNvSpPr>
          <p:nvPr>
            <p:ph sz="quarter" idx="28"/>
          </p:nvPr>
        </p:nvSpPr>
        <p:spPr>
          <a:xfrm>
            <a:off x="862856" y="5525690"/>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E6096736-76EF-4A10-AC20-B90D86C05608}"/>
              </a:ext>
            </a:extLst>
          </p:cNvPr>
          <p:cNvSpPr>
            <a:spLocks noGrp="1"/>
          </p:cNvSpPr>
          <p:nvPr>
            <p:ph sz="quarter" idx="29"/>
          </p:nvPr>
        </p:nvSpPr>
        <p:spPr>
          <a:xfrm>
            <a:off x="8696324" y="1904998"/>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0342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7D1B6869-999B-4675-A023-01FA4049E2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7" name="Content Placeholder 3">
            <a:extLst>
              <a:ext uri="{FF2B5EF4-FFF2-40B4-BE49-F238E27FC236}">
                <a16:creationId xmlns:a16="http://schemas.microsoft.com/office/drawing/2014/main" id="{D99C5D9B-7644-4A30-93F1-779EADBF676C}"/>
              </a:ext>
            </a:extLst>
          </p:cNvPr>
          <p:cNvSpPr>
            <a:spLocks noGrp="1"/>
          </p:cNvSpPr>
          <p:nvPr>
            <p:ph sz="quarter" idx="41" hasCustomPrompt="1"/>
          </p:nvPr>
        </p:nvSpPr>
        <p:spPr>
          <a:xfrm>
            <a:off x="638399" y="4576185"/>
            <a:ext cx="885600" cy="507600"/>
          </a:xfrm>
          <a:noFill/>
        </p:spPr>
        <p:txBody>
          <a:bodyPr anchor="ctr"/>
          <a:lstStyle>
            <a:lvl1pPr algn="ctr">
              <a:defRPr sz="900"/>
            </a:lvl1pPr>
          </a:lstStyle>
          <a:p>
            <a:pPr lvl="0"/>
            <a:r>
              <a:rPr lang="en-GB"/>
              <a:t>Partner Logo</a:t>
            </a:r>
          </a:p>
        </p:txBody>
      </p:sp>
      <p:sp>
        <p:nvSpPr>
          <p:cNvPr id="38" name="Content Placeholder 3">
            <a:extLst>
              <a:ext uri="{FF2B5EF4-FFF2-40B4-BE49-F238E27FC236}">
                <a16:creationId xmlns:a16="http://schemas.microsoft.com/office/drawing/2014/main" id="{A9BE658E-CC70-4185-B398-C81245BD4429}"/>
              </a:ext>
            </a:extLst>
          </p:cNvPr>
          <p:cNvSpPr>
            <a:spLocks noGrp="1"/>
          </p:cNvSpPr>
          <p:nvPr>
            <p:ph sz="quarter" idx="42" hasCustomPrompt="1"/>
          </p:nvPr>
        </p:nvSpPr>
        <p:spPr>
          <a:xfrm>
            <a:off x="1651905" y="4576185"/>
            <a:ext cx="885600" cy="507600"/>
          </a:xfrm>
          <a:noFill/>
        </p:spPr>
        <p:txBody>
          <a:bodyPr anchor="ctr"/>
          <a:lstStyle>
            <a:lvl1pPr algn="ctr">
              <a:defRPr sz="900"/>
            </a:lvl1pPr>
          </a:lstStyle>
          <a:p>
            <a:pPr lvl="0"/>
            <a:r>
              <a:rPr lang="en-GB"/>
              <a:t>Partner Logo</a:t>
            </a:r>
          </a:p>
        </p:txBody>
      </p:sp>
      <p:sp>
        <p:nvSpPr>
          <p:cNvPr id="45" name="Content Placeholder 3">
            <a:extLst>
              <a:ext uri="{FF2B5EF4-FFF2-40B4-BE49-F238E27FC236}">
                <a16:creationId xmlns:a16="http://schemas.microsoft.com/office/drawing/2014/main" id="{57814137-B82F-4AFF-807B-A5074B750620}"/>
              </a:ext>
            </a:extLst>
          </p:cNvPr>
          <p:cNvSpPr>
            <a:spLocks noGrp="1"/>
          </p:cNvSpPr>
          <p:nvPr>
            <p:ph sz="quarter" idx="43" hasCustomPrompt="1"/>
          </p:nvPr>
        </p:nvSpPr>
        <p:spPr>
          <a:xfrm>
            <a:off x="2667225" y="4576185"/>
            <a:ext cx="885600" cy="507600"/>
          </a:xfrm>
          <a:noFill/>
        </p:spPr>
        <p:txBody>
          <a:bodyPr anchor="ctr"/>
          <a:lstStyle>
            <a:lvl1pPr algn="ctr">
              <a:defRPr sz="900"/>
            </a:lvl1pPr>
          </a:lstStyle>
          <a:p>
            <a:pPr lvl="0"/>
            <a:r>
              <a:rPr lang="en-GB"/>
              <a:t>Partner Logo</a:t>
            </a:r>
          </a:p>
        </p:txBody>
      </p:sp>
      <p:sp>
        <p:nvSpPr>
          <p:cNvPr id="46" name="Content Placeholder 3">
            <a:extLst>
              <a:ext uri="{FF2B5EF4-FFF2-40B4-BE49-F238E27FC236}">
                <a16:creationId xmlns:a16="http://schemas.microsoft.com/office/drawing/2014/main" id="{5742FC6C-753F-43A1-BECC-D88C0B2B8A13}"/>
              </a:ext>
            </a:extLst>
          </p:cNvPr>
          <p:cNvSpPr>
            <a:spLocks noGrp="1"/>
          </p:cNvSpPr>
          <p:nvPr>
            <p:ph sz="quarter" idx="44" hasCustomPrompt="1"/>
          </p:nvPr>
        </p:nvSpPr>
        <p:spPr>
          <a:xfrm>
            <a:off x="638398" y="5207032"/>
            <a:ext cx="1395189" cy="507600"/>
          </a:xfrm>
          <a:noFill/>
        </p:spPr>
        <p:txBody>
          <a:bodyPr anchor="ctr"/>
          <a:lstStyle>
            <a:lvl1pPr algn="ctr">
              <a:defRPr sz="900"/>
            </a:lvl1pPr>
          </a:lstStyle>
          <a:p>
            <a:pPr lvl="0"/>
            <a:r>
              <a:rPr lang="en-GB"/>
              <a:t>Partner Logo</a:t>
            </a:r>
          </a:p>
        </p:txBody>
      </p:sp>
      <p:sp>
        <p:nvSpPr>
          <p:cNvPr id="47" name="Content Placeholder 3">
            <a:extLst>
              <a:ext uri="{FF2B5EF4-FFF2-40B4-BE49-F238E27FC236}">
                <a16:creationId xmlns:a16="http://schemas.microsoft.com/office/drawing/2014/main" id="{5395A700-7691-4B37-B156-4F8ADE2F9087}"/>
              </a:ext>
            </a:extLst>
          </p:cNvPr>
          <p:cNvSpPr>
            <a:spLocks noGrp="1"/>
          </p:cNvSpPr>
          <p:nvPr>
            <p:ph sz="quarter" idx="45" hasCustomPrompt="1"/>
          </p:nvPr>
        </p:nvSpPr>
        <p:spPr>
          <a:xfrm>
            <a:off x="2157410" y="5207032"/>
            <a:ext cx="1395189" cy="507600"/>
          </a:xfrm>
          <a:noFill/>
        </p:spPr>
        <p:txBody>
          <a:bodyPr anchor="ctr"/>
          <a:lstStyle>
            <a:lvl1pPr algn="ctr">
              <a:defRPr sz="900"/>
            </a:lvl1pPr>
          </a:lstStyle>
          <a:p>
            <a:pPr lvl="0"/>
            <a:r>
              <a:rPr lang="en-GB"/>
              <a:t>Partner Logo</a:t>
            </a:r>
          </a:p>
        </p:txBody>
      </p:sp>
      <p:sp>
        <p:nvSpPr>
          <p:cNvPr id="4" name="Content Placeholder 3">
            <a:extLst>
              <a:ext uri="{FF2B5EF4-FFF2-40B4-BE49-F238E27FC236}">
                <a16:creationId xmlns:a16="http://schemas.microsoft.com/office/drawing/2014/main" id="{3CC55CE4-B4D2-4C7B-A74A-5F0AA648380E}"/>
              </a:ext>
            </a:extLst>
          </p:cNvPr>
          <p:cNvSpPr>
            <a:spLocks noGrp="1"/>
          </p:cNvSpPr>
          <p:nvPr>
            <p:ph sz="quarter" idx="38" hasCustomPrompt="1"/>
          </p:nvPr>
        </p:nvSpPr>
        <p:spPr>
          <a:xfrm>
            <a:off x="638399" y="3945338"/>
            <a:ext cx="885600" cy="507600"/>
          </a:xfrm>
          <a:noFill/>
        </p:spPr>
        <p:txBody>
          <a:bodyPr anchor="ctr"/>
          <a:lstStyle>
            <a:lvl1pPr algn="ctr">
              <a:defRPr sz="900"/>
            </a:lvl1pPr>
          </a:lstStyle>
          <a:p>
            <a:pPr lvl="0"/>
            <a:r>
              <a:rPr lang="en-GB"/>
              <a:t>Partner Logo</a:t>
            </a:r>
          </a:p>
        </p:txBody>
      </p:sp>
      <p:sp>
        <p:nvSpPr>
          <p:cNvPr id="35" name="Content Placeholder 3">
            <a:extLst>
              <a:ext uri="{FF2B5EF4-FFF2-40B4-BE49-F238E27FC236}">
                <a16:creationId xmlns:a16="http://schemas.microsoft.com/office/drawing/2014/main" id="{7BC2B599-DE4D-402E-A039-B0C5B5B10994}"/>
              </a:ext>
            </a:extLst>
          </p:cNvPr>
          <p:cNvSpPr>
            <a:spLocks noGrp="1"/>
          </p:cNvSpPr>
          <p:nvPr>
            <p:ph sz="quarter" idx="39" hasCustomPrompt="1"/>
          </p:nvPr>
        </p:nvSpPr>
        <p:spPr>
          <a:xfrm>
            <a:off x="1651905" y="3945338"/>
            <a:ext cx="885600" cy="507600"/>
          </a:xfrm>
          <a:noFill/>
        </p:spPr>
        <p:txBody>
          <a:bodyPr anchor="ctr"/>
          <a:lstStyle>
            <a:lvl1pPr algn="ctr">
              <a:defRPr sz="900"/>
            </a:lvl1pPr>
          </a:lstStyle>
          <a:p>
            <a:pPr lvl="0"/>
            <a:r>
              <a:rPr lang="en-GB"/>
              <a:t>Partner Logo</a:t>
            </a:r>
          </a:p>
        </p:txBody>
      </p:sp>
      <p:sp>
        <p:nvSpPr>
          <p:cNvPr id="36" name="Content Placeholder 3">
            <a:extLst>
              <a:ext uri="{FF2B5EF4-FFF2-40B4-BE49-F238E27FC236}">
                <a16:creationId xmlns:a16="http://schemas.microsoft.com/office/drawing/2014/main" id="{B929C263-0807-4AD3-91D7-5BD16FBCE59B}"/>
              </a:ext>
            </a:extLst>
          </p:cNvPr>
          <p:cNvSpPr>
            <a:spLocks noGrp="1"/>
          </p:cNvSpPr>
          <p:nvPr>
            <p:ph sz="quarter" idx="40" hasCustomPrompt="1"/>
          </p:nvPr>
        </p:nvSpPr>
        <p:spPr>
          <a:xfrm>
            <a:off x="2667225" y="3945338"/>
            <a:ext cx="885600" cy="507600"/>
          </a:xfrm>
          <a:noFill/>
        </p:spPr>
        <p:txBody>
          <a:bodyPr anchor="ctr"/>
          <a:lstStyle>
            <a:lvl1pPr algn="ctr">
              <a:defRPr sz="900"/>
            </a:lvl1pPr>
          </a:lstStyle>
          <a:p>
            <a:pPr lvl="0"/>
            <a:r>
              <a:rPr lang="en-GB"/>
              <a:t>Partner Logo</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4694238" y="1096537"/>
            <a:ext cx="6640512" cy="771525"/>
          </a:xfrm>
        </p:spPr>
        <p:txBody>
          <a:bodyPr/>
          <a:lstStyle>
            <a:lvl1pPr>
              <a:lnSpc>
                <a:spcPct val="118000"/>
              </a:lnSpc>
              <a:spcBef>
                <a:spcPts val="0"/>
              </a:spcBef>
              <a:defRPr sz="2250">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6" name="Text Placeholder 5">
            <a:extLst>
              <a:ext uri="{FF2B5EF4-FFF2-40B4-BE49-F238E27FC236}">
                <a16:creationId xmlns:a16="http://schemas.microsoft.com/office/drawing/2014/main" id="{E37B13E8-7B36-4B9D-9C32-B21408348A31}"/>
              </a:ext>
            </a:extLst>
          </p:cNvPr>
          <p:cNvSpPr>
            <a:spLocks noGrp="1"/>
          </p:cNvSpPr>
          <p:nvPr>
            <p:ph type="body" sz="quarter" idx="16"/>
          </p:nvPr>
        </p:nvSpPr>
        <p:spPr>
          <a:xfrm>
            <a:off x="4694238" y="3736222"/>
            <a:ext cx="2063750" cy="546430"/>
          </a:xfrm>
        </p:spPr>
        <p:txBody>
          <a:bodyPr anchor="b"/>
          <a:lstStyle>
            <a:lvl1pPr>
              <a:lnSpc>
                <a:spcPct val="122000"/>
              </a:lnSpc>
              <a:spcBef>
                <a:spcPts val="0"/>
              </a:spcBef>
              <a:defRPr sz="1500" b="1">
                <a:solidFill>
                  <a:schemeClr val="accent1"/>
                </a:solidFill>
                <a:latin typeface="+mj-lt"/>
              </a:defRPr>
            </a:lvl1pPr>
            <a:lvl2pPr marL="182563" indent="0">
              <a:buNone/>
              <a:defRPr/>
            </a:lvl2pPr>
          </a:lstStyle>
          <a:p>
            <a:pPr lvl="0"/>
            <a:endParaRPr lang="en-US"/>
          </a:p>
        </p:txBody>
      </p:sp>
      <p:pic>
        <p:nvPicPr>
          <p:cNvPr id="10" name="Graphic 9">
            <a:extLst>
              <a:ext uri="{FF2B5EF4-FFF2-40B4-BE49-F238E27FC236}">
                <a16:creationId xmlns:a16="http://schemas.microsoft.com/office/drawing/2014/main" id="{F830FBC3-C15D-4612-AED1-47E7090A3FC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238" y="634431"/>
            <a:ext cx="1020762" cy="280710"/>
          </a:xfrm>
          <a:prstGeom prst="rect">
            <a:avLst/>
          </a:prstGeom>
        </p:spPr>
      </p:pic>
      <p:sp>
        <p:nvSpPr>
          <p:cNvPr id="27" name="Picture Placeholder 26">
            <a:extLst>
              <a:ext uri="{FF2B5EF4-FFF2-40B4-BE49-F238E27FC236}">
                <a16:creationId xmlns:a16="http://schemas.microsoft.com/office/drawing/2014/main" id="{9F191382-FCD1-4904-8A96-22DF464D60DC}"/>
              </a:ext>
            </a:extLst>
          </p:cNvPr>
          <p:cNvSpPr>
            <a:spLocks noGrp="1"/>
          </p:cNvSpPr>
          <p:nvPr>
            <p:ph type="pic" sz="quarter" idx="22"/>
          </p:nvPr>
        </p:nvSpPr>
        <p:spPr>
          <a:xfrm>
            <a:off x="0" y="0"/>
            <a:ext cx="3939540" cy="3551146"/>
          </a:xfrm>
          <a:custGeom>
            <a:avLst/>
            <a:gdLst>
              <a:gd name="connsiteX0" fmla="*/ 0 w 3939540"/>
              <a:gd name="connsiteY0" fmla="*/ 0 h 3551146"/>
              <a:gd name="connsiteX1" fmla="*/ 3607299 w 3939540"/>
              <a:gd name="connsiteY1" fmla="*/ 0 h 3551146"/>
              <a:gd name="connsiteX2" fmla="*/ 3655815 w 3939540"/>
              <a:gd name="connsiteY2" fmla="*/ 79860 h 3551146"/>
              <a:gd name="connsiteX3" fmla="*/ 3939540 w 3939540"/>
              <a:gd name="connsiteY3" fmla="*/ 1200376 h 3551146"/>
              <a:gd name="connsiteX4" fmla="*/ 1588770 w 3939540"/>
              <a:gd name="connsiteY4" fmla="*/ 3551146 h 3551146"/>
              <a:gd name="connsiteX5" fmla="*/ 93462 w 3939540"/>
              <a:gd name="connsiteY5" fmla="*/ 3014344 h 3551146"/>
              <a:gd name="connsiteX6" fmla="*/ 0 w 3939540"/>
              <a:gd name="connsiteY6" fmla="*/ 2929400 h 3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540" h="3551146">
                <a:moveTo>
                  <a:pt x="0" y="0"/>
                </a:moveTo>
                <a:lnTo>
                  <a:pt x="3607299" y="0"/>
                </a:lnTo>
                <a:lnTo>
                  <a:pt x="3655815" y="79860"/>
                </a:lnTo>
                <a:cubicBezTo>
                  <a:pt x="3836759" y="412948"/>
                  <a:pt x="3939540" y="794659"/>
                  <a:pt x="3939540" y="1200376"/>
                </a:cubicBezTo>
                <a:cubicBezTo>
                  <a:pt x="3939540" y="2498670"/>
                  <a:pt x="2887064" y="3551146"/>
                  <a:pt x="1588770" y="3551146"/>
                </a:cubicBezTo>
                <a:cubicBezTo>
                  <a:pt x="1020766" y="3551146"/>
                  <a:pt x="499814" y="3349696"/>
                  <a:pt x="93462" y="3014344"/>
                </a:cubicBezTo>
                <a:lnTo>
                  <a:pt x="0" y="2929400"/>
                </a:ln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 name="Content Placeholder 2">
            <a:extLst>
              <a:ext uri="{FF2B5EF4-FFF2-40B4-BE49-F238E27FC236}">
                <a16:creationId xmlns:a16="http://schemas.microsoft.com/office/drawing/2014/main" id="{75F6D463-52AD-4AFF-AF72-D0707025D886}"/>
              </a:ext>
            </a:extLst>
          </p:cNvPr>
          <p:cNvSpPr>
            <a:spLocks noGrp="1"/>
          </p:cNvSpPr>
          <p:nvPr>
            <p:ph sz="quarter" idx="29"/>
          </p:nvPr>
        </p:nvSpPr>
        <p:spPr>
          <a:xfrm>
            <a:off x="4694238" y="2122434"/>
            <a:ext cx="6640512" cy="1306563"/>
          </a:xfrm>
        </p:spPr>
        <p:txBody>
          <a:bodyPr/>
          <a:lstStyle>
            <a:lvl1pPr>
              <a:spcBef>
                <a:spcPts val="1800"/>
              </a:spcBef>
              <a:defRPr sz="1500"/>
            </a:lvl1pPr>
            <a:lvl2pPr>
              <a:spcBef>
                <a:spcPts val="500"/>
              </a:spcBef>
              <a:defRPr sz="1500"/>
            </a:lvl2pPr>
            <a:lvl3pPr>
              <a:spcBef>
                <a:spcPts val="500"/>
              </a:spcBef>
              <a:defRPr sz="1500"/>
            </a:lvl3pPr>
            <a:lvl4pPr>
              <a:spcBef>
                <a:spcPts val="500"/>
              </a:spcBef>
              <a:defRPr sz="1500"/>
            </a:lvl4pPr>
            <a:lvl5pPr>
              <a:spcBef>
                <a:spcPts val="500"/>
              </a:spcBef>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
            <a:extLst>
              <a:ext uri="{FF2B5EF4-FFF2-40B4-BE49-F238E27FC236}">
                <a16:creationId xmlns:a16="http://schemas.microsoft.com/office/drawing/2014/main" id="{585A0FB9-2078-452A-9895-ABF0F6DEFBC4}"/>
              </a:ext>
            </a:extLst>
          </p:cNvPr>
          <p:cNvSpPr>
            <a:spLocks noGrp="1"/>
          </p:cNvSpPr>
          <p:nvPr>
            <p:ph type="body" sz="quarter" idx="30"/>
          </p:nvPr>
        </p:nvSpPr>
        <p:spPr>
          <a:xfrm>
            <a:off x="6982619" y="3736222"/>
            <a:ext cx="2063750" cy="546430"/>
          </a:xfrm>
        </p:spPr>
        <p:txBody>
          <a:bodyPr anchor="b"/>
          <a:lstStyle>
            <a:lvl1pPr>
              <a:lnSpc>
                <a:spcPct val="122000"/>
              </a:lnSpc>
              <a:spcBef>
                <a:spcPts val="0"/>
              </a:spcBef>
              <a:defRPr sz="1500" b="1">
                <a:solidFill>
                  <a:schemeClr val="accent4"/>
                </a:solidFill>
                <a:latin typeface="+mj-lt"/>
              </a:defRPr>
            </a:lvl1pPr>
            <a:lvl2pPr marL="182563" indent="0">
              <a:buNone/>
              <a:defRPr/>
            </a:lvl2pPr>
          </a:lstStyle>
          <a:p>
            <a:pPr lvl="0"/>
            <a:endParaRPr lang="en-US"/>
          </a:p>
        </p:txBody>
      </p:sp>
      <p:sp>
        <p:nvSpPr>
          <p:cNvPr id="40" name="Content Placeholder 2">
            <a:extLst>
              <a:ext uri="{FF2B5EF4-FFF2-40B4-BE49-F238E27FC236}">
                <a16:creationId xmlns:a16="http://schemas.microsoft.com/office/drawing/2014/main" id="{BD5AC2EE-73D7-4A70-9214-61BA250AF1EF}"/>
              </a:ext>
            </a:extLst>
          </p:cNvPr>
          <p:cNvSpPr>
            <a:spLocks noGrp="1"/>
          </p:cNvSpPr>
          <p:nvPr>
            <p:ph sz="quarter" idx="31"/>
          </p:nvPr>
        </p:nvSpPr>
        <p:spPr>
          <a:xfrm>
            <a:off x="4694238"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2">
            <a:extLst>
              <a:ext uri="{FF2B5EF4-FFF2-40B4-BE49-F238E27FC236}">
                <a16:creationId xmlns:a16="http://schemas.microsoft.com/office/drawing/2014/main" id="{B40463B6-B822-431F-9717-AE32BDCAE3A6}"/>
              </a:ext>
            </a:extLst>
          </p:cNvPr>
          <p:cNvSpPr>
            <a:spLocks noGrp="1"/>
          </p:cNvSpPr>
          <p:nvPr>
            <p:ph sz="quarter" idx="33"/>
          </p:nvPr>
        </p:nvSpPr>
        <p:spPr>
          <a:xfrm>
            <a:off x="6982619"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5">
            <a:extLst>
              <a:ext uri="{FF2B5EF4-FFF2-40B4-BE49-F238E27FC236}">
                <a16:creationId xmlns:a16="http://schemas.microsoft.com/office/drawing/2014/main" id="{CD7FAED2-A867-4DE7-86BB-7D60487EC850}"/>
              </a:ext>
            </a:extLst>
          </p:cNvPr>
          <p:cNvSpPr>
            <a:spLocks noGrp="1"/>
          </p:cNvSpPr>
          <p:nvPr>
            <p:ph type="body" sz="quarter" idx="34"/>
          </p:nvPr>
        </p:nvSpPr>
        <p:spPr>
          <a:xfrm>
            <a:off x="9271000" y="3736222"/>
            <a:ext cx="2063750" cy="546430"/>
          </a:xfrm>
        </p:spPr>
        <p:txBody>
          <a:bodyPr anchor="b"/>
          <a:lstStyle>
            <a:lvl1pPr>
              <a:lnSpc>
                <a:spcPct val="122000"/>
              </a:lnSpc>
              <a:spcBef>
                <a:spcPts val="0"/>
              </a:spcBef>
              <a:defRPr sz="1500" b="1">
                <a:solidFill>
                  <a:schemeClr val="accent2"/>
                </a:solidFill>
                <a:latin typeface="+mj-lt"/>
              </a:defRPr>
            </a:lvl1pPr>
            <a:lvl2pPr marL="182563" indent="0">
              <a:buNone/>
              <a:defRPr/>
            </a:lvl2pPr>
          </a:lstStyle>
          <a:p>
            <a:pPr lvl="0"/>
            <a:endParaRPr lang="en-US"/>
          </a:p>
        </p:txBody>
      </p:sp>
      <p:sp>
        <p:nvSpPr>
          <p:cNvPr id="44" name="Content Placeholder 2">
            <a:extLst>
              <a:ext uri="{FF2B5EF4-FFF2-40B4-BE49-F238E27FC236}">
                <a16:creationId xmlns:a16="http://schemas.microsoft.com/office/drawing/2014/main" id="{170D34DD-98FD-4D38-A841-B891E6FBB4B1}"/>
              </a:ext>
            </a:extLst>
          </p:cNvPr>
          <p:cNvSpPr>
            <a:spLocks noGrp="1"/>
          </p:cNvSpPr>
          <p:nvPr>
            <p:ph sz="quarter" idx="35"/>
          </p:nvPr>
        </p:nvSpPr>
        <p:spPr>
          <a:xfrm>
            <a:off x="9271000"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3071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½ Column with 3x2 Gri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62CD4F9A-BB54-48B3-8DBE-862565C80F6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0"/>
            <a:ext cx="5238751"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2" name="Text Placeholder 6">
            <a:extLst>
              <a:ext uri="{FF2B5EF4-FFF2-40B4-BE49-F238E27FC236}">
                <a16:creationId xmlns:a16="http://schemas.microsoft.com/office/drawing/2014/main" id="{0C31ADCD-DD73-4524-A6ED-6D84997E500F}"/>
              </a:ext>
            </a:extLst>
          </p:cNvPr>
          <p:cNvSpPr>
            <a:spLocks noGrp="1"/>
          </p:cNvSpPr>
          <p:nvPr>
            <p:ph type="body" sz="quarter" idx="15"/>
          </p:nvPr>
        </p:nvSpPr>
        <p:spPr>
          <a:xfrm>
            <a:off x="6286500" y="307213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14" name="Picture Placeholder 19">
            <a:extLst>
              <a:ext uri="{FF2B5EF4-FFF2-40B4-BE49-F238E27FC236}">
                <a16:creationId xmlns:a16="http://schemas.microsoft.com/office/drawing/2014/main" id="{72092274-AE16-4DEC-995F-CAD9BD012C7D}"/>
              </a:ext>
            </a:extLst>
          </p:cNvPr>
          <p:cNvSpPr>
            <a:spLocks noGrp="1"/>
          </p:cNvSpPr>
          <p:nvPr>
            <p:ph type="pic" sz="quarter" idx="16"/>
          </p:nvPr>
        </p:nvSpPr>
        <p:spPr>
          <a:xfrm>
            <a:off x="6418500"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15" name="Text Placeholder 6">
            <a:extLst>
              <a:ext uri="{FF2B5EF4-FFF2-40B4-BE49-F238E27FC236}">
                <a16:creationId xmlns:a16="http://schemas.microsoft.com/office/drawing/2014/main" id="{E9E72407-5A91-4804-8C8E-CF7E92743F3A}"/>
              </a:ext>
            </a:extLst>
          </p:cNvPr>
          <p:cNvSpPr>
            <a:spLocks noGrp="1"/>
          </p:cNvSpPr>
          <p:nvPr>
            <p:ph type="body" sz="quarter" idx="17"/>
          </p:nvPr>
        </p:nvSpPr>
        <p:spPr>
          <a:xfrm>
            <a:off x="8143875" y="307213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16" name="Picture Placeholder 19">
            <a:extLst>
              <a:ext uri="{FF2B5EF4-FFF2-40B4-BE49-F238E27FC236}">
                <a16:creationId xmlns:a16="http://schemas.microsoft.com/office/drawing/2014/main" id="{DB7DCE93-D608-49EB-BCFD-500324911391}"/>
              </a:ext>
            </a:extLst>
          </p:cNvPr>
          <p:cNvSpPr>
            <a:spLocks noGrp="1"/>
          </p:cNvSpPr>
          <p:nvPr>
            <p:ph type="pic" sz="quarter" idx="18"/>
          </p:nvPr>
        </p:nvSpPr>
        <p:spPr>
          <a:xfrm>
            <a:off x="8275875"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20" name="Text Placeholder 6">
            <a:extLst>
              <a:ext uri="{FF2B5EF4-FFF2-40B4-BE49-F238E27FC236}">
                <a16:creationId xmlns:a16="http://schemas.microsoft.com/office/drawing/2014/main" id="{EEFB7737-0518-482D-A149-F481EEF7E932}"/>
              </a:ext>
            </a:extLst>
          </p:cNvPr>
          <p:cNvSpPr>
            <a:spLocks noGrp="1"/>
          </p:cNvSpPr>
          <p:nvPr>
            <p:ph type="body" sz="quarter" idx="19"/>
          </p:nvPr>
        </p:nvSpPr>
        <p:spPr>
          <a:xfrm>
            <a:off x="10001251" y="307213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21" name="Picture Placeholder 19">
            <a:extLst>
              <a:ext uri="{FF2B5EF4-FFF2-40B4-BE49-F238E27FC236}">
                <a16:creationId xmlns:a16="http://schemas.microsoft.com/office/drawing/2014/main" id="{6A451A50-2818-4845-8541-79D6DBA3261E}"/>
              </a:ext>
            </a:extLst>
          </p:cNvPr>
          <p:cNvSpPr>
            <a:spLocks noGrp="1"/>
          </p:cNvSpPr>
          <p:nvPr>
            <p:ph type="pic" sz="quarter" idx="20"/>
          </p:nvPr>
        </p:nvSpPr>
        <p:spPr>
          <a:xfrm>
            <a:off x="10133251"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22" name="Text Placeholder 6">
            <a:extLst>
              <a:ext uri="{FF2B5EF4-FFF2-40B4-BE49-F238E27FC236}">
                <a16:creationId xmlns:a16="http://schemas.microsoft.com/office/drawing/2014/main" id="{A303A759-54D5-485E-922F-2C9FC24C7ED8}"/>
              </a:ext>
            </a:extLst>
          </p:cNvPr>
          <p:cNvSpPr>
            <a:spLocks noGrp="1"/>
          </p:cNvSpPr>
          <p:nvPr>
            <p:ph type="body" sz="quarter" idx="21"/>
          </p:nvPr>
        </p:nvSpPr>
        <p:spPr>
          <a:xfrm>
            <a:off x="6286500" y="524087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23" name="Picture Placeholder 19">
            <a:extLst>
              <a:ext uri="{FF2B5EF4-FFF2-40B4-BE49-F238E27FC236}">
                <a16:creationId xmlns:a16="http://schemas.microsoft.com/office/drawing/2014/main" id="{EF77AE3A-BD4B-4D43-891B-1780C3BA32D0}"/>
              </a:ext>
            </a:extLst>
          </p:cNvPr>
          <p:cNvSpPr>
            <a:spLocks noGrp="1"/>
          </p:cNvSpPr>
          <p:nvPr>
            <p:ph type="pic" sz="quarter" idx="22"/>
          </p:nvPr>
        </p:nvSpPr>
        <p:spPr>
          <a:xfrm>
            <a:off x="6418500" y="3816567"/>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24" name="Text Placeholder 6">
            <a:extLst>
              <a:ext uri="{FF2B5EF4-FFF2-40B4-BE49-F238E27FC236}">
                <a16:creationId xmlns:a16="http://schemas.microsoft.com/office/drawing/2014/main" id="{DCF15969-DA83-4EC5-846A-4CF7B226E722}"/>
              </a:ext>
            </a:extLst>
          </p:cNvPr>
          <p:cNvSpPr>
            <a:spLocks noGrp="1"/>
          </p:cNvSpPr>
          <p:nvPr>
            <p:ph type="body" sz="quarter" idx="23"/>
          </p:nvPr>
        </p:nvSpPr>
        <p:spPr>
          <a:xfrm>
            <a:off x="8143875" y="524087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25" name="Picture Placeholder 19">
            <a:extLst>
              <a:ext uri="{FF2B5EF4-FFF2-40B4-BE49-F238E27FC236}">
                <a16:creationId xmlns:a16="http://schemas.microsoft.com/office/drawing/2014/main" id="{1F2402CA-BEE4-4EF1-A371-4B65F85F6251}"/>
              </a:ext>
            </a:extLst>
          </p:cNvPr>
          <p:cNvSpPr>
            <a:spLocks noGrp="1"/>
          </p:cNvSpPr>
          <p:nvPr>
            <p:ph type="pic" sz="quarter" idx="24"/>
          </p:nvPr>
        </p:nvSpPr>
        <p:spPr>
          <a:xfrm>
            <a:off x="8275875" y="3816567"/>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26" name="Text Placeholder 6">
            <a:extLst>
              <a:ext uri="{FF2B5EF4-FFF2-40B4-BE49-F238E27FC236}">
                <a16:creationId xmlns:a16="http://schemas.microsoft.com/office/drawing/2014/main" id="{58A45A65-F8C7-4507-99B9-0BE3BC2D271D}"/>
              </a:ext>
            </a:extLst>
          </p:cNvPr>
          <p:cNvSpPr>
            <a:spLocks noGrp="1"/>
          </p:cNvSpPr>
          <p:nvPr>
            <p:ph type="body" sz="quarter" idx="25"/>
          </p:nvPr>
        </p:nvSpPr>
        <p:spPr>
          <a:xfrm>
            <a:off x="10001251" y="5240873"/>
            <a:ext cx="1524000" cy="363851"/>
          </a:xfrm>
        </p:spPr>
        <p:txBody>
          <a:bodyPr/>
          <a:lstStyle>
            <a:lvl1pPr algn="ctr">
              <a:spcBef>
                <a:spcPts val="0"/>
              </a:spcBef>
              <a:defRPr sz="1091" b="1">
                <a:solidFill>
                  <a:schemeClr val="bg1"/>
                </a:solidFill>
                <a:latin typeface="+mj-lt"/>
              </a:defRPr>
            </a:lvl1pPr>
          </a:lstStyle>
          <a:p>
            <a:pPr lvl="0"/>
            <a:r>
              <a:rPr lang="en-US"/>
              <a:t>Click to edit Master text styles</a:t>
            </a:r>
          </a:p>
        </p:txBody>
      </p:sp>
      <p:sp>
        <p:nvSpPr>
          <p:cNvPr id="27" name="Picture Placeholder 19">
            <a:extLst>
              <a:ext uri="{FF2B5EF4-FFF2-40B4-BE49-F238E27FC236}">
                <a16:creationId xmlns:a16="http://schemas.microsoft.com/office/drawing/2014/main" id="{4093472C-1BCD-42B2-943D-79F867F7F85C}"/>
              </a:ext>
            </a:extLst>
          </p:cNvPr>
          <p:cNvSpPr>
            <a:spLocks noGrp="1"/>
          </p:cNvSpPr>
          <p:nvPr>
            <p:ph type="pic" sz="quarter" idx="26"/>
          </p:nvPr>
        </p:nvSpPr>
        <p:spPr>
          <a:xfrm>
            <a:off x="10133251" y="3816567"/>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Tree>
    <p:extLst>
      <p:ext uri="{BB962C8B-B14F-4D97-AF65-F5344CB8AC3E}">
        <p14:creationId xmlns:p14="http://schemas.microsoft.com/office/powerpoint/2010/main" val="38613532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ject Update">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6FD6589C-A79D-4E46-99FC-62BC4DD3FA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userDrawn="1"/>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CF4C65-BC16-415F-B6F4-3D663F13EA19}"/>
              </a:ext>
            </a:extLst>
          </p:cNvPr>
          <p:cNvSpPr/>
          <p:nvPr userDrawn="1"/>
        </p:nvSpPr>
        <p:spPr>
          <a:xfrm>
            <a:off x="-1" y="4827331"/>
            <a:ext cx="2030668" cy="203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7520ED9-1032-43E5-98A9-C7430DC72929}"/>
              </a:ext>
            </a:extLst>
          </p:cNvPr>
          <p:cNvSpPr/>
          <p:nvPr userDrawn="1"/>
        </p:nvSpPr>
        <p:spPr>
          <a:xfrm>
            <a:off x="2032487" y="4827331"/>
            <a:ext cx="2030668" cy="2030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ontent Placeholder 3">
            <a:extLst>
              <a:ext uri="{FF2B5EF4-FFF2-40B4-BE49-F238E27FC236}">
                <a16:creationId xmlns:a16="http://schemas.microsoft.com/office/drawing/2014/main" id="{BBF35082-6373-4A8D-8EF7-194CECFBA373}"/>
              </a:ext>
            </a:extLst>
          </p:cNvPr>
          <p:cNvSpPr>
            <a:spLocks noGrp="1"/>
          </p:cNvSpPr>
          <p:nvPr>
            <p:ph sz="quarter" idx="60" hasCustomPrompt="1"/>
          </p:nvPr>
        </p:nvSpPr>
        <p:spPr>
          <a:xfrm>
            <a:off x="3170867" y="5566556"/>
            <a:ext cx="637200" cy="255600"/>
          </a:xfrm>
          <a:noFill/>
        </p:spPr>
        <p:txBody>
          <a:bodyPr anchor="ctr"/>
          <a:lstStyle>
            <a:lvl1pPr algn="ctr">
              <a:defRPr sz="700"/>
            </a:lvl1pPr>
          </a:lstStyle>
          <a:p>
            <a:pPr lvl="0"/>
            <a:r>
              <a:rPr lang="en-GB"/>
              <a:t>Partner Logo</a:t>
            </a:r>
          </a:p>
        </p:txBody>
      </p:sp>
      <p:sp>
        <p:nvSpPr>
          <p:cNvPr id="75" name="Content Placeholder 3">
            <a:extLst>
              <a:ext uri="{FF2B5EF4-FFF2-40B4-BE49-F238E27FC236}">
                <a16:creationId xmlns:a16="http://schemas.microsoft.com/office/drawing/2014/main" id="{4EEA9746-AFF9-4AD7-B988-0A4A03AEA293}"/>
              </a:ext>
            </a:extLst>
          </p:cNvPr>
          <p:cNvSpPr>
            <a:spLocks noGrp="1"/>
          </p:cNvSpPr>
          <p:nvPr>
            <p:ph sz="quarter" idx="61" hasCustomPrompt="1"/>
          </p:nvPr>
        </p:nvSpPr>
        <p:spPr>
          <a:xfrm>
            <a:off x="3170867" y="5945981"/>
            <a:ext cx="637200" cy="255600"/>
          </a:xfrm>
          <a:noFill/>
        </p:spPr>
        <p:txBody>
          <a:bodyPr anchor="ctr"/>
          <a:lstStyle>
            <a:lvl1pPr algn="ctr">
              <a:defRPr sz="700"/>
            </a:lvl1pPr>
          </a:lstStyle>
          <a:p>
            <a:pPr lvl="0"/>
            <a:r>
              <a:rPr lang="en-GB"/>
              <a:t>Partner Logo</a:t>
            </a:r>
          </a:p>
        </p:txBody>
      </p:sp>
      <p:sp>
        <p:nvSpPr>
          <p:cNvPr id="76" name="Content Placeholder 3">
            <a:extLst>
              <a:ext uri="{FF2B5EF4-FFF2-40B4-BE49-F238E27FC236}">
                <a16:creationId xmlns:a16="http://schemas.microsoft.com/office/drawing/2014/main" id="{EF7305C6-5B43-45F7-9AAE-DE6E3326C800}"/>
              </a:ext>
            </a:extLst>
          </p:cNvPr>
          <p:cNvSpPr>
            <a:spLocks noGrp="1"/>
          </p:cNvSpPr>
          <p:nvPr>
            <p:ph sz="quarter" idx="62" hasCustomPrompt="1"/>
          </p:nvPr>
        </p:nvSpPr>
        <p:spPr>
          <a:xfrm>
            <a:off x="3170867" y="6331181"/>
            <a:ext cx="637200" cy="255600"/>
          </a:xfrm>
          <a:noFill/>
        </p:spPr>
        <p:txBody>
          <a:bodyPr anchor="ctr"/>
          <a:lstStyle>
            <a:lvl1pPr algn="ctr">
              <a:defRPr sz="700"/>
            </a:lvl1pPr>
          </a:lstStyle>
          <a:p>
            <a:pPr lvl="0"/>
            <a:r>
              <a:rPr lang="en-GB"/>
              <a:t>Partner Logo</a:t>
            </a:r>
          </a:p>
        </p:txBody>
      </p:sp>
      <p:sp>
        <p:nvSpPr>
          <p:cNvPr id="54" name="Content Placeholder 3">
            <a:extLst>
              <a:ext uri="{FF2B5EF4-FFF2-40B4-BE49-F238E27FC236}">
                <a16:creationId xmlns:a16="http://schemas.microsoft.com/office/drawing/2014/main" id="{936E479C-918B-4EA0-9C62-88573A167D6E}"/>
              </a:ext>
            </a:extLst>
          </p:cNvPr>
          <p:cNvSpPr>
            <a:spLocks noGrp="1"/>
          </p:cNvSpPr>
          <p:nvPr>
            <p:ph sz="quarter" idx="54" hasCustomPrompt="1"/>
          </p:nvPr>
        </p:nvSpPr>
        <p:spPr>
          <a:xfrm>
            <a:off x="638399" y="3429000"/>
            <a:ext cx="835200" cy="388800"/>
          </a:xfrm>
          <a:noFill/>
        </p:spPr>
        <p:txBody>
          <a:bodyPr anchor="ctr"/>
          <a:lstStyle>
            <a:lvl1pPr algn="ctr">
              <a:defRPr sz="700"/>
            </a:lvl1pPr>
          </a:lstStyle>
          <a:p>
            <a:pPr lvl="0"/>
            <a:r>
              <a:rPr lang="en-GB"/>
              <a:t>Partner Logo</a:t>
            </a:r>
          </a:p>
        </p:txBody>
      </p:sp>
      <p:sp>
        <p:nvSpPr>
          <p:cNvPr id="55" name="Content Placeholder 3">
            <a:extLst>
              <a:ext uri="{FF2B5EF4-FFF2-40B4-BE49-F238E27FC236}">
                <a16:creationId xmlns:a16="http://schemas.microsoft.com/office/drawing/2014/main" id="{A59CE1FB-3FD5-4AD7-B35E-A0151D862C59}"/>
              </a:ext>
            </a:extLst>
          </p:cNvPr>
          <p:cNvSpPr>
            <a:spLocks noGrp="1"/>
          </p:cNvSpPr>
          <p:nvPr>
            <p:ph sz="quarter" idx="55" hasCustomPrompt="1"/>
          </p:nvPr>
        </p:nvSpPr>
        <p:spPr>
          <a:xfrm>
            <a:off x="1617219" y="3429000"/>
            <a:ext cx="835200" cy="388800"/>
          </a:xfrm>
          <a:noFill/>
        </p:spPr>
        <p:txBody>
          <a:bodyPr anchor="ctr"/>
          <a:lstStyle>
            <a:lvl1pPr algn="ctr">
              <a:defRPr sz="700"/>
            </a:lvl1pPr>
          </a:lstStyle>
          <a:p>
            <a:pPr lvl="0"/>
            <a:r>
              <a:rPr lang="en-GB"/>
              <a:t>Partner Logo</a:t>
            </a:r>
          </a:p>
        </p:txBody>
      </p:sp>
      <p:sp>
        <p:nvSpPr>
          <p:cNvPr id="56" name="Content Placeholder 3">
            <a:extLst>
              <a:ext uri="{FF2B5EF4-FFF2-40B4-BE49-F238E27FC236}">
                <a16:creationId xmlns:a16="http://schemas.microsoft.com/office/drawing/2014/main" id="{4B67DE1F-BC3C-4632-B105-C954BE253B14}"/>
              </a:ext>
            </a:extLst>
          </p:cNvPr>
          <p:cNvSpPr>
            <a:spLocks noGrp="1"/>
          </p:cNvSpPr>
          <p:nvPr>
            <p:ph sz="quarter" idx="56" hasCustomPrompt="1"/>
          </p:nvPr>
        </p:nvSpPr>
        <p:spPr>
          <a:xfrm>
            <a:off x="2593800" y="3429000"/>
            <a:ext cx="835200" cy="388800"/>
          </a:xfrm>
          <a:noFill/>
        </p:spPr>
        <p:txBody>
          <a:bodyPr anchor="ctr"/>
          <a:lstStyle>
            <a:lvl1pPr algn="ctr">
              <a:defRPr sz="700"/>
            </a:lvl1pPr>
          </a:lstStyle>
          <a:p>
            <a:pPr lvl="0"/>
            <a:r>
              <a:rPr lang="en-GB"/>
              <a:t>Partner Logo</a:t>
            </a:r>
          </a:p>
        </p:txBody>
      </p:sp>
      <p:sp>
        <p:nvSpPr>
          <p:cNvPr id="57" name="Content Placeholder 3">
            <a:extLst>
              <a:ext uri="{FF2B5EF4-FFF2-40B4-BE49-F238E27FC236}">
                <a16:creationId xmlns:a16="http://schemas.microsoft.com/office/drawing/2014/main" id="{05D5F242-4560-48FF-9C67-1D2D7247FF14}"/>
              </a:ext>
            </a:extLst>
          </p:cNvPr>
          <p:cNvSpPr>
            <a:spLocks noGrp="1"/>
          </p:cNvSpPr>
          <p:nvPr>
            <p:ph sz="quarter" idx="57" hasCustomPrompt="1"/>
          </p:nvPr>
        </p:nvSpPr>
        <p:spPr>
          <a:xfrm>
            <a:off x="638399" y="3936449"/>
            <a:ext cx="835200" cy="388800"/>
          </a:xfrm>
          <a:noFill/>
        </p:spPr>
        <p:txBody>
          <a:bodyPr anchor="ctr"/>
          <a:lstStyle>
            <a:lvl1pPr algn="ctr">
              <a:defRPr sz="700"/>
            </a:lvl1pPr>
          </a:lstStyle>
          <a:p>
            <a:pPr lvl="0"/>
            <a:r>
              <a:rPr lang="en-GB"/>
              <a:t>Partner Logo</a:t>
            </a:r>
          </a:p>
        </p:txBody>
      </p:sp>
      <p:sp>
        <p:nvSpPr>
          <p:cNvPr id="72" name="Content Placeholder 3">
            <a:extLst>
              <a:ext uri="{FF2B5EF4-FFF2-40B4-BE49-F238E27FC236}">
                <a16:creationId xmlns:a16="http://schemas.microsoft.com/office/drawing/2014/main" id="{0D6908BA-92B2-430B-BDA1-7DC9AD38A630}"/>
              </a:ext>
            </a:extLst>
          </p:cNvPr>
          <p:cNvSpPr>
            <a:spLocks noGrp="1"/>
          </p:cNvSpPr>
          <p:nvPr>
            <p:ph sz="quarter" idx="58" hasCustomPrompt="1"/>
          </p:nvPr>
        </p:nvSpPr>
        <p:spPr>
          <a:xfrm>
            <a:off x="1617219" y="3936449"/>
            <a:ext cx="835200" cy="388800"/>
          </a:xfrm>
          <a:noFill/>
        </p:spPr>
        <p:txBody>
          <a:bodyPr anchor="ctr"/>
          <a:lstStyle>
            <a:lvl1pPr algn="ctr">
              <a:defRPr sz="700"/>
            </a:lvl1pPr>
          </a:lstStyle>
          <a:p>
            <a:pPr lvl="0"/>
            <a:r>
              <a:rPr lang="en-GB"/>
              <a:t>Partner Logo</a:t>
            </a:r>
          </a:p>
        </p:txBody>
      </p:sp>
      <p:sp>
        <p:nvSpPr>
          <p:cNvPr id="73" name="Content Placeholder 3">
            <a:extLst>
              <a:ext uri="{FF2B5EF4-FFF2-40B4-BE49-F238E27FC236}">
                <a16:creationId xmlns:a16="http://schemas.microsoft.com/office/drawing/2014/main" id="{3B069893-7B83-4807-9780-DBEFD4649DA3}"/>
              </a:ext>
            </a:extLst>
          </p:cNvPr>
          <p:cNvSpPr>
            <a:spLocks noGrp="1"/>
          </p:cNvSpPr>
          <p:nvPr>
            <p:ph sz="quarter" idx="59" hasCustomPrompt="1"/>
          </p:nvPr>
        </p:nvSpPr>
        <p:spPr>
          <a:xfrm>
            <a:off x="2593800" y="3936449"/>
            <a:ext cx="835200" cy="388800"/>
          </a:xfrm>
          <a:noFill/>
        </p:spPr>
        <p:txBody>
          <a:bodyPr anchor="ctr"/>
          <a:lstStyle>
            <a:lvl1pPr algn="ctr">
              <a:defRPr sz="700"/>
            </a:lvl1pPr>
          </a:lstStyle>
          <a:p>
            <a:pPr lvl="0"/>
            <a:r>
              <a:rPr lang="en-GB"/>
              <a:t>Partner Logo</a:t>
            </a:r>
          </a:p>
        </p:txBody>
      </p:sp>
      <p:sp>
        <p:nvSpPr>
          <p:cNvPr id="6" name="Text Placeholder 5">
            <a:extLst>
              <a:ext uri="{FF2B5EF4-FFF2-40B4-BE49-F238E27FC236}">
                <a16:creationId xmlns:a16="http://schemas.microsoft.com/office/drawing/2014/main" id="{1548CF08-0A99-4D81-A4BF-6F24B2636966}"/>
              </a:ext>
            </a:extLst>
          </p:cNvPr>
          <p:cNvSpPr>
            <a:spLocks noGrp="1"/>
          </p:cNvSpPr>
          <p:nvPr userDrawn="1">
            <p:ph type="body" sz="quarter" idx="10"/>
          </p:nvPr>
        </p:nvSpPr>
        <p:spPr>
          <a:xfrm>
            <a:off x="639855" y="1004228"/>
            <a:ext cx="2789144" cy="773907"/>
          </a:xfrm>
        </p:spPr>
        <p:txBody>
          <a:bodyPr/>
          <a:lstStyle>
            <a:lvl1pPr>
              <a:lnSpc>
                <a:spcPct val="118000"/>
              </a:lnSpc>
              <a:spcBef>
                <a:spcPts val="0"/>
              </a:spcBef>
              <a:defRPr sz="2250" b="1">
                <a:solidFill>
                  <a:schemeClr val="bg1"/>
                </a:solidFill>
              </a:defRPr>
            </a:lvl1pPr>
            <a:lvl2pPr marL="182563" indent="0">
              <a:buNone/>
              <a:defRPr/>
            </a:lvl2pPr>
          </a:lstStyle>
          <a:p>
            <a:pPr lvl="0"/>
            <a:endParaRPr lang="en-US"/>
          </a:p>
        </p:txBody>
      </p:sp>
      <p:sp>
        <p:nvSpPr>
          <p:cNvPr id="7" name="Text Placeholder 5">
            <a:extLst>
              <a:ext uri="{FF2B5EF4-FFF2-40B4-BE49-F238E27FC236}">
                <a16:creationId xmlns:a16="http://schemas.microsoft.com/office/drawing/2014/main" id="{C985F95C-E9EE-4C7C-9E03-04A51EE3A27F}"/>
              </a:ext>
            </a:extLst>
          </p:cNvPr>
          <p:cNvSpPr>
            <a:spLocks noGrp="1"/>
          </p:cNvSpPr>
          <p:nvPr userDrawn="1">
            <p:ph type="body" sz="quarter" idx="11"/>
          </p:nvPr>
        </p:nvSpPr>
        <p:spPr>
          <a:xfrm>
            <a:off x="639854" y="1963488"/>
            <a:ext cx="2789145" cy="1179762"/>
          </a:xfrm>
        </p:spPr>
        <p:txBody>
          <a:bodyPr/>
          <a:lstStyle>
            <a:lvl1pPr>
              <a:lnSpc>
                <a:spcPct val="122000"/>
              </a:lnSpc>
              <a:spcBef>
                <a:spcPts val="1800"/>
              </a:spcBef>
              <a:defRPr sz="1500" b="0">
                <a:solidFill>
                  <a:schemeClr val="tx2"/>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userDrawn="1">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userDrawn="1">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userDrawn="1">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pic>
        <p:nvPicPr>
          <p:cNvPr id="10" name="Graphic 9">
            <a:extLst>
              <a:ext uri="{FF2B5EF4-FFF2-40B4-BE49-F238E27FC236}">
                <a16:creationId xmlns:a16="http://schemas.microsoft.com/office/drawing/2014/main" id="{504E1F36-409F-454B-93BC-F458EA13B66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00656" y="4948237"/>
            <a:ext cx="260195" cy="286214"/>
          </a:xfrm>
          <a:prstGeom prst="rect">
            <a:avLst/>
          </a:prstGeom>
        </p:spPr>
      </p:pic>
      <p:pic>
        <p:nvPicPr>
          <p:cNvPr id="31" name="Graphic 30">
            <a:extLst>
              <a:ext uri="{FF2B5EF4-FFF2-40B4-BE49-F238E27FC236}">
                <a16:creationId xmlns:a16="http://schemas.microsoft.com/office/drawing/2014/main" id="{51783A22-AFF5-4565-BD83-2167C1A2369B}"/>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1619" y="4953000"/>
            <a:ext cx="260195" cy="266700"/>
          </a:xfrm>
          <a:prstGeom prst="rect">
            <a:avLst/>
          </a:prstGeom>
        </p:spPr>
      </p:pic>
      <p:sp>
        <p:nvSpPr>
          <p:cNvPr id="32" name="TextBox 31">
            <a:extLst>
              <a:ext uri="{FF2B5EF4-FFF2-40B4-BE49-F238E27FC236}">
                <a16:creationId xmlns:a16="http://schemas.microsoft.com/office/drawing/2014/main" id="{7EC74A02-26BE-417B-8452-0BF74514265D}"/>
              </a:ext>
            </a:extLst>
          </p:cNvPr>
          <p:cNvSpPr txBox="1"/>
          <p:nvPr userDrawn="1"/>
        </p:nvSpPr>
        <p:spPr>
          <a:xfrm>
            <a:off x="638174" y="5010151"/>
            <a:ext cx="885825" cy="147634"/>
          </a:xfrm>
          <a:prstGeom prst="rect">
            <a:avLst/>
          </a:prstGeom>
          <a:noFill/>
        </p:spPr>
        <p:txBody>
          <a:bodyPr wrap="square" lIns="0" tIns="0" rIns="0" bIns="0" rtlCol="0" anchor="ctr">
            <a:noAutofit/>
          </a:bodyPr>
          <a:lstStyle/>
          <a:p>
            <a:r>
              <a:rPr lang="en-GB" sz="1100" b="1">
                <a:solidFill>
                  <a:schemeClr val="bg2"/>
                </a:solidFill>
                <a:latin typeface="+mj-lt"/>
              </a:rPr>
              <a:t>Progress</a:t>
            </a:r>
          </a:p>
        </p:txBody>
      </p:sp>
      <p:sp>
        <p:nvSpPr>
          <p:cNvPr id="33" name="TextBox 32">
            <a:extLst>
              <a:ext uri="{FF2B5EF4-FFF2-40B4-BE49-F238E27FC236}">
                <a16:creationId xmlns:a16="http://schemas.microsoft.com/office/drawing/2014/main" id="{A3BBB4A5-CF00-431F-9627-77F47B3C1637}"/>
              </a:ext>
            </a:extLst>
          </p:cNvPr>
          <p:cNvSpPr txBox="1"/>
          <p:nvPr userDrawn="1"/>
        </p:nvSpPr>
        <p:spPr>
          <a:xfrm>
            <a:off x="2686053" y="5010151"/>
            <a:ext cx="885825" cy="147634"/>
          </a:xfrm>
          <a:prstGeom prst="rect">
            <a:avLst/>
          </a:prstGeom>
          <a:noFill/>
        </p:spPr>
        <p:txBody>
          <a:bodyPr wrap="square" lIns="0" tIns="0" rIns="0" bIns="0" rtlCol="0" anchor="ctr">
            <a:noAutofit/>
          </a:bodyPr>
          <a:lstStyle/>
          <a:p>
            <a:r>
              <a:rPr lang="en-GB" sz="1100" b="1">
                <a:solidFill>
                  <a:schemeClr val="tx2"/>
                </a:solidFill>
                <a:latin typeface="+mj-lt"/>
              </a:rPr>
              <a:t>Funding</a:t>
            </a:r>
          </a:p>
        </p:txBody>
      </p:sp>
      <p:sp>
        <p:nvSpPr>
          <p:cNvPr id="34" name="Text Placeholder 5">
            <a:extLst>
              <a:ext uri="{FF2B5EF4-FFF2-40B4-BE49-F238E27FC236}">
                <a16:creationId xmlns:a16="http://schemas.microsoft.com/office/drawing/2014/main" id="{7D3F6862-F38A-44AE-B0A3-43BCD8F3DFC2}"/>
              </a:ext>
            </a:extLst>
          </p:cNvPr>
          <p:cNvSpPr>
            <a:spLocks noGrp="1"/>
          </p:cNvSpPr>
          <p:nvPr userDrawn="1">
            <p:ph type="body" sz="quarter" idx="18" hasCustomPrompt="1"/>
          </p:nvPr>
        </p:nvSpPr>
        <p:spPr>
          <a:xfrm>
            <a:off x="681037" y="6189663"/>
            <a:ext cx="1128713" cy="174624"/>
          </a:xfrm>
        </p:spPr>
        <p:txBody>
          <a:bodyPr anchor="ctr"/>
          <a:lstStyle>
            <a:lvl1pPr>
              <a:lnSpc>
                <a:spcPct val="100000"/>
              </a:lnSpc>
              <a:spcBef>
                <a:spcPts val="0"/>
              </a:spcBef>
              <a:defRPr sz="1130" b="0">
                <a:solidFill>
                  <a:schemeClr val="bg2"/>
                </a:solidFill>
              </a:defRPr>
            </a:lvl1pPr>
            <a:lvl2pPr marL="182563" indent="0">
              <a:buNone/>
              <a:defRPr/>
            </a:lvl2pPr>
          </a:lstStyle>
          <a:p>
            <a:pPr lvl="0"/>
            <a:r>
              <a:rPr lang="en-US"/>
              <a:t>Month YYYY</a:t>
            </a:r>
          </a:p>
        </p:txBody>
      </p:sp>
      <p:sp>
        <p:nvSpPr>
          <p:cNvPr id="35" name="Text Placeholder 5">
            <a:extLst>
              <a:ext uri="{FF2B5EF4-FFF2-40B4-BE49-F238E27FC236}">
                <a16:creationId xmlns:a16="http://schemas.microsoft.com/office/drawing/2014/main" id="{342AB2AE-03EA-4B2B-86DD-3C49E7C62263}"/>
              </a:ext>
            </a:extLst>
          </p:cNvPr>
          <p:cNvSpPr>
            <a:spLocks noGrp="1"/>
          </p:cNvSpPr>
          <p:nvPr userDrawn="1">
            <p:ph type="body" sz="quarter" idx="19" hasCustomPrompt="1"/>
          </p:nvPr>
        </p:nvSpPr>
        <p:spPr>
          <a:xfrm>
            <a:off x="681037" y="6445963"/>
            <a:ext cx="1128713" cy="174624"/>
          </a:xfrm>
        </p:spPr>
        <p:txBody>
          <a:bodyPr anchor="ctr"/>
          <a:lstStyle>
            <a:lvl1pPr>
              <a:lnSpc>
                <a:spcPct val="100000"/>
              </a:lnSpc>
              <a:spcBef>
                <a:spcPts val="0"/>
              </a:spcBef>
              <a:defRPr sz="1130" b="0">
                <a:solidFill>
                  <a:schemeClr val="bg2"/>
                </a:solidFill>
              </a:defRPr>
            </a:lvl1pPr>
            <a:lvl2pPr marL="182563" indent="0">
              <a:buNone/>
              <a:defRPr/>
            </a:lvl2pPr>
          </a:lstStyle>
          <a:p>
            <a:pPr lvl="0"/>
            <a:r>
              <a:rPr lang="en-US"/>
              <a:t>Month YYYY</a:t>
            </a:r>
          </a:p>
        </p:txBody>
      </p:sp>
      <p:sp>
        <p:nvSpPr>
          <p:cNvPr id="36" name="TextBox 35">
            <a:extLst>
              <a:ext uri="{FF2B5EF4-FFF2-40B4-BE49-F238E27FC236}">
                <a16:creationId xmlns:a16="http://schemas.microsoft.com/office/drawing/2014/main" id="{DD061270-DB2D-4BAF-BAD6-368DAB261EA1}"/>
              </a:ext>
            </a:extLst>
          </p:cNvPr>
          <p:cNvSpPr txBox="1"/>
          <p:nvPr userDrawn="1"/>
        </p:nvSpPr>
        <p:spPr>
          <a:xfrm>
            <a:off x="252996" y="6249991"/>
            <a:ext cx="304216" cy="109534"/>
          </a:xfrm>
          <a:prstGeom prst="rect">
            <a:avLst/>
          </a:prstGeom>
          <a:noFill/>
        </p:spPr>
        <p:txBody>
          <a:bodyPr wrap="square" lIns="0" tIns="0" rIns="0" bIns="0" rtlCol="0" anchor="ctr">
            <a:noAutofit/>
          </a:bodyPr>
          <a:lstStyle/>
          <a:p>
            <a:r>
              <a:rPr lang="en-GB" sz="650" b="1">
                <a:solidFill>
                  <a:schemeClr val="bg1"/>
                </a:solidFill>
                <a:latin typeface="+mj-lt"/>
              </a:rPr>
              <a:t>From</a:t>
            </a:r>
          </a:p>
        </p:txBody>
      </p:sp>
      <p:sp>
        <p:nvSpPr>
          <p:cNvPr id="37" name="TextBox 36">
            <a:extLst>
              <a:ext uri="{FF2B5EF4-FFF2-40B4-BE49-F238E27FC236}">
                <a16:creationId xmlns:a16="http://schemas.microsoft.com/office/drawing/2014/main" id="{E891CC1B-E910-4C7A-941A-8B78EB5614D3}"/>
              </a:ext>
            </a:extLst>
          </p:cNvPr>
          <p:cNvSpPr txBox="1"/>
          <p:nvPr userDrawn="1"/>
        </p:nvSpPr>
        <p:spPr>
          <a:xfrm>
            <a:off x="252996" y="6499228"/>
            <a:ext cx="304216" cy="109534"/>
          </a:xfrm>
          <a:prstGeom prst="rect">
            <a:avLst/>
          </a:prstGeom>
          <a:noFill/>
        </p:spPr>
        <p:txBody>
          <a:bodyPr wrap="square" lIns="0" tIns="0" rIns="0" bIns="0" rtlCol="0" anchor="ctr">
            <a:noAutofit/>
          </a:bodyPr>
          <a:lstStyle/>
          <a:p>
            <a:r>
              <a:rPr lang="en-GB" sz="650" b="1">
                <a:solidFill>
                  <a:schemeClr val="bg1"/>
                </a:solidFill>
                <a:latin typeface="+mj-lt"/>
              </a:rPr>
              <a:t>To</a:t>
            </a:r>
          </a:p>
        </p:txBody>
      </p:sp>
      <p:sp>
        <p:nvSpPr>
          <p:cNvPr id="38" name="Text Placeholder 5">
            <a:extLst>
              <a:ext uri="{FF2B5EF4-FFF2-40B4-BE49-F238E27FC236}">
                <a16:creationId xmlns:a16="http://schemas.microsoft.com/office/drawing/2014/main" id="{BE26E280-5CA0-47A4-9D57-3EED336285F0}"/>
              </a:ext>
            </a:extLst>
          </p:cNvPr>
          <p:cNvSpPr>
            <a:spLocks noGrp="1"/>
          </p:cNvSpPr>
          <p:nvPr userDrawn="1">
            <p:ph type="body" sz="quarter" idx="20" hasCustomPrompt="1"/>
          </p:nvPr>
        </p:nvSpPr>
        <p:spPr>
          <a:xfrm>
            <a:off x="2286000" y="5517356"/>
            <a:ext cx="762001" cy="285750"/>
          </a:xfrm>
        </p:spPr>
        <p:txBody>
          <a:bodyPr anchor="ctr"/>
          <a:lstStyle>
            <a:lvl1pPr>
              <a:lnSpc>
                <a:spcPct val="100000"/>
              </a:lnSpc>
              <a:spcBef>
                <a:spcPts val="0"/>
              </a:spcBef>
              <a:defRPr sz="1700" b="1">
                <a:solidFill>
                  <a:schemeClr val="bg1"/>
                </a:solidFill>
              </a:defRPr>
            </a:lvl1pPr>
            <a:lvl2pPr marL="182563" indent="0">
              <a:buNone/>
              <a:defRPr/>
            </a:lvl2pPr>
          </a:lstStyle>
          <a:p>
            <a:pPr lvl="0"/>
            <a:r>
              <a:rPr lang="en-US"/>
              <a:t>£</a:t>
            </a:r>
            <a:r>
              <a:rPr lang="en-US" err="1"/>
              <a:t>XXm</a:t>
            </a:r>
            <a:endParaRPr lang="en-US"/>
          </a:p>
        </p:txBody>
      </p:sp>
      <p:sp>
        <p:nvSpPr>
          <p:cNvPr id="39" name="Text Placeholder 5">
            <a:extLst>
              <a:ext uri="{FF2B5EF4-FFF2-40B4-BE49-F238E27FC236}">
                <a16:creationId xmlns:a16="http://schemas.microsoft.com/office/drawing/2014/main" id="{8B9B212F-730B-45A5-9893-1C069C1CA517}"/>
              </a:ext>
            </a:extLst>
          </p:cNvPr>
          <p:cNvSpPr>
            <a:spLocks noGrp="1"/>
          </p:cNvSpPr>
          <p:nvPr userDrawn="1">
            <p:ph type="body" sz="quarter" idx="21" hasCustomPrompt="1"/>
          </p:nvPr>
        </p:nvSpPr>
        <p:spPr>
          <a:xfrm>
            <a:off x="2286000" y="5945981"/>
            <a:ext cx="762001" cy="156370"/>
          </a:xfrm>
        </p:spPr>
        <p:txBody>
          <a:bodyPr anchor="ctr"/>
          <a:lstStyle>
            <a:lvl1pPr>
              <a:lnSpc>
                <a:spcPct val="100000"/>
              </a:lnSpc>
              <a:spcBef>
                <a:spcPts val="0"/>
              </a:spcBef>
              <a:defRPr sz="1130" b="0">
                <a:solidFill>
                  <a:schemeClr val="tx2"/>
                </a:solidFill>
              </a:defRPr>
            </a:lvl1pPr>
            <a:lvl2pPr marL="182563" indent="0">
              <a:buNone/>
              <a:defRPr/>
            </a:lvl2pPr>
          </a:lstStyle>
          <a:p>
            <a:pPr lvl="0"/>
            <a:r>
              <a:rPr lang="en-US"/>
              <a:t>£</a:t>
            </a:r>
            <a:r>
              <a:rPr lang="en-US" err="1"/>
              <a:t>XXm</a:t>
            </a:r>
            <a:endParaRPr lang="en-US"/>
          </a:p>
        </p:txBody>
      </p:sp>
      <p:sp>
        <p:nvSpPr>
          <p:cNvPr id="41" name="Text Placeholder 5">
            <a:extLst>
              <a:ext uri="{FF2B5EF4-FFF2-40B4-BE49-F238E27FC236}">
                <a16:creationId xmlns:a16="http://schemas.microsoft.com/office/drawing/2014/main" id="{4DD4A59F-CDE0-429F-9C24-647D258A7435}"/>
              </a:ext>
            </a:extLst>
          </p:cNvPr>
          <p:cNvSpPr>
            <a:spLocks noGrp="1"/>
          </p:cNvSpPr>
          <p:nvPr userDrawn="1">
            <p:ph type="body" sz="quarter" idx="22" hasCustomPrompt="1"/>
          </p:nvPr>
        </p:nvSpPr>
        <p:spPr>
          <a:xfrm>
            <a:off x="2286000" y="6327483"/>
            <a:ext cx="762001" cy="156370"/>
          </a:xfrm>
        </p:spPr>
        <p:txBody>
          <a:bodyPr anchor="ctr"/>
          <a:lstStyle>
            <a:lvl1pPr>
              <a:lnSpc>
                <a:spcPct val="100000"/>
              </a:lnSpc>
              <a:spcBef>
                <a:spcPts val="0"/>
              </a:spcBef>
              <a:defRPr sz="1130" b="0">
                <a:solidFill>
                  <a:schemeClr val="tx2"/>
                </a:solidFill>
              </a:defRPr>
            </a:lvl1pPr>
            <a:lvl2pPr marL="182563" indent="0">
              <a:buNone/>
              <a:defRPr/>
            </a:lvl2pPr>
          </a:lstStyle>
          <a:p>
            <a:pPr lvl="0"/>
            <a:r>
              <a:rPr lang="en-US"/>
              <a:t>£</a:t>
            </a:r>
            <a:r>
              <a:rPr lang="en-US" err="1"/>
              <a:t>XXm</a:t>
            </a:r>
            <a:endParaRPr lang="en-US"/>
          </a:p>
        </p:txBody>
      </p:sp>
      <p:sp>
        <p:nvSpPr>
          <p:cNvPr id="48" name="Content Placeholder 47">
            <a:extLst>
              <a:ext uri="{FF2B5EF4-FFF2-40B4-BE49-F238E27FC236}">
                <a16:creationId xmlns:a16="http://schemas.microsoft.com/office/drawing/2014/main" id="{EAE75BB8-82AE-4833-9A9D-C95F56C4AAC7}"/>
              </a:ext>
            </a:extLst>
          </p:cNvPr>
          <p:cNvSpPr>
            <a:spLocks noGrp="1"/>
          </p:cNvSpPr>
          <p:nvPr userDrawn="1">
            <p:ph sz="quarter" idx="26"/>
          </p:nvPr>
        </p:nvSpPr>
        <p:spPr>
          <a:xfrm>
            <a:off x="4695825" y="633412"/>
            <a:ext cx="3176588" cy="1019176"/>
          </a:xfrm>
          <a:noFill/>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5">
            <a:extLst>
              <a:ext uri="{FF2B5EF4-FFF2-40B4-BE49-F238E27FC236}">
                <a16:creationId xmlns:a16="http://schemas.microsoft.com/office/drawing/2014/main" id="{0B78E5E9-2CB1-483D-BAEE-6A752016D043}"/>
              </a:ext>
            </a:extLst>
          </p:cNvPr>
          <p:cNvSpPr>
            <a:spLocks noGrp="1"/>
          </p:cNvSpPr>
          <p:nvPr userDrawn="1">
            <p:ph type="body" sz="quarter" idx="27"/>
          </p:nvPr>
        </p:nvSpPr>
        <p:spPr>
          <a:xfrm>
            <a:off x="4695825" y="1975394"/>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60" name="Content Placeholder 59">
            <a:extLst>
              <a:ext uri="{FF2B5EF4-FFF2-40B4-BE49-F238E27FC236}">
                <a16:creationId xmlns:a16="http://schemas.microsoft.com/office/drawing/2014/main" id="{B41971BC-8AA3-4C03-8998-E345928477BE}"/>
              </a:ext>
            </a:extLst>
          </p:cNvPr>
          <p:cNvSpPr>
            <a:spLocks noGrp="1"/>
          </p:cNvSpPr>
          <p:nvPr userDrawn="1">
            <p:ph sz="quarter" idx="36"/>
          </p:nvPr>
        </p:nvSpPr>
        <p:spPr>
          <a:xfrm>
            <a:off x="4695825" y="2624136"/>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
            <a:extLst>
              <a:ext uri="{FF2B5EF4-FFF2-40B4-BE49-F238E27FC236}">
                <a16:creationId xmlns:a16="http://schemas.microsoft.com/office/drawing/2014/main" id="{DCC2437F-2F79-475E-8D8B-7A0C410E177A}"/>
              </a:ext>
            </a:extLst>
          </p:cNvPr>
          <p:cNvSpPr>
            <a:spLocks noGrp="1"/>
          </p:cNvSpPr>
          <p:nvPr userDrawn="1">
            <p:ph type="body" sz="quarter" idx="37"/>
          </p:nvPr>
        </p:nvSpPr>
        <p:spPr>
          <a:xfrm>
            <a:off x="4695825" y="4002602"/>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62" name="Content Placeholder 59">
            <a:extLst>
              <a:ext uri="{FF2B5EF4-FFF2-40B4-BE49-F238E27FC236}">
                <a16:creationId xmlns:a16="http://schemas.microsoft.com/office/drawing/2014/main" id="{AA0277D8-ED41-420A-A66A-5D7F7A3D0F37}"/>
              </a:ext>
            </a:extLst>
          </p:cNvPr>
          <p:cNvSpPr>
            <a:spLocks noGrp="1"/>
          </p:cNvSpPr>
          <p:nvPr userDrawn="1">
            <p:ph sz="quarter" idx="38"/>
          </p:nvPr>
        </p:nvSpPr>
        <p:spPr>
          <a:xfrm>
            <a:off x="4695825" y="4651344"/>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
            <a:extLst>
              <a:ext uri="{FF2B5EF4-FFF2-40B4-BE49-F238E27FC236}">
                <a16:creationId xmlns:a16="http://schemas.microsoft.com/office/drawing/2014/main" id="{FDA98695-082C-491F-946B-D55FCCB3EB79}"/>
              </a:ext>
            </a:extLst>
          </p:cNvPr>
          <p:cNvSpPr>
            <a:spLocks noGrp="1"/>
          </p:cNvSpPr>
          <p:nvPr userDrawn="1">
            <p:ph type="body" sz="quarter" idx="39"/>
          </p:nvPr>
        </p:nvSpPr>
        <p:spPr>
          <a:xfrm>
            <a:off x="8366932" y="569289"/>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64" name="Content Placeholder 59">
            <a:extLst>
              <a:ext uri="{FF2B5EF4-FFF2-40B4-BE49-F238E27FC236}">
                <a16:creationId xmlns:a16="http://schemas.microsoft.com/office/drawing/2014/main" id="{AF889576-83FC-463D-AB17-854E208FF2C0}"/>
              </a:ext>
            </a:extLst>
          </p:cNvPr>
          <p:cNvSpPr>
            <a:spLocks noGrp="1"/>
          </p:cNvSpPr>
          <p:nvPr userDrawn="1">
            <p:ph sz="quarter" idx="40"/>
          </p:nvPr>
        </p:nvSpPr>
        <p:spPr>
          <a:xfrm>
            <a:off x="8366932" y="1218031"/>
            <a:ext cx="3176588" cy="1090614"/>
          </a:xfrm>
        </p:spPr>
        <p:txBody>
          <a:bodyPr/>
          <a:lstStyle>
            <a:lvl1pPr>
              <a:spcBef>
                <a:spcPts val="1000"/>
              </a:spcBef>
              <a:spcAft>
                <a:spcPts val="0"/>
              </a:spcAft>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ext Placeholder 5">
            <a:extLst>
              <a:ext uri="{FF2B5EF4-FFF2-40B4-BE49-F238E27FC236}">
                <a16:creationId xmlns:a16="http://schemas.microsoft.com/office/drawing/2014/main" id="{C82E5F31-6A88-4642-A57A-DBFEBDED07F6}"/>
              </a:ext>
            </a:extLst>
          </p:cNvPr>
          <p:cNvSpPr>
            <a:spLocks noGrp="1"/>
          </p:cNvSpPr>
          <p:nvPr userDrawn="1">
            <p:ph type="body" sz="quarter" idx="41"/>
          </p:nvPr>
        </p:nvSpPr>
        <p:spPr>
          <a:xfrm>
            <a:off x="8366932" y="2596497"/>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66" name="Content Placeholder 59">
            <a:extLst>
              <a:ext uri="{FF2B5EF4-FFF2-40B4-BE49-F238E27FC236}">
                <a16:creationId xmlns:a16="http://schemas.microsoft.com/office/drawing/2014/main" id="{89A13359-ED63-4589-A37D-772443AC1FFB}"/>
              </a:ext>
            </a:extLst>
          </p:cNvPr>
          <p:cNvSpPr>
            <a:spLocks noGrp="1"/>
          </p:cNvSpPr>
          <p:nvPr userDrawn="1">
            <p:ph sz="quarter" idx="42"/>
          </p:nvPr>
        </p:nvSpPr>
        <p:spPr>
          <a:xfrm>
            <a:off x="8366932" y="3245239"/>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7" name="Content Placeholder 47">
            <a:extLst>
              <a:ext uri="{FF2B5EF4-FFF2-40B4-BE49-F238E27FC236}">
                <a16:creationId xmlns:a16="http://schemas.microsoft.com/office/drawing/2014/main" id="{92ADFBCA-3B94-4946-BD8A-E53464AE070C}"/>
              </a:ext>
            </a:extLst>
          </p:cNvPr>
          <p:cNvSpPr>
            <a:spLocks noGrp="1"/>
          </p:cNvSpPr>
          <p:nvPr userDrawn="1">
            <p:ph sz="quarter" idx="43"/>
          </p:nvPr>
        </p:nvSpPr>
        <p:spPr>
          <a:xfrm>
            <a:off x="8373152" y="4681443"/>
            <a:ext cx="3176588" cy="1019176"/>
          </a:xfrm>
          <a:noFill/>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1" name="Graphic 70">
            <a:extLst>
              <a:ext uri="{FF2B5EF4-FFF2-40B4-BE49-F238E27FC236}">
                <a16:creationId xmlns:a16="http://schemas.microsoft.com/office/drawing/2014/main" id="{AEC8E154-E90D-412B-9314-9E3BC428B4EC}"/>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8174" y="633412"/>
            <a:ext cx="1392493" cy="277238"/>
          </a:xfrm>
          <a:prstGeom prst="rect">
            <a:avLst/>
          </a:prstGeom>
        </p:spPr>
      </p:pic>
      <p:sp>
        <p:nvSpPr>
          <p:cNvPr id="140" name="Freeform: Shape 139">
            <a:extLst>
              <a:ext uri="{FF2B5EF4-FFF2-40B4-BE49-F238E27FC236}">
                <a16:creationId xmlns:a16="http://schemas.microsoft.com/office/drawing/2014/main" id="{6B633B90-821C-41EC-8D65-B3D8EC990116}"/>
              </a:ext>
            </a:extLst>
          </p:cNvPr>
          <p:cNvSpPr/>
          <p:nvPr userDrawn="1"/>
        </p:nvSpPr>
        <p:spPr>
          <a:xfrm>
            <a:off x="669083" y="5331489"/>
            <a:ext cx="697706" cy="697706"/>
          </a:xfrm>
          <a:custGeom>
            <a:avLst/>
            <a:gdLst>
              <a:gd name="connsiteX0" fmla="*/ 348853 w 697706"/>
              <a:gd name="connsiteY0" fmla="*/ 140493 h 697706"/>
              <a:gd name="connsiteX1" fmla="*/ 140493 w 697706"/>
              <a:gd name="connsiteY1" fmla="*/ 348853 h 697706"/>
              <a:gd name="connsiteX2" fmla="*/ 348853 w 697706"/>
              <a:gd name="connsiteY2" fmla="*/ 557213 h 697706"/>
              <a:gd name="connsiteX3" fmla="*/ 557213 w 697706"/>
              <a:gd name="connsiteY3" fmla="*/ 348853 h 697706"/>
              <a:gd name="connsiteX4" fmla="*/ 348853 w 697706"/>
              <a:gd name="connsiteY4" fmla="*/ 140493 h 697706"/>
              <a:gd name="connsiteX5" fmla="*/ 348853 w 697706"/>
              <a:gd name="connsiteY5" fmla="*/ 0 h 697706"/>
              <a:gd name="connsiteX6" fmla="*/ 697706 w 697706"/>
              <a:gd name="connsiteY6" fmla="*/ 348853 h 697706"/>
              <a:gd name="connsiteX7" fmla="*/ 348853 w 697706"/>
              <a:gd name="connsiteY7" fmla="*/ 697706 h 697706"/>
              <a:gd name="connsiteX8" fmla="*/ 0 w 697706"/>
              <a:gd name="connsiteY8" fmla="*/ 348853 h 697706"/>
              <a:gd name="connsiteX9" fmla="*/ 348853 w 697706"/>
              <a:gd name="connsiteY9" fmla="*/ 0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06" h="697706">
                <a:moveTo>
                  <a:pt x="348853" y="140493"/>
                </a:moveTo>
                <a:cubicBezTo>
                  <a:pt x="233779" y="140493"/>
                  <a:pt x="140493" y="233779"/>
                  <a:pt x="140493" y="348853"/>
                </a:cubicBezTo>
                <a:cubicBezTo>
                  <a:pt x="140493" y="463927"/>
                  <a:pt x="233779" y="557213"/>
                  <a:pt x="348853" y="557213"/>
                </a:cubicBezTo>
                <a:cubicBezTo>
                  <a:pt x="463927" y="557213"/>
                  <a:pt x="557213" y="463927"/>
                  <a:pt x="557213" y="348853"/>
                </a:cubicBezTo>
                <a:cubicBezTo>
                  <a:pt x="557213" y="233779"/>
                  <a:pt x="463927" y="140493"/>
                  <a:pt x="348853" y="140493"/>
                </a:cubicBezTo>
                <a:close/>
                <a:moveTo>
                  <a:pt x="348853" y="0"/>
                </a:moveTo>
                <a:cubicBezTo>
                  <a:pt x="541519" y="0"/>
                  <a:pt x="697706" y="156187"/>
                  <a:pt x="697706" y="348853"/>
                </a:cubicBezTo>
                <a:cubicBezTo>
                  <a:pt x="697706" y="541519"/>
                  <a:pt x="541519" y="697706"/>
                  <a:pt x="348853" y="697706"/>
                </a:cubicBezTo>
                <a:cubicBezTo>
                  <a:pt x="156187" y="697706"/>
                  <a:pt x="0" y="541519"/>
                  <a:pt x="0" y="348853"/>
                </a:cubicBezTo>
                <a:cubicBezTo>
                  <a:pt x="0" y="156187"/>
                  <a:pt x="156187" y="0"/>
                  <a:pt x="348853" y="0"/>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Text Placeholder 143">
            <a:extLst>
              <a:ext uri="{FF2B5EF4-FFF2-40B4-BE49-F238E27FC236}">
                <a16:creationId xmlns:a16="http://schemas.microsoft.com/office/drawing/2014/main" id="{05508318-F43A-48D1-B19E-E2DB0FF8D6E6}"/>
              </a:ext>
            </a:extLst>
          </p:cNvPr>
          <p:cNvSpPr>
            <a:spLocks noGrp="1"/>
          </p:cNvSpPr>
          <p:nvPr>
            <p:ph type="body" sz="quarter" idx="44" hasCustomPrompt="1"/>
          </p:nvPr>
        </p:nvSpPr>
        <p:spPr>
          <a:xfrm>
            <a:off x="1017941" y="5333871"/>
            <a:ext cx="245236" cy="202656"/>
          </a:xfrm>
          <a:custGeom>
            <a:avLst/>
            <a:gdLst>
              <a:gd name="connsiteX0" fmla="*/ 0 w 245236"/>
              <a:gd name="connsiteY0" fmla="*/ 0 h 202656"/>
              <a:gd name="connsiteX1" fmla="*/ 70302 w 245236"/>
              <a:gd name="connsiteY1" fmla="*/ 7087 h 202656"/>
              <a:gd name="connsiteX2" fmla="*/ 228295 w 245236"/>
              <a:gd name="connsiteY2" fmla="*/ 85068 h 202656"/>
              <a:gd name="connsiteX3" fmla="*/ 245236 w 245236"/>
              <a:gd name="connsiteY3" fmla="*/ 102419 h 202656"/>
              <a:gd name="connsiteX4" fmla="*/ 144999 w 245236"/>
              <a:gd name="connsiteY4" fmla="*/ 202656 h 202656"/>
              <a:gd name="connsiteX5" fmla="*/ 108039 w 245236"/>
              <a:gd name="connsiteY5" fmla="*/ 170657 h 202656"/>
              <a:gd name="connsiteX6" fmla="*/ 41988 w 245236"/>
              <a:gd name="connsiteY6" fmla="*/ 144725 h 202656"/>
              <a:gd name="connsiteX7" fmla="*/ 0 w 245236"/>
              <a:gd name="connsiteY7" fmla="*/ 140493 h 2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36" h="202656">
                <a:moveTo>
                  <a:pt x="0" y="0"/>
                </a:moveTo>
                <a:lnTo>
                  <a:pt x="70302" y="7087"/>
                </a:lnTo>
                <a:cubicBezTo>
                  <a:pt x="129915" y="19285"/>
                  <a:pt x="183988" y="46689"/>
                  <a:pt x="228295" y="85068"/>
                </a:cubicBezTo>
                <a:lnTo>
                  <a:pt x="245236" y="102419"/>
                </a:lnTo>
                <a:lnTo>
                  <a:pt x="144999" y="202656"/>
                </a:lnTo>
                <a:lnTo>
                  <a:pt x="108039" y="170657"/>
                </a:lnTo>
                <a:cubicBezTo>
                  <a:pt x="87991" y="158476"/>
                  <a:pt x="65725" y="149583"/>
                  <a:pt x="41988" y="144725"/>
                </a:cubicBezTo>
                <a:lnTo>
                  <a:pt x="0" y="140493"/>
                </a:lnTo>
                <a:close/>
              </a:path>
            </a:pathLst>
          </a:custGeom>
          <a:solidFill>
            <a:schemeClr val="bg1"/>
          </a:solidFill>
        </p:spPr>
        <p:txBody>
          <a:bodyPr wrap="square" anchor="ctr">
            <a:noAutofit/>
          </a:bodyPr>
          <a:lstStyle>
            <a:lvl1pPr algn="ctr">
              <a:lnSpc>
                <a:spcPct val="100000"/>
              </a:lnSpc>
              <a:spcBef>
                <a:spcPts val="0"/>
              </a:spcBef>
              <a:defRPr sz="100" b="0">
                <a:solidFill>
                  <a:schemeClr val="bg2"/>
                </a:solidFill>
              </a:defRPr>
            </a:lvl1pPr>
            <a:lvl2pPr marL="182563" indent="0">
              <a:buNone/>
              <a:defRPr/>
            </a:lvl2pPr>
          </a:lstStyle>
          <a:p>
            <a:pPr lvl="0"/>
            <a:r>
              <a:rPr lang="en-US"/>
              <a:t> </a:t>
            </a:r>
          </a:p>
        </p:txBody>
      </p:sp>
      <p:sp>
        <p:nvSpPr>
          <p:cNvPr id="146" name="Text Placeholder 145">
            <a:extLst>
              <a:ext uri="{FF2B5EF4-FFF2-40B4-BE49-F238E27FC236}">
                <a16:creationId xmlns:a16="http://schemas.microsoft.com/office/drawing/2014/main" id="{D07197BD-843C-4301-B148-24DF58B8E584}"/>
              </a:ext>
            </a:extLst>
          </p:cNvPr>
          <p:cNvSpPr>
            <a:spLocks noGrp="1"/>
          </p:cNvSpPr>
          <p:nvPr>
            <p:ph type="body" sz="quarter" idx="45" hasCustomPrompt="1"/>
          </p:nvPr>
        </p:nvSpPr>
        <p:spPr>
          <a:xfrm>
            <a:off x="1160645" y="5433923"/>
            <a:ext cx="203644" cy="245228"/>
          </a:xfrm>
          <a:custGeom>
            <a:avLst/>
            <a:gdLst>
              <a:gd name="connsiteX0" fmla="*/ 100137 w 203644"/>
              <a:gd name="connsiteY0" fmla="*/ 0 h 245228"/>
              <a:gd name="connsiteX1" fmla="*/ 118696 w 203644"/>
              <a:gd name="connsiteY1" fmla="*/ 18121 h 245228"/>
              <a:gd name="connsiteX2" fmla="*/ 196677 w 203644"/>
              <a:gd name="connsiteY2" fmla="*/ 176113 h 245228"/>
              <a:gd name="connsiteX3" fmla="*/ 203644 w 203644"/>
              <a:gd name="connsiteY3" fmla="*/ 245228 h 245228"/>
              <a:gd name="connsiteX4" fmla="*/ 63151 w 203644"/>
              <a:gd name="connsiteY4" fmla="*/ 245228 h 245228"/>
              <a:gd name="connsiteX5" fmla="*/ 59038 w 203644"/>
              <a:gd name="connsiteY5" fmla="*/ 204427 h 245228"/>
              <a:gd name="connsiteX6" fmla="*/ 33106 w 203644"/>
              <a:gd name="connsiteY6" fmla="*/ 138377 h 245228"/>
              <a:gd name="connsiteX7" fmla="*/ 0 w 203644"/>
              <a:gd name="connsiteY7" fmla="*/ 100137 h 24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44" h="245228">
                <a:moveTo>
                  <a:pt x="100137" y="0"/>
                </a:moveTo>
                <a:lnTo>
                  <a:pt x="118696" y="18121"/>
                </a:lnTo>
                <a:cubicBezTo>
                  <a:pt x="157075" y="62427"/>
                  <a:pt x="184478" y="116501"/>
                  <a:pt x="196677" y="176113"/>
                </a:cubicBezTo>
                <a:lnTo>
                  <a:pt x="203644" y="245228"/>
                </a:lnTo>
                <a:lnTo>
                  <a:pt x="63151" y="245228"/>
                </a:lnTo>
                <a:lnTo>
                  <a:pt x="59038" y="204427"/>
                </a:lnTo>
                <a:cubicBezTo>
                  <a:pt x="54181" y="180691"/>
                  <a:pt x="45288" y="158425"/>
                  <a:pt x="33106" y="138377"/>
                </a:cubicBezTo>
                <a:lnTo>
                  <a:pt x="0" y="100137"/>
                </a:ln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48" name="Text Placeholder 147">
            <a:extLst>
              <a:ext uri="{FF2B5EF4-FFF2-40B4-BE49-F238E27FC236}">
                <a16:creationId xmlns:a16="http://schemas.microsoft.com/office/drawing/2014/main" id="{9A47085A-27DF-4859-B458-BB35A07A46D1}"/>
              </a:ext>
            </a:extLst>
          </p:cNvPr>
          <p:cNvSpPr>
            <a:spLocks noGrp="1"/>
          </p:cNvSpPr>
          <p:nvPr>
            <p:ph type="body" sz="quarter" idx="46" hasCustomPrompt="1"/>
          </p:nvPr>
        </p:nvSpPr>
        <p:spPr>
          <a:xfrm>
            <a:off x="1163368" y="5679151"/>
            <a:ext cx="201040" cy="247214"/>
          </a:xfrm>
          <a:custGeom>
            <a:avLst/>
            <a:gdLst>
              <a:gd name="connsiteX0" fmla="*/ 60427 w 201040"/>
              <a:gd name="connsiteY0" fmla="*/ 0 h 247214"/>
              <a:gd name="connsiteX1" fmla="*/ 200920 w 201040"/>
              <a:gd name="connsiteY1" fmla="*/ 0 h 247214"/>
              <a:gd name="connsiteX2" fmla="*/ 201040 w 201040"/>
              <a:gd name="connsiteY2" fmla="*/ 1191 h 247214"/>
              <a:gd name="connsiteX3" fmla="*/ 141462 w 201040"/>
              <a:gd name="connsiteY3" fmla="*/ 196238 h 247214"/>
              <a:gd name="connsiteX4" fmla="*/ 99403 w 201040"/>
              <a:gd name="connsiteY4" fmla="*/ 247214 h 247214"/>
              <a:gd name="connsiteX5" fmla="*/ 0 w 201040"/>
              <a:gd name="connsiteY5" fmla="*/ 147811 h 247214"/>
              <a:gd name="connsiteX6" fmla="*/ 44173 w 201040"/>
              <a:gd name="connsiteY6" fmla="*/ 82294 h 247214"/>
              <a:gd name="connsiteX7" fmla="*/ 60547 w 201040"/>
              <a:gd name="connsiteY7" fmla="*/ 1191 h 2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40" h="247214">
                <a:moveTo>
                  <a:pt x="60427" y="0"/>
                </a:moveTo>
                <a:lnTo>
                  <a:pt x="200920" y="0"/>
                </a:lnTo>
                <a:lnTo>
                  <a:pt x="201040" y="1191"/>
                </a:lnTo>
                <a:cubicBezTo>
                  <a:pt x="201040" y="73441"/>
                  <a:pt x="179076" y="140561"/>
                  <a:pt x="141462" y="196238"/>
                </a:cubicBezTo>
                <a:lnTo>
                  <a:pt x="99403" y="247214"/>
                </a:lnTo>
                <a:lnTo>
                  <a:pt x="0" y="147811"/>
                </a:lnTo>
                <a:lnTo>
                  <a:pt x="44173" y="82294"/>
                </a:lnTo>
                <a:cubicBezTo>
                  <a:pt x="54717" y="57367"/>
                  <a:pt x="60547" y="29960"/>
                  <a:pt x="60547" y="1191"/>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0" name="Text Placeholder 149">
            <a:extLst>
              <a:ext uri="{FF2B5EF4-FFF2-40B4-BE49-F238E27FC236}">
                <a16:creationId xmlns:a16="http://schemas.microsoft.com/office/drawing/2014/main" id="{BD5B6021-3D85-443C-8F5C-1CD7B1D3CF8F}"/>
              </a:ext>
            </a:extLst>
          </p:cNvPr>
          <p:cNvSpPr>
            <a:spLocks noGrp="1"/>
          </p:cNvSpPr>
          <p:nvPr>
            <p:ph type="body" sz="quarter" idx="47" hasCustomPrompt="1"/>
          </p:nvPr>
        </p:nvSpPr>
        <p:spPr>
          <a:xfrm>
            <a:off x="1017936" y="5826963"/>
            <a:ext cx="247217" cy="202233"/>
          </a:xfrm>
          <a:custGeom>
            <a:avLst/>
            <a:gdLst>
              <a:gd name="connsiteX0" fmla="*/ 147814 w 247217"/>
              <a:gd name="connsiteY0" fmla="*/ 0 h 202233"/>
              <a:gd name="connsiteX1" fmla="*/ 247217 w 247217"/>
              <a:gd name="connsiteY1" fmla="*/ 99403 h 202233"/>
              <a:gd name="connsiteX2" fmla="*/ 246677 w 247217"/>
              <a:gd name="connsiteY2" fmla="*/ 100057 h 202233"/>
              <a:gd name="connsiteX3" fmla="*/ 1 w 247217"/>
              <a:gd name="connsiteY3" fmla="*/ 202233 h 202233"/>
              <a:gd name="connsiteX4" fmla="*/ 0 w 247217"/>
              <a:gd name="connsiteY4" fmla="*/ 202233 h 202233"/>
              <a:gd name="connsiteX5" fmla="*/ 0 w 247217"/>
              <a:gd name="connsiteY5" fmla="*/ 61740 h 202233"/>
              <a:gd name="connsiteX6" fmla="*/ 1 w 247217"/>
              <a:gd name="connsiteY6" fmla="*/ 61740 h 202233"/>
              <a:gd name="connsiteX7" fmla="*/ 147334 w 247217"/>
              <a:gd name="connsiteY7" fmla="*/ 713 h 20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17" h="202233">
                <a:moveTo>
                  <a:pt x="147814" y="0"/>
                </a:moveTo>
                <a:lnTo>
                  <a:pt x="247217" y="99403"/>
                </a:lnTo>
                <a:lnTo>
                  <a:pt x="246677" y="100057"/>
                </a:lnTo>
                <a:cubicBezTo>
                  <a:pt x="183547" y="163187"/>
                  <a:pt x="96334" y="202233"/>
                  <a:pt x="1" y="202233"/>
                </a:cubicBezTo>
                <a:lnTo>
                  <a:pt x="0" y="202233"/>
                </a:lnTo>
                <a:lnTo>
                  <a:pt x="0" y="61740"/>
                </a:lnTo>
                <a:lnTo>
                  <a:pt x="1" y="61740"/>
                </a:lnTo>
                <a:cubicBezTo>
                  <a:pt x="57538" y="61740"/>
                  <a:pt x="109628" y="38419"/>
                  <a:pt x="147334" y="713"/>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2" name="Text Placeholder 151">
            <a:extLst>
              <a:ext uri="{FF2B5EF4-FFF2-40B4-BE49-F238E27FC236}">
                <a16:creationId xmlns:a16="http://schemas.microsoft.com/office/drawing/2014/main" id="{349E2136-32F6-4101-8A89-32EC9C8AA0A5}"/>
              </a:ext>
            </a:extLst>
          </p:cNvPr>
          <p:cNvSpPr>
            <a:spLocks noGrp="1"/>
          </p:cNvSpPr>
          <p:nvPr>
            <p:ph type="body" sz="quarter" idx="48" hasCustomPrompt="1"/>
          </p:nvPr>
        </p:nvSpPr>
        <p:spPr>
          <a:xfrm>
            <a:off x="771117" y="5827487"/>
            <a:ext cx="246818" cy="201709"/>
          </a:xfrm>
          <a:custGeom>
            <a:avLst/>
            <a:gdLst>
              <a:gd name="connsiteX0" fmla="*/ 99359 w 246818"/>
              <a:gd name="connsiteY0" fmla="*/ 0 h 201709"/>
              <a:gd name="connsiteX1" fmla="*/ 99487 w 246818"/>
              <a:gd name="connsiteY1" fmla="*/ 189 h 201709"/>
              <a:gd name="connsiteX2" fmla="*/ 204827 w 246818"/>
              <a:gd name="connsiteY2" fmla="*/ 56983 h 201709"/>
              <a:gd name="connsiteX3" fmla="*/ 246818 w 246818"/>
              <a:gd name="connsiteY3" fmla="*/ 61216 h 201709"/>
              <a:gd name="connsiteX4" fmla="*/ 246818 w 246818"/>
              <a:gd name="connsiteY4" fmla="*/ 201709 h 201709"/>
              <a:gd name="connsiteX5" fmla="*/ 176513 w 246818"/>
              <a:gd name="connsiteY5" fmla="*/ 194622 h 201709"/>
              <a:gd name="connsiteX6" fmla="*/ 143 w 246818"/>
              <a:gd name="connsiteY6" fmla="*/ 99532 h 201709"/>
              <a:gd name="connsiteX7" fmla="*/ 0 w 246818"/>
              <a:gd name="connsiteY7" fmla="*/ 99359 h 2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18" h="201709">
                <a:moveTo>
                  <a:pt x="99359" y="0"/>
                </a:moveTo>
                <a:lnTo>
                  <a:pt x="99487" y="189"/>
                </a:lnTo>
                <a:cubicBezTo>
                  <a:pt x="127766" y="28468"/>
                  <a:pt x="164136" y="48657"/>
                  <a:pt x="204827" y="56983"/>
                </a:cubicBezTo>
                <a:lnTo>
                  <a:pt x="246818" y="61216"/>
                </a:lnTo>
                <a:lnTo>
                  <a:pt x="246818" y="201709"/>
                </a:lnTo>
                <a:lnTo>
                  <a:pt x="176513" y="194622"/>
                </a:lnTo>
                <a:cubicBezTo>
                  <a:pt x="108385" y="180681"/>
                  <a:pt x="47491" y="146880"/>
                  <a:pt x="143" y="99532"/>
                </a:cubicBezTo>
                <a:lnTo>
                  <a:pt x="0" y="99359"/>
                </a:ln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4" name="Text Placeholder 153">
            <a:extLst>
              <a:ext uri="{FF2B5EF4-FFF2-40B4-BE49-F238E27FC236}">
                <a16:creationId xmlns:a16="http://schemas.microsoft.com/office/drawing/2014/main" id="{A1ED4F54-5BFE-4928-9B65-C16B1FCF2837}"/>
              </a:ext>
            </a:extLst>
          </p:cNvPr>
          <p:cNvSpPr>
            <a:spLocks noGrp="1"/>
          </p:cNvSpPr>
          <p:nvPr>
            <p:ph type="body" sz="quarter" idx="49" hasCustomPrompt="1"/>
          </p:nvPr>
        </p:nvSpPr>
        <p:spPr>
          <a:xfrm>
            <a:off x="669084" y="5679151"/>
            <a:ext cx="201393" cy="247694"/>
          </a:xfrm>
          <a:custGeom>
            <a:avLst/>
            <a:gdLst>
              <a:gd name="connsiteX0" fmla="*/ 120 w 201393"/>
              <a:gd name="connsiteY0" fmla="*/ 0 h 247694"/>
              <a:gd name="connsiteX1" fmla="*/ 140613 w 201393"/>
              <a:gd name="connsiteY1" fmla="*/ 0 h 247694"/>
              <a:gd name="connsiteX2" fmla="*/ 140493 w 201393"/>
              <a:gd name="connsiteY2" fmla="*/ 1191 h 247694"/>
              <a:gd name="connsiteX3" fmla="*/ 156867 w 201393"/>
              <a:gd name="connsiteY3" fmla="*/ 82294 h 247694"/>
              <a:gd name="connsiteX4" fmla="*/ 201393 w 201393"/>
              <a:gd name="connsiteY4" fmla="*/ 148335 h 247694"/>
              <a:gd name="connsiteX5" fmla="*/ 102034 w 201393"/>
              <a:gd name="connsiteY5" fmla="*/ 247694 h 247694"/>
              <a:gd name="connsiteX6" fmla="*/ 59579 w 201393"/>
              <a:gd name="connsiteY6" fmla="*/ 196238 h 247694"/>
              <a:gd name="connsiteX7" fmla="*/ 0 w 201393"/>
              <a:gd name="connsiteY7" fmla="*/ 1191 h 2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93" h="247694">
                <a:moveTo>
                  <a:pt x="120" y="0"/>
                </a:moveTo>
                <a:lnTo>
                  <a:pt x="140613" y="0"/>
                </a:lnTo>
                <a:lnTo>
                  <a:pt x="140493" y="1191"/>
                </a:lnTo>
                <a:cubicBezTo>
                  <a:pt x="140493" y="29960"/>
                  <a:pt x="146324" y="57367"/>
                  <a:pt x="156867" y="82294"/>
                </a:cubicBezTo>
                <a:cubicBezTo>
                  <a:pt x="171709" y="104308"/>
                  <a:pt x="179407" y="123940"/>
                  <a:pt x="201393" y="148335"/>
                </a:cubicBezTo>
                <a:lnTo>
                  <a:pt x="102034" y="247694"/>
                </a:lnTo>
                <a:lnTo>
                  <a:pt x="59579" y="196238"/>
                </a:lnTo>
                <a:cubicBezTo>
                  <a:pt x="21964" y="140561"/>
                  <a:pt x="0" y="73441"/>
                  <a:pt x="0" y="1191"/>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6" name="Text Placeholder 155">
            <a:extLst>
              <a:ext uri="{FF2B5EF4-FFF2-40B4-BE49-F238E27FC236}">
                <a16:creationId xmlns:a16="http://schemas.microsoft.com/office/drawing/2014/main" id="{1B8550E9-64CF-48AA-BB90-B13A3EA0B167}"/>
              </a:ext>
            </a:extLst>
          </p:cNvPr>
          <p:cNvSpPr>
            <a:spLocks noGrp="1"/>
          </p:cNvSpPr>
          <p:nvPr>
            <p:ph type="body" sz="quarter" idx="50" hasCustomPrompt="1"/>
          </p:nvPr>
        </p:nvSpPr>
        <p:spPr>
          <a:xfrm>
            <a:off x="669205" y="5433133"/>
            <a:ext cx="202107" cy="246024"/>
          </a:xfrm>
          <a:custGeom>
            <a:avLst/>
            <a:gdLst>
              <a:gd name="connsiteX0" fmla="*/ 102705 w 202107"/>
              <a:gd name="connsiteY0" fmla="*/ 0 h 246024"/>
              <a:gd name="connsiteX1" fmla="*/ 202107 w 202107"/>
              <a:gd name="connsiteY1" fmla="*/ 99402 h 246024"/>
              <a:gd name="connsiteX2" fmla="*/ 201401 w 202107"/>
              <a:gd name="connsiteY2" fmla="*/ 99878 h 246024"/>
              <a:gd name="connsiteX3" fmla="*/ 140613 w 202107"/>
              <a:gd name="connsiteY3" fmla="*/ 246024 h 246024"/>
              <a:gd name="connsiteX4" fmla="*/ 0 w 202107"/>
              <a:gd name="connsiteY4" fmla="*/ 246024 h 246024"/>
              <a:gd name="connsiteX5" fmla="*/ 6968 w 202107"/>
              <a:gd name="connsiteY5" fmla="*/ 176904 h 246024"/>
              <a:gd name="connsiteX6" fmla="*/ 102057 w 202107"/>
              <a:gd name="connsiteY6" fmla="*/ 534 h 2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07" h="246024">
                <a:moveTo>
                  <a:pt x="102705" y="0"/>
                </a:moveTo>
                <a:lnTo>
                  <a:pt x="202107" y="99402"/>
                </a:lnTo>
                <a:lnTo>
                  <a:pt x="201401" y="99878"/>
                </a:lnTo>
                <a:cubicBezTo>
                  <a:pt x="174483" y="131459"/>
                  <a:pt x="143224" y="174041"/>
                  <a:pt x="140613" y="246024"/>
                </a:cubicBezTo>
                <a:lnTo>
                  <a:pt x="0" y="246024"/>
                </a:lnTo>
                <a:lnTo>
                  <a:pt x="6968" y="176904"/>
                </a:lnTo>
                <a:cubicBezTo>
                  <a:pt x="20909" y="108776"/>
                  <a:pt x="54710" y="47882"/>
                  <a:pt x="102057" y="534"/>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8" name="Text Placeholder 157">
            <a:extLst>
              <a:ext uri="{FF2B5EF4-FFF2-40B4-BE49-F238E27FC236}">
                <a16:creationId xmlns:a16="http://schemas.microsoft.com/office/drawing/2014/main" id="{52933E24-F574-4EE0-BD9F-02C46F51AC5E}"/>
              </a:ext>
            </a:extLst>
          </p:cNvPr>
          <p:cNvSpPr>
            <a:spLocks noGrp="1"/>
          </p:cNvSpPr>
          <p:nvPr>
            <p:ph type="body" sz="quarter" idx="51" hasCustomPrompt="1"/>
          </p:nvPr>
        </p:nvSpPr>
        <p:spPr>
          <a:xfrm>
            <a:off x="769528" y="5333871"/>
            <a:ext cx="246033" cy="201045"/>
          </a:xfrm>
          <a:custGeom>
            <a:avLst/>
            <a:gdLst>
              <a:gd name="connsiteX0" fmla="*/ 246029 w 246033"/>
              <a:gd name="connsiteY0" fmla="*/ 0 h 201045"/>
              <a:gd name="connsiteX1" fmla="*/ 246033 w 246033"/>
              <a:gd name="connsiteY1" fmla="*/ 1 h 201045"/>
              <a:gd name="connsiteX2" fmla="*/ 246033 w 246033"/>
              <a:gd name="connsiteY2" fmla="*/ 140494 h 201045"/>
              <a:gd name="connsiteX3" fmla="*/ 246029 w 246033"/>
              <a:gd name="connsiteY3" fmla="*/ 140493 h 201045"/>
              <a:gd name="connsiteX4" fmla="*/ 164926 w 246033"/>
              <a:gd name="connsiteY4" fmla="*/ 156867 h 201045"/>
              <a:gd name="connsiteX5" fmla="*/ 99402 w 246033"/>
              <a:gd name="connsiteY5" fmla="*/ 201045 h 201045"/>
              <a:gd name="connsiteX6" fmla="*/ 0 w 246033"/>
              <a:gd name="connsiteY6" fmla="*/ 101643 h 201045"/>
              <a:gd name="connsiteX7" fmla="*/ 50982 w 246033"/>
              <a:gd name="connsiteY7" fmla="*/ 59579 h 201045"/>
              <a:gd name="connsiteX8" fmla="*/ 246029 w 246033"/>
              <a:gd name="connsiteY8" fmla="*/ 0 h 2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33" h="201045">
                <a:moveTo>
                  <a:pt x="246029" y="0"/>
                </a:moveTo>
                <a:cubicBezTo>
                  <a:pt x="246030" y="0"/>
                  <a:pt x="246032" y="1"/>
                  <a:pt x="246033" y="1"/>
                </a:cubicBezTo>
                <a:lnTo>
                  <a:pt x="246033" y="140494"/>
                </a:lnTo>
                <a:cubicBezTo>
                  <a:pt x="246032" y="140494"/>
                  <a:pt x="246030" y="140493"/>
                  <a:pt x="246029" y="140493"/>
                </a:cubicBezTo>
                <a:cubicBezTo>
                  <a:pt x="217261" y="140493"/>
                  <a:pt x="189854" y="146324"/>
                  <a:pt x="164926" y="156867"/>
                </a:cubicBezTo>
                <a:cubicBezTo>
                  <a:pt x="143085" y="171593"/>
                  <a:pt x="116480" y="179175"/>
                  <a:pt x="99402" y="201045"/>
                </a:cubicBezTo>
                <a:lnTo>
                  <a:pt x="0" y="101643"/>
                </a:lnTo>
                <a:lnTo>
                  <a:pt x="50982" y="59579"/>
                </a:lnTo>
                <a:cubicBezTo>
                  <a:pt x="106660" y="21964"/>
                  <a:pt x="173780" y="0"/>
                  <a:pt x="246029" y="0"/>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58" name="Text Placeholder 5">
            <a:extLst>
              <a:ext uri="{FF2B5EF4-FFF2-40B4-BE49-F238E27FC236}">
                <a16:creationId xmlns:a16="http://schemas.microsoft.com/office/drawing/2014/main" id="{19AB47D7-8EF7-47C5-B18B-C73CF0414C2C}"/>
              </a:ext>
            </a:extLst>
          </p:cNvPr>
          <p:cNvSpPr>
            <a:spLocks noGrp="1"/>
          </p:cNvSpPr>
          <p:nvPr>
            <p:ph type="body" sz="quarter" idx="52" hasCustomPrompt="1"/>
          </p:nvPr>
        </p:nvSpPr>
        <p:spPr>
          <a:xfrm>
            <a:off x="2286000" y="6116932"/>
            <a:ext cx="761999" cy="109534"/>
          </a:xfrm>
        </p:spPr>
        <p:txBody>
          <a:bodyPr anchor="ctr"/>
          <a:lstStyle>
            <a:lvl1pPr>
              <a:lnSpc>
                <a:spcPct val="100000"/>
              </a:lnSpc>
              <a:spcBef>
                <a:spcPts val="0"/>
              </a:spcBef>
              <a:defRPr sz="650" b="1">
                <a:solidFill>
                  <a:schemeClr val="bg1"/>
                </a:solidFill>
                <a:latin typeface="+mj-lt"/>
              </a:defRPr>
            </a:lvl1pPr>
            <a:lvl2pPr marL="182563" indent="0">
              <a:buNone/>
              <a:defRPr/>
            </a:lvl2pPr>
          </a:lstStyle>
          <a:p>
            <a:pPr lvl="0"/>
            <a:r>
              <a:rPr lang="en-US"/>
              <a:t>Funding type</a:t>
            </a:r>
          </a:p>
        </p:txBody>
      </p:sp>
      <p:sp>
        <p:nvSpPr>
          <p:cNvPr id="59" name="Text Placeholder 5">
            <a:extLst>
              <a:ext uri="{FF2B5EF4-FFF2-40B4-BE49-F238E27FC236}">
                <a16:creationId xmlns:a16="http://schemas.microsoft.com/office/drawing/2014/main" id="{041D1E17-36F5-485B-A5EF-AA307C307C2B}"/>
              </a:ext>
            </a:extLst>
          </p:cNvPr>
          <p:cNvSpPr>
            <a:spLocks noGrp="1"/>
          </p:cNvSpPr>
          <p:nvPr>
            <p:ph type="body" sz="quarter" idx="53" hasCustomPrompt="1"/>
          </p:nvPr>
        </p:nvSpPr>
        <p:spPr>
          <a:xfrm>
            <a:off x="2286000" y="6498350"/>
            <a:ext cx="761999" cy="109534"/>
          </a:xfrm>
        </p:spPr>
        <p:txBody>
          <a:bodyPr anchor="ctr"/>
          <a:lstStyle>
            <a:lvl1pPr>
              <a:lnSpc>
                <a:spcPct val="100000"/>
              </a:lnSpc>
              <a:spcBef>
                <a:spcPts val="0"/>
              </a:spcBef>
              <a:defRPr sz="650" b="1">
                <a:solidFill>
                  <a:schemeClr val="bg1"/>
                </a:solidFill>
                <a:latin typeface="+mj-lt"/>
              </a:defRPr>
            </a:lvl1pPr>
            <a:lvl2pPr marL="182563" indent="0">
              <a:buNone/>
              <a:defRPr/>
            </a:lvl2pPr>
          </a:lstStyle>
          <a:p>
            <a:pPr lvl="0"/>
            <a:r>
              <a:rPr lang="en-US"/>
              <a:t>Funding type</a:t>
            </a:r>
          </a:p>
        </p:txBody>
      </p:sp>
      <p:sp>
        <p:nvSpPr>
          <p:cNvPr id="77" name="Text Placeholder 76">
            <a:extLst>
              <a:ext uri="{FF2B5EF4-FFF2-40B4-BE49-F238E27FC236}">
                <a16:creationId xmlns:a16="http://schemas.microsoft.com/office/drawing/2014/main" id="{28D3F71B-32F6-44CC-8D95-1CBBDE4DD8D3}"/>
              </a:ext>
            </a:extLst>
          </p:cNvPr>
          <p:cNvSpPr>
            <a:spLocks noGrp="1"/>
          </p:cNvSpPr>
          <p:nvPr>
            <p:ph type="body" sz="quarter" idx="63" hasCustomPrompt="1"/>
          </p:nvPr>
        </p:nvSpPr>
        <p:spPr>
          <a:xfrm>
            <a:off x="810356" y="5474256"/>
            <a:ext cx="415404" cy="415404"/>
          </a:xfrm>
          <a:custGeom>
            <a:avLst/>
            <a:gdLst>
              <a:gd name="connsiteX0" fmla="*/ 207702 w 415404"/>
              <a:gd name="connsiteY0" fmla="*/ 0 h 415404"/>
              <a:gd name="connsiteX1" fmla="*/ 415404 w 415404"/>
              <a:gd name="connsiteY1" fmla="*/ 207702 h 415404"/>
              <a:gd name="connsiteX2" fmla="*/ 207702 w 415404"/>
              <a:gd name="connsiteY2" fmla="*/ 415404 h 415404"/>
              <a:gd name="connsiteX3" fmla="*/ 0 w 415404"/>
              <a:gd name="connsiteY3" fmla="*/ 207702 h 415404"/>
              <a:gd name="connsiteX4" fmla="*/ 207702 w 415404"/>
              <a:gd name="connsiteY4" fmla="*/ 0 h 41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04" h="415404">
                <a:moveTo>
                  <a:pt x="207702" y="0"/>
                </a:moveTo>
                <a:cubicBezTo>
                  <a:pt x="322413" y="0"/>
                  <a:pt x="415404" y="92991"/>
                  <a:pt x="415404" y="207702"/>
                </a:cubicBezTo>
                <a:cubicBezTo>
                  <a:pt x="415404" y="322413"/>
                  <a:pt x="322413" y="415404"/>
                  <a:pt x="207702" y="415404"/>
                </a:cubicBezTo>
                <a:cubicBezTo>
                  <a:pt x="92991" y="415404"/>
                  <a:pt x="0" y="322413"/>
                  <a:pt x="0" y="207702"/>
                </a:cubicBezTo>
                <a:cubicBezTo>
                  <a:pt x="0" y="92991"/>
                  <a:pt x="92991" y="0"/>
                  <a:pt x="207702" y="0"/>
                </a:cubicBezTo>
                <a:close/>
              </a:path>
            </a:pathLst>
          </a:custGeom>
          <a:noFill/>
        </p:spPr>
        <p:txBody>
          <a:bodyPr wrap="square" anchor="ctr">
            <a:noAutofit/>
          </a:bodyPr>
          <a:lstStyle>
            <a:lvl1pPr algn="ctr">
              <a:lnSpc>
                <a:spcPct val="100000"/>
              </a:lnSpc>
              <a:spcBef>
                <a:spcPts val="0"/>
              </a:spcBef>
              <a:defRPr sz="1000" b="1">
                <a:solidFill>
                  <a:schemeClr val="bg2"/>
                </a:solidFill>
              </a:defRPr>
            </a:lvl1pPr>
          </a:lstStyle>
          <a:p>
            <a:pPr lvl="0"/>
            <a:r>
              <a:rPr lang="en-GB"/>
              <a:t>XX%</a:t>
            </a:r>
          </a:p>
        </p:txBody>
      </p:sp>
    </p:spTree>
    <p:extLst>
      <p:ext uri="{BB962C8B-B14F-4D97-AF65-F5344CB8AC3E}">
        <p14:creationId xmlns:p14="http://schemas.microsoft.com/office/powerpoint/2010/main" val="28753301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93E1C0E-6E62-43B8-A42B-F5AC4E6A6A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7" name="Text Placeholder 6">
            <a:extLst>
              <a:ext uri="{FF2B5EF4-FFF2-40B4-BE49-F238E27FC236}">
                <a16:creationId xmlns:a16="http://schemas.microsoft.com/office/drawing/2014/main" id="{F3E34BEB-9F1A-4276-8497-876C55A91815}"/>
              </a:ext>
            </a:extLst>
          </p:cNvPr>
          <p:cNvSpPr>
            <a:spLocks noGrp="1"/>
          </p:cNvSpPr>
          <p:nvPr>
            <p:ph type="body" sz="quarter" idx="14" hasCustomPrompt="1"/>
          </p:nvPr>
        </p:nvSpPr>
        <p:spPr>
          <a:xfrm>
            <a:off x="1905000" y="1289050"/>
            <a:ext cx="8382000" cy="2667000"/>
          </a:xfrm>
        </p:spPr>
        <p:txBody>
          <a:bodyPr anchor="b"/>
          <a:lstStyle>
            <a:lvl1pPr algn="ctr">
              <a:lnSpc>
                <a:spcPct val="118000"/>
              </a:lnSpc>
              <a:defRPr sz="3000" b="1">
                <a:solidFill>
                  <a:schemeClr val="bg1"/>
                </a:solidFill>
              </a:defRPr>
            </a:lvl1pPr>
          </a:lstStyle>
          <a:p>
            <a:pPr lvl="0"/>
            <a:r>
              <a:rPr lang="en-US"/>
              <a:t>“Quote goes here”</a:t>
            </a:r>
          </a:p>
        </p:txBody>
      </p:sp>
      <p:sp>
        <p:nvSpPr>
          <p:cNvPr id="10" name="Text Placeholder 9">
            <a:extLst>
              <a:ext uri="{FF2B5EF4-FFF2-40B4-BE49-F238E27FC236}">
                <a16:creationId xmlns:a16="http://schemas.microsoft.com/office/drawing/2014/main" id="{55F7212F-C901-4288-A012-85B26937E4EB}"/>
              </a:ext>
            </a:extLst>
          </p:cNvPr>
          <p:cNvSpPr>
            <a:spLocks noGrp="1"/>
          </p:cNvSpPr>
          <p:nvPr>
            <p:ph type="body" sz="quarter" idx="15" hasCustomPrompt="1"/>
          </p:nvPr>
        </p:nvSpPr>
        <p:spPr>
          <a:xfrm>
            <a:off x="5274468" y="4451350"/>
            <a:ext cx="3488532" cy="247650"/>
          </a:xfrm>
        </p:spPr>
        <p:txBody>
          <a:bodyPr anchor="b"/>
          <a:lstStyle>
            <a:lvl1pPr>
              <a:lnSpc>
                <a:spcPct val="100000"/>
              </a:lnSpc>
              <a:spcBef>
                <a:spcPts val="0"/>
              </a:spcBef>
              <a:defRPr b="1">
                <a:solidFill>
                  <a:schemeClr val="accent1"/>
                </a:solidFill>
              </a:defRPr>
            </a:lvl1pPr>
          </a:lstStyle>
          <a:p>
            <a:pPr lvl="0"/>
            <a:r>
              <a:rPr lang="en-US"/>
              <a:t>Full Name</a:t>
            </a:r>
            <a:endParaRPr lang="en-GB"/>
          </a:p>
        </p:txBody>
      </p:sp>
      <p:sp>
        <p:nvSpPr>
          <p:cNvPr id="22" name="Text Placeholder 9">
            <a:extLst>
              <a:ext uri="{FF2B5EF4-FFF2-40B4-BE49-F238E27FC236}">
                <a16:creationId xmlns:a16="http://schemas.microsoft.com/office/drawing/2014/main" id="{086CBB79-BB44-463D-A40E-F3FB39094689}"/>
              </a:ext>
            </a:extLst>
          </p:cNvPr>
          <p:cNvSpPr>
            <a:spLocks noGrp="1"/>
          </p:cNvSpPr>
          <p:nvPr>
            <p:ph type="body" sz="quarter" idx="16" hasCustomPrompt="1"/>
          </p:nvPr>
        </p:nvSpPr>
        <p:spPr>
          <a:xfrm>
            <a:off x="5274468" y="4782345"/>
            <a:ext cx="3488532" cy="247650"/>
          </a:xfrm>
        </p:spPr>
        <p:txBody>
          <a:bodyPr anchor="t"/>
          <a:lstStyle>
            <a:lvl1pPr>
              <a:lnSpc>
                <a:spcPct val="100000"/>
              </a:lnSpc>
              <a:spcBef>
                <a:spcPts val="0"/>
              </a:spcBef>
              <a:defRPr b="0" i="1">
                <a:solidFill>
                  <a:schemeClr val="tx2"/>
                </a:solidFill>
              </a:defRPr>
            </a:lvl1pPr>
          </a:lstStyle>
          <a:p>
            <a:pPr lvl="0"/>
            <a:r>
              <a:rPr lang="en-US"/>
              <a:t>Job Title</a:t>
            </a:r>
            <a:endParaRPr lang="en-GB"/>
          </a:p>
        </p:txBody>
      </p:sp>
      <p:sp>
        <p:nvSpPr>
          <p:cNvPr id="23" name="Text Placeholder 9">
            <a:extLst>
              <a:ext uri="{FF2B5EF4-FFF2-40B4-BE49-F238E27FC236}">
                <a16:creationId xmlns:a16="http://schemas.microsoft.com/office/drawing/2014/main" id="{153140A9-977B-4705-A989-8CD16CBD5BD5}"/>
              </a:ext>
            </a:extLst>
          </p:cNvPr>
          <p:cNvSpPr>
            <a:spLocks noGrp="1"/>
          </p:cNvSpPr>
          <p:nvPr>
            <p:ph type="body" sz="quarter" idx="17" hasCustomPrompt="1"/>
          </p:nvPr>
        </p:nvSpPr>
        <p:spPr>
          <a:xfrm>
            <a:off x="5274468" y="5029995"/>
            <a:ext cx="3488532" cy="247650"/>
          </a:xfrm>
        </p:spPr>
        <p:txBody>
          <a:bodyPr anchor="t"/>
          <a:lstStyle>
            <a:lvl1pPr>
              <a:lnSpc>
                <a:spcPct val="100000"/>
              </a:lnSpc>
              <a:spcBef>
                <a:spcPts val="0"/>
              </a:spcBef>
              <a:defRPr b="0" i="1">
                <a:solidFill>
                  <a:schemeClr val="tx2"/>
                </a:solidFill>
              </a:defRPr>
            </a:lvl1pPr>
          </a:lstStyle>
          <a:p>
            <a:pPr lvl="0"/>
            <a:r>
              <a:rPr lang="en-US"/>
              <a:t>Company Name</a:t>
            </a:r>
            <a:endParaRPr lang="en-GB"/>
          </a:p>
        </p:txBody>
      </p:sp>
      <p:sp>
        <p:nvSpPr>
          <p:cNvPr id="24" name="Picture Placeholder 23">
            <a:extLst>
              <a:ext uri="{FF2B5EF4-FFF2-40B4-BE49-F238E27FC236}">
                <a16:creationId xmlns:a16="http://schemas.microsoft.com/office/drawing/2014/main" id="{E94ACEEE-8FAD-4368-8A2D-AC8E494F9EB5}"/>
              </a:ext>
            </a:extLst>
          </p:cNvPr>
          <p:cNvSpPr>
            <a:spLocks noGrp="1"/>
          </p:cNvSpPr>
          <p:nvPr>
            <p:ph type="pic" sz="quarter" idx="18" hasCustomPrompt="1"/>
          </p:nvPr>
        </p:nvSpPr>
        <p:spPr>
          <a:xfrm>
            <a:off x="4000500" y="4356100"/>
            <a:ext cx="1004890" cy="1004890"/>
          </a:xfrm>
          <a:custGeom>
            <a:avLst/>
            <a:gdLst>
              <a:gd name="connsiteX0" fmla="*/ 502445 w 1004890"/>
              <a:gd name="connsiteY0" fmla="*/ 0 h 1004890"/>
              <a:gd name="connsiteX1" fmla="*/ 1004890 w 1004890"/>
              <a:gd name="connsiteY1" fmla="*/ 502445 h 1004890"/>
              <a:gd name="connsiteX2" fmla="*/ 502445 w 1004890"/>
              <a:gd name="connsiteY2" fmla="*/ 1004890 h 1004890"/>
              <a:gd name="connsiteX3" fmla="*/ 0 w 1004890"/>
              <a:gd name="connsiteY3" fmla="*/ 502445 h 1004890"/>
              <a:gd name="connsiteX4" fmla="*/ 502445 w 1004890"/>
              <a:gd name="connsiteY4" fmla="*/ 0 h 100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90" h="1004890">
                <a:moveTo>
                  <a:pt x="502445" y="0"/>
                </a:moveTo>
                <a:cubicBezTo>
                  <a:pt x="779938" y="0"/>
                  <a:pt x="1004890" y="224952"/>
                  <a:pt x="1004890" y="502445"/>
                </a:cubicBezTo>
                <a:cubicBezTo>
                  <a:pt x="1004890" y="779938"/>
                  <a:pt x="779938" y="1004890"/>
                  <a:pt x="502445" y="1004890"/>
                </a:cubicBezTo>
                <a:cubicBezTo>
                  <a:pt x="224952" y="1004890"/>
                  <a:pt x="0" y="779938"/>
                  <a:pt x="0" y="502445"/>
                </a:cubicBezTo>
                <a:cubicBezTo>
                  <a:pt x="0" y="224952"/>
                  <a:pt x="224952" y="0"/>
                  <a:pt x="502445" y="0"/>
                </a:cubicBezTo>
                <a:close/>
              </a:path>
            </a:pathLst>
          </a:custGeom>
          <a:solidFill>
            <a:schemeClr val="bg2">
              <a:lumMod val="75000"/>
            </a:schemeClr>
          </a:solidFill>
        </p:spPr>
        <p:txBody>
          <a:bodyPr wrap="square" anchor="ctr">
            <a:noAutofit/>
          </a:bodyPr>
          <a:lstStyle>
            <a:lvl1pPr algn="ctr">
              <a:spcBef>
                <a:spcPts val="0"/>
              </a:spcBef>
              <a:defRPr sz="900"/>
            </a:lvl1pPr>
          </a:lstStyle>
          <a:p>
            <a:r>
              <a:rPr lang="en-GB"/>
              <a:t>Profile Photo</a:t>
            </a:r>
          </a:p>
        </p:txBody>
      </p:sp>
    </p:spTree>
    <p:extLst>
      <p:ext uri="{BB962C8B-B14F-4D97-AF65-F5344CB8AC3E}">
        <p14:creationId xmlns:p14="http://schemas.microsoft.com/office/powerpoint/2010/main" val="39475411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52D40CC-F826-49AE-9261-8BBCCFFE3AE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333500" y="2571750"/>
            <a:ext cx="9525000" cy="1619250"/>
          </a:xfrm>
        </p:spPr>
        <p:txBody>
          <a:bodyPr anchor="ctr"/>
          <a:lstStyle>
            <a:lvl1pPr algn="ctr">
              <a:lnSpc>
                <a:spcPct val="100000"/>
              </a:lnSpc>
              <a:defRPr sz="4000" b="0">
                <a:solidFill>
                  <a:schemeClr val="bg2"/>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1644006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edia Content with Montage Tiles">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E39D13-0194-4BC7-A316-BDCFC990C825}"/>
              </a:ext>
            </a:extLst>
          </p:cNvPr>
          <p:cNvSpPr/>
          <p:nvPr userDrawn="1"/>
        </p:nvSpPr>
        <p:spPr>
          <a:xfrm>
            <a:off x="-5861" y="-1"/>
            <a:ext cx="38158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3804137" cy="6858000"/>
          </a:xfrm>
          <a:noFill/>
        </p:spPr>
        <p:txBody>
          <a:bodyPr anchor="ctr"/>
          <a:lstStyle>
            <a:lvl1pPr algn="ctr">
              <a:spcBef>
                <a:spcPts val="0"/>
              </a:spcBef>
              <a:defRPr sz="1250"/>
            </a:lvl1pPr>
          </a:lstStyle>
          <a:p>
            <a:endParaRPr lang="en-GB"/>
          </a:p>
        </p:txBody>
      </p:sp>
      <p:pic>
        <p:nvPicPr>
          <p:cNvPr id="28" name="Graphic 27">
            <a:extLst>
              <a:ext uri="{FF2B5EF4-FFF2-40B4-BE49-F238E27FC236}">
                <a16:creationId xmlns:a16="http://schemas.microsoft.com/office/drawing/2014/main" id="{519A518E-45DA-4D18-9311-0D291E7072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4" name="Rectangle 3">
            <a:extLst>
              <a:ext uri="{FF2B5EF4-FFF2-40B4-BE49-F238E27FC236}">
                <a16:creationId xmlns:a16="http://schemas.microsoft.com/office/drawing/2014/main" id="{4A8965FA-6142-4AC5-9F64-D778FA7AED69}"/>
              </a:ext>
            </a:extLst>
          </p:cNvPr>
          <p:cNvSpPr/>
          <p:nvPr userDrawn="1"/>
        </p:nvSpPr>
        <p:spPr>
          <a:xfrm>
            <a:off x="3810000" y="0"/>
            <a:ext cx="2286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87355-AC67-4508-86E8-634D07FC418D}"/>
              </a:ext>
            </a:extLst>
          </p:cNvPr>
          <p:cNvSpPr/>
          <p:nvPr userDrawn="1"/>
        </p:nvSpPr>
        <p:spPr>
          <a:xfrm>
            <a:off x="3810000" y="2286001"/>
            <a:ext cx="22860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1EE1F5-ADCD-4D10-A890-40D3EE30CADC}"/>
              </a:ext>
            </a:extLst>
          </p:cNvPr>
          <p:cNvSpPr/>
          <p:nvPr userDrawn="1"/>
        </p:nvSpPr>
        <p:spPr>
          <a:xfrm>
            <a:off x="3810000" y="4572001"/>
            <a:ext cx="2286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76584FD9-9C24-4DC0-B3F9-E5FD79F56FB9}"/>
              </a:ext>
            </a:extLst>
          </p:cNvPr>
          <p:cNvSpPr>
            <a:spLocks noGrp="1"/>
          </p:cNvSpPr>
          <p:nvPr>
            <p:ph sz="quarter" idx="13" hasCustomPrompt="1"/>
          </p:nvPr>
        </p:nvSpPr>
        <p:spPr>
          <a:xfrm>
            <a:off x="4185138" y="381000"/>
            <a:ext cx="1529862" cy="1529862"/>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6" name="Content Placeholder 8">
            <a:extLst>
              <a:ext uri="{FF2B5EF4-FFF2-40B4-BE49-F238E27FC236}">
                <a16:creationId xmlns:a16="http://schemas.microsoft.com/office/drawing/2014/main" id="{549BAAD0-BB14-4150-ACC8-D35075135A74}"/>
              </a:ext>
            </a:extLst>
          </p:cNvPr>
          <p:cNvSpPr>
            <a:spLocks noGrp="1"/>
          </p:cNvSpPr>
          <p:nvPr>
            <p:ph sz="quarter" idx="14" hasCustomPrompt="1"/>
          </p:nvPr>
        </p:nvSpPr>
        <p:spPr>
          <a:xfrm>
            <a:off x="4185138" y="2667000"/>
            <a:ext cx="1529862" cy="1529862"/>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7" name="Content Placeholder 8">
            <a:extLst>
              <a:ext uri="{FF2B5EF4-FFF2-40B4-BE49-F238E27FC236}">
                <a16:creationId xmlns:a16="http://schemas.microsoft.com/office/drawing/2014/main" id="{4455B05F-1648-41EE-AF8C-6F85A45FA9B4}"/>
              </a:ext>
            </a:extLst>
          </p:cNvPr>
          <p:cNvSpPr>
            <a:spLocks noGrp="1"/>
          </p:cNvSpPr>
          <p:nvPr>
            <p:ph sz="quarter" idx="15" hasCustomPrompt="1"/>
          </p:nvPr>
        </p:nvSpPr>
        <p:spPr>
          <a:xfrm>
            <a:off x="4185138" y="4953776"/>
            <a:ext cx="1529862" cy="1529862"/>
          </a:xfrm>
        </p:spPr>
        <p:txBody>
          <a:bodyPr anchor="ctr"/>
          <a:lstStyle>
            <a:lvl1pPr algn="ctr">
              <a:spcBef>
                <a:spcPts val="1000"/>
              </a:spcBef>
              <a:defRPr sz="1500" b="1">
                <a:solidFill>
                  <a:schemeClr val="tx2"/>
                </a:solidFill>
                <a:latin typeface="+mj-lt"/>
              </a:defRPr>
            </a:lvl1pPr>
          </a:lstStyle>
          <a:p>
            <a:pPr lvl="0"/>
            <a:r>
              <a:rPr lang="en-US"/>
              <a:t>Edit master text</a:t>
            </a:r>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25983" y="952500"/>
            <a:ext cx="4018267"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7" name="Content Placeholder 2">
            <a:extLst>
              <a:ext uri="{FF2B5EF4-FFF2-40B4-BE49-F238E27FC236}">
                <a16:creationId xmlns:a16="http://schemas.microsoft.com/office/drawing/2014/main" id="{1F8FDD41-3D50-42CE-8976-D61F9E6438F3}"/>
              </a:ext>
            </a:extLst>
          </p:cNvPr>
          <p:cNvSpPr>
            <a:spLocks noGrp="1"/>
          </p:cNvSpPr>
          <p:nvPr>
            <p:ph sz="quarter" idx="18"/>
          </p:nvPr>
        </p:nvSpPr>
        <p:spPr>
          <a:xfrm>
            <a:off x="7125983" y="2000246"/>
            <a:ext cx="4018267" cy="371475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5">
            <a:extLst>
              <a:ext uri="{FF2B5EF4-FFF2-40B4-BE49-F238E27FC236}">
                <a16:creationId xmlns:a16="http://schemas.microsoft.com/office/drawing/2014/main" id="{FA0889BA-9C80-44D0-9FB3-67CFA061BD9E}"/>
              </a:ext>
            </a:extLst>
          </p:cNvPr>
          <p:cNvSpPr>
            <a:spLocks noGrp="1"/>
          </p:cNvSpPr>
          <p:nvPr>
            <p:ph type="body" sz="quarter" idx="19"/>
          </p:nvPr>
        </p:nvSpPr>
        <p:spPr>
          <a:xfrm>
            <a:off x="764377" y="756137"/>
            <a:ext cx="2374281" cy="546430"/>
          </a:xfrm>
        </p:spPr>
        <p:txBody>
          <a:bodyPr anchor="b"/>
          <a:lstStyle>
            <a:lvl1pPr>
              <a:lnSpc>
                <a:spcPct val="118000"/>
              </a:lnSpc>
              <a:spcBef>
                <a:spcPts val="0"/>
              </a:spcBef>
              <a:defRPr sz="1500" b="1">
                <a:solidFill>
                  <a:schemeClr val="accent1"/>
                </a:solidFill>
                <a:latin typeface="+mj-lt"/>
              </a:defRPr>
            </a:lvl1pPr>
            <a:lvl2pPr marL="182563" indent="0">
              <a:buNone/>
              <a:defRPr/>
            </a:lvl2pPr>
          </a:lstStyle>
          <a:p>
            <a:pPr lvl="0"/>
            <a:endParaRPr lang="en-US"/>
          </a:p>
        </p:txBody>
      </p:sp>
      <p:sp>
        <p:nvSpPr>
          <p:cNvPr id="30" name="Text Placeholder 5">
            <a:extLst>
              <a:ext uri="{FF2B5EF4-FFF2-40B4-BE49-F238E27FC236}">
                <a16:creationId xmlns:a16="http://schemas.microsoft.com/office/drawing/2014/main" id="{0E4C35D0-B177-4123-97BD-FFFFA32A5FBF}"/>
              </a:ext>
            </a:extLst>
          </p:cNvPr>
          <p:cNvSpPr>
            <a:spLocks noGrp="1"/>
          </p:cNvSpPr>
          <p:nvPr>
            <p:ph type="body" sz="quarter" idx="20"/>
          </p:nvPr>
        </p:nvSpPr>
        <p:spPr>
          <a:xfrm>
            <a:off x="764377" y="1518138"/>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5">
            <a:extLst>
              <a:ext uri="{FF2B5EF4-FFF2-40B4-BE49-F238E27FC236}">
                <a16:creationId xmlns:a16="http://schemas.microsoft.com/office/drawing/2014/main" id="{E2589658-2DC2-4B56-AE64-A05480F2DF8C}"/>
              </a:ext>
            </a:extLst>
          </p:cNvPr>
          <p:cNvSpPr>
            <a:spLocks noGrp="1"/>
          </p:cNvSpPr>
          <p:nvPr>
            <p:ph type="body" sz="quarter" idx="21"/>
          </p:nvPr>
        </p:nvSpPr>
        <p:spPr>
          <a:xfrm>
            <a:off x="764377" y="2667000"/>
            <a:ext cx="2374281" cy="546430"/>
          </a:xfrm>
        </p:spPr>
        <p:txBody>
          <a:bodyPr anchor="b"/>
          <a:lstStyle>
            <a:lvl1pPr>
              <a:lnSpc>
                <a:spcPct val="118000"/>
              </a:lnSpc>
              <a:spcBef>
                <a:spcPts val="0"/>
              </a:spcBef>
              <a:defRPr sz="1500" b="1">
                <a:solidFill>
                  <a:schemeClr val="accent4"/>
                </a:solidFill>
                <a:latin typeface="+mj-lt"/>
              </a:defRPr>
            </a:lvl1pPr>
            <a:lvl2pPr marL="182563" indent="0">
              <a:buNone/>
              <a:defRPr/>
            </a:lvl2pPr>
          </a:lstStyle>
          <a:p>
            <a:pPr lvl="0"/>
            <a:endParaRPr lang="en-US"/>
          </a:p>
        </p:txBody>
      </p:sp>
      <p:sp>
        <p:nvSpPr>
          <p:cNvPr id="32" name="Text Placeholder 5">
            <a:extLst>
              <a:ext uri="{FF2B5EF4-FFF2-40B4-BE49-F238E27FC236}">
                <a16:creationId xmlns:a16="http://schemas.microsoft.com/office/drawing/2014/main" id="{1AD90053-0B27-4D1F-8481-A322A09EB845}"/>
              </a:ext>
            </a:extLst>
          </p:cNvPr>
          <p:cNvSpPr>
            <a:spLocks noGrp="1"/>
          </p:cNvSpPr>
          <p:nvPr>
            <p:ph type="body" sz="quarter" idx="22"/>
          </p:nvPr>
        </p:nvSpPr>
        <p:spPr>
          <a:xfrm>
            <a:off x="764377" y="3429001"/>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5">
            <a:extLst>
              <a:ext uri="{FF2B5EF4-FFF2-40B4-BE49-F238E27FC236}">
                <a16:creationId xmlns:a16="http://schemas.microsoft.com/office/drawing/2014/main" id="{A8E95512-07D8-4B0B-B258-DADD80B57722}"/>
              </a:ext>
            </a:extLst>
          </p:cNvPr>
          <p:cNvSpPr>
            <a:spLocks noGrp="1"/>
          </p:cNvSpPr>
          <p:nvPr>
            <p:ph type="body" sz="quarter" idx="23"/>
          </p:nvPr>
        </p:nvSpPr>
        <p:spPr>
          <a:xfrm>
            <a:off x="764377" y="4572000"/>
            <a:ext cx="2374281" cy="546430"/>
          </a:xfrm>
        </p:spPr>
        <p:txBody>
          <a:bodyPr anchor="b"/>
          <a:lstStyle>
            <a:lvl1pPr>
              <a:lnSpc>
                <a:spcPct val="118000"/>
              </a:lnSpc>
              <a:spcBef>
                <a:spcPts val="0"/>
              </a:spcBef>
              <a:defRPr sz="1500" b="1">
                <a:solidFill>
                  <a:schemeClr val="accent2"/>
                </a:solidFill>
                <a:latin typeface="+mj-lt"/>
              </a:defRPr>
            </a:lvl1pPr>
            <a:lvl2pPr marL="182563" indent="0">
              <a:buNone/>
              <a:defRPr/>
            </a:lvl2pPr>
          </a:lstStyle>
          <a:p>
            <a:pPr lvl="0"/>
            <a:endParaRPr lang="en-US"/>
          </a:p>
        </p:txBody>
      </p:sp>
      <p:sp>
        <p:nvSpPr>
          <p:cNvPr id="34" name="Text Placeholder 5">
            <a:extLst>
              <a:ext uri="{FF2B5EF4-FFF2-40B4-BE49-F238E27FC236}">
                <a16:creationId xmlns:a16="http://schemas.microsoft.com/office/drawing/2014/main" id="{D725DEBD-762F-4E68-9501-CCD3E6DFD24A}"/>
              </a:ext>
            </a:extLst>
          </p:cNvPr>
          <p:cNvSpPr>
            <a:spLocks noGrp="1"/>
          </p:cNvSpPr>
          <p:nvPr>
            <p:ph type="body" sz="quarter" idx="24"/>
          </p:nvPr>
        </p:nvSpPr>
        <p:spPr>
          <a:xfrm>
            <a:off x="764377" y="5334001"/>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54705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edia Content with Flow Diagram">
    <p:bg>
      <p:bgPr>
        <a:solidFill>
          <a:schemeClr val="bg1"/>
        </a:solidFill>
        <a:effectLst/>
      </p:bgPr>
    </p:bg>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3B861495-19F8-4BC6-BEBF-9C6E73D3BB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C2E39D13-0194-4BC7-A316-BDCFC990C825}"/>
              </a:ext>
            </a:extLst>
          </p:cNvPr>
          <p:cNvSpPr/>
          <p:nvPr userDrawn="1"/>
        </p:nvSpPr>
        <p:spPr>
          <a:xfrm>
            <a:off x="0" y="-1"/>
            <a:ext cx="7105888"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87355-AC67-4508-86E8-634D07FC418D}"/>
              </a:ext>
            </a:extLst>
          </p:cNvPr>
          <p:cNvSpPr/>
          <p:nvPr userDrawn="1"/>
        </p:nvSpPr>
        <p:spPr>
          <a:xfrm>
            <a:off x="7104689" y="4195764"/>
            <a:ext cx="257175" cy="5048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1EE1F5-ADCD-4D10-A890-40D3EE30CADC}"/>
              </a:ext>
            </a:extLst>
          </p:cNvPr>
          <p:cNvSpPr/>
          <p:nvPr userDrawn="1"/>
        </p:nvSpPr>
        <p:spPr>
          <a:xfrm>
            <a:off x="7104689" y="6213479"/>
            <a:ext cx="257175" cy="644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50" y="809625"/>
            <a:ext cx="4667250" cy="773907"/>
          </a:xfrm>
        </p:spPr>
        <p:txBody>
          <a:bodyPr/>
          <a:lstStyle>
            <a:lvl1pPr>
              <a:lnSpc>
                <a:spcPct val="118000"/>
              </a:lnSpc>
              <a:spcBef>
                <a:spcPts val="0"/>
              </a:spcBef>
              <a:defRPr sz="2250" b="1">
                <a:solidFill>
                  <a:schemeClr val="bg1"/>
                </a:solidFill>
              </a:defRPr>
            </a:lvl1pPr>
            <a:lvl2pPr marL="182563" indent="0">
              <a:buNone/>
              <a:defRPr/>
            </a:lvl2pPr>
          </a:lstStyle>
          <a:p>
            <a:pPr lvl="0"/>
            <a:endParaRPr lang="en-US"/>
          </a:p>
        </p:txBody>
      </p:sp>
      <p:sp>
        <p:nvSpPr>
          <p:cNvPr id="7" name="Text Placeholder 5">
            <a:extLst>
              <a:ext uri="{FF2B5EF4-FFF2-40B4-BE49-F238E27FC236}">
                <a16:creationId xmlns:a16="http://schemas.microsoft.com/office/drawing/2014/main" id="{C985F95C-E9EE-4C7C-9E03-04A51EE3A27F}"/>
              </a:ext>
            </a:extLst>
          </p:cNvPr>
          <p:cNvSpPr>
            <a:spLocks noGrp="1"/>
          </p:cNvSpPr>
          <p:nvPr>
            <p:ph type="body" sz="quarter" idx="11"/>
          </p:nvPr>
        </p:nvSpPr>
        <p:spPr>
          <a:xfrm>
            <a:off x="1047750" y="1857375"/>
            <a:ext cx="4667250" cy="1381125"/>
          </a:xfrm>
        </p:spPr>
        <p:txBody>
          <a:bodyPr/>
          <a:lstStyle>
            <a:lvl1pPr>
              <a:lnSpc>
                <a:spcPct val="122000"/>
              </a:lnSpc>
              <a:defRPr sz="1500" b="0">
                <a:solidFill>
                  <a:schemeClr val="tx2"/>
                </a:solidFill>
              </a:defRPr>
            </a:lvl1pPr>
            <a:lvl2pPr marL="182563" indent="0">
              <a:buNone/>
              <a:defRPr/>
            </a:lvl2pPr>
          </a:lstStyle>
          <a:p>
            <a:pPr lvl="0"/>
            <a:endParaRPr lang="en-US"/>
          </a:p>
        </p:txBody>
      </p:sp>
      <p:sp>
        <p:nvSpPr>
          <p:cNvPr id="25" name="Text Placeholder 5">
            <a:extLst>
              <a:ext uri="{FF2B5EF4-FFF2-40B4-BE49-F238E27FC236}">
                <a16:creationId xmlns:a16="http://schemas.microsoft.com/office/drawing/2014/main" id="{2CA51F90-6BC1-4957-882E-AE46549C08E9}"/>
              </a:ext>
            </a:extLst>
          </p:cNvPr>
          <p:cNvSpPr>
            <a:spLocks noGrp="1"/>
          </p:cNvSpPr>
          <p:nvPr>
            <p:ph type="body" sz="quarter" idx="16"/>
          </p:nvPr>
        </p:nvSpPr>
        <p:spPr>
          <a:xfrm>
            <a:off x="8766500" y="831634"/>
            <a:ext cx="2663500" cy="546430"/>
          </a:xfrm>
        </p:spPr>
        <p:txBody>
          <a:bodyPr anchor="b"/>
          <a:lstStyle>
            <a:lvl1pPr>
              <a:lnSpc>
                <a:spcPct val="122000"/>
              </a:lnSpc>
              <a:spcBef>
                <a:spcPts val="0"/>
              </a:spcBef>
              <a:defRPr sz="1500" b="1">
                <a:solidFill>
                  <a:schemeClr val="accent1"/>
                </a:solidFill>
                <a:latin typeface="+mj-lt"/>
              </a:defRPr>
            </a:lvl1pPr>
            <a:lvl2pPr marL="182563" indent="0">
              <a:buNone/>
              <a:defRPr/>
            </a:lvl2pPr>
          </a:lstStyle>
          <a:p>
            <a:pPr lvl="0"/>
            <a:endParaRPr lang="en-US"/>
          </a:p>
        </p:txBody>
      </p:sp>
      <p:sp>
        <p:nvSpPr>
          <p:cNvPr id="27" name="Text Placeholder 5">
            <a:extLst>
              <a:ext uri="{FF2B5EF4-FFF2-40B4-BE49-F238E27FC236}">
                <a16:creationId xmlns:a16="http://schemas.microsoft.com/office/drawing/2014/main" id="{EBB8767C-4E8E-484B-BAB4-3645E7FEEB24}"/>
              </a:ext>
            </a:extLst>
          </p:cNvPr>
          <p:cNvSpPr>
            <a:spLocks noGrp="1"/>
          </p:cNvSpPr>
          <p:nvPr>
            <p:ph type="body" sz="quarter" idx="18"/>
          </p:nvPr>
        </p:nvSpPr>
        <p:spPr>
          <a:xfrm>
            <a:off x="8766500" y="3365284"/>
            <a:ext cx="2663500" cy="546430"/>
          </a:xfrm>
        </p:spPr>
        <p:txBody>
          <a:bodyPr anchor="b"/>
          <a:lstStyle>
            <a:lvl1pPr>
              <a:lnSpc>
                <a:spcPct val="122000"/>
              </a:lnSpc>
              <a:spcBef>
                <a:spcPts val="0"/>
              </a:spcBef>
              <a:defRPr sz="1500" b="1">
                <a:solidFill>
                  <a:schemeClr val="accent2"/>
                </a:solidFill>
                <a:latin typeface="+mj-lt"/>
              </a:defRPr>
            </a:lvl1pPr>
            <a:lvl2pPr marL="182563" indent="0">
              <a:buNone/>
              <a:defRPr/>
            </a:lvl2pPr>
          </a:lstStyle>
          <a:p>
            <a:pPr lvl="0"/>
            <a:endParaRPr lang="en-US"/>
          </a:p>
        </p:txBody>
      </p:sp>
      <p:sp>
        <p:nvSpPr>
          <p:cNvPr id="19" name="Content Placeholder 18">
            <a:extLst>
              <a:ext uri="{FF2B5EF4-FFF2-40B4-BE49-F238E27FC236}">
                <a16:creationId xmlns:a16="http://schemas.microsoft.com/office/drawing/2014/main" id="{F23F96F7-08E6-4278-BF69-B7669B5C154E}"/>
              </a:ext>
            </a:extLst>
          </p:cNvPr>
          <p:cNvSpPr>
            <a:spLocks noGrp="1"/>
          </p:cNvSpPr>
          <p:nvPr>
            <p:ph sz="quarter" idx="25" hasCustomPrompt="1"/>
          </p:nvPr>
        </p:nvSpPr>
        <p:spPr>
          <a:xfrm>
            <a:off x="1041400" y="3684494"/>
            <a:ext cx="4667250" cy="1649506"/>
          </a:xfrm>
          <a:noFill/>
        </p:spPr>
        <p:txBody>
          <a:bodyPr anchor="ctr"/>
          <a:lstStyle>
            <a:lvl1pPr algn="ctr">
              <a:defRPr/>
            </a:lvl1pPr>
          </a:lstStyle>
          <a:p>
            <a:pPr lvl="0"/>
            <a:r>
              <a:rPr lang="en-US"/>
              <a:t>Click to add media</a:t>
            </a:r>
            <a:endParaRPr lang="en-GB"/>
          </a:p>
        </p:txBody>
      </p:sp>
      <p:grpSp>
        <p:nvGrpSpPr>
          <p:cNvPr id="43" name="Group 42">
            <a:extLst>
              <a:ext uri="{FF2B5EF4-FFF2-40B4-BE49-F238E27FC236}">
                <a16:creationId xmlns:a16="http://schemas.microsoft.com/office/drawing/2014/main" id="{352DC2F5-87E1-47BE-B8C8-84690EACAE7C}"/>
              </a:ext>
            </a:extLst>
          </p:cNvPr>
          <p:cNvGrpSpPr/>
          <p:nvPr userDrawn="1"/>
        </p:nvGrpSpPr>
        <p:grpSpPr>
          <a:xfrm>
            <a:off x="1015206" y="5585151"/>
            <a:ext cx="129849" cy="1272847"/>
            <a:chOff x="1173325" y="5585151"/>
            <a:chExt cx="129849" cy="1272847"/>
          </a:xfrm>
        </p:grpSpPr>
        <p:sp>
          <p:nvSpPr>
            <p:cNvPr id="38" name="Oval 37">
              <a:extLst>
                <a:ext uri="{FF2B5EF4-FFF2-40B4-BE49-F238E27FC236}">
                  <a16:creationId xmlns:a16="http://schemas.microsoft.com/office/drawing/2014/main" id="{4942ACB8-7A13-429F-8FC8-15E20C58C487}"/>
                </a:ext>
              </a:extLst>
            </p:cNvPr>
            <p:cNvSpPr/>
            <p:nvPr userDrawn="1"/>
          </p:nvSpPr>
          <p:spPr>
            <a:xfrm>
              <a:off x="1173325" y="5585151"/>
              <a:ext cx="129849" cy="1298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50EB47B-3949-40AD-B3D6-3ED761B4E6CF}"/>
                </a:ext>
              </a:extLst>
            </p:cNvPr>
            <p:cNvCxnSpPr>
              <a:cxnSpLocks/>
            </p:cNvCxnSpPr>
            <p:nvPr userDrawn="1"/>
          </p:nvCxnSpPr>
          <p:spPr>
            <a:xfrm>
              <a:off x="1238250" y="5653088"/>
              <a:ext cx="0" cy="120491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4" name="Text Placeholder 5">
            <a:extLst>
              <a:ext uri="{FF2B5EF4-FFF2-40B4-BE49-F238E27FC236}">
                <a16:creationId xmlns:a16="http://schemas.microsoft.com/office/drawing/2014/main" id="{B968835C-CE49-47F9-BF9B-9C827FC5B66D}"/>
              </a:ext>
            </a:extLst>
          </p:cNvPr>
          <p:cNvSpPr>
            <a:spLocks noGrp="1"/>
          </p:cNvSpPr>
          <p:nvPr>
            <p:ph type="body" sz="quarter" idx="26"/>
          </p:nvPr>
        </p:nvSpPr>
        <p:spPr>
          <a:xfrm>
            <a:off x="1270317" y="5551812"/>
            <a:ext cx="2730175" cy="548951"/>
          </a:xfrm>
        </p:spPr>
        <p:txBody>
          <a:bodyPr/>
          <a:lstStyle>
            <a:lvl1pPr>
              <a:lnSpc>
                <a:spcPct val="122000"/>
              </a:lnSpc>
              <a:spcBef>
                <a:spcPts val="0"/>
              </a:spcBef>
              <a:defRPr sz="1000" b="0">
                <a:solidFill>
                  <a:schemeClr val="tx2"/>
                </a:solidFill>
              </a:defRPr>
            </a:lvl1pPr>
            <a:lvl2pPr marL="182563" indent="0">
              <a:buNone/>
              <a:defRPr/>
            </a:lvl2pPr>
          </a:lstStyle>
          <a:p>
            <a:pPr lvl="0"/>
            <a:endParaRPr lang="en-US"/>
          </a:p>
        </p:txBody>
      </p:sp>
      <p:sp>
        <p:nvSpPr>
          <p:cNvPr id="30" name="Content Placeholder 18">
            <a:extLst>
              <a:ext uri="{FF2B5EF4-FFF2-40B4-BE49-F238E27FC236}">
                <a16:creationId xmlns:a16="http://schemas.microsoft.com/office/drawing/2014/main" id="{1491EB3C-7FFC-4B97-887F-4D6B5096999B}"/>
              </a:ext>
            </a:extLst>
          </p:cNvPr>
          <p:cNvSpPr>
            <a:spLocks noGrp="1"/>
          </p:cNvSpPr>
          <p:nvPr>
            <p:ph sz="quarter" idx="27"/>
          </p:nvPr>
        </p:nvSpPr>
        <p:spPr>
          <a:xfrm>
            <a:off x="8766499" y="1603159"/>
            <a:ext cx="2663500" cy="1368641"/>
          </a:xfrm>
          <a:noFill/>
        </p:spPr>
        <p:txBody>
          <a:bodyPr/>
          <a:lstStyle>
            <a:lvl1pPr>
              <a:spcBef>
                <a:spcPts val="1000"/>
              </a:spcBef>
              <a:defRPr sz="1250">
                <a:solidFill>
                  <a:schemeClr val="bg2"/>
                </a:solidFill>
              </a:defRPr>
            </a:lvl1pPr>
            <a:lvl2pPr>
              <a:defRPr sz="1250">
                <a:solidFill>
                  <a:schemeClr val="bg2"/>
                </a:solidFill>
              </a:defRPr>
            </a:lvl2pPr>
            <a:lvl3pPr>
              <a:defRPr sz="1250">
                <a:solidFill>
                  <a:schemeClr val="bg2"/>
                </a:solidFill>
              </a:defRPr>
            </a:lvl3pPr>
            <a:lvl4pPr>
              <a:defRPr sz="1250">
                <a:solidFill>
                  <a:schemeClr val="bg2"/>
                </a:solidFill>
              </a:defRPr>
            </a:lvl4pPr>
            <a:lvl5pPr>
              <a:defRPr sz="12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18">
            <a:extLst>
              <a:ext uri="{FF2B5EF4-FFF2-40B4-BE49-F238E27FC236}">
                <a16:creationId xmlns:a16="http://schemas.microsoft.com/office/drawing/2014/main" id="{B09DCF96-0835-487D-BD1B-2957C817A60D}"/>
              </a:ext>
            </a:extLst>
          </p:cNvPr>
          <p:cNvSpPr>
            <a:spLocks noGrp="1"/>
          </p:cNvSpPr>
          <p:nvPr>
            <p:ph sz="quarter" idx="28"/>
          </p:nvPr>
        </p:nvSpPr>
        <p:spPr>
          <a:xfrm>
            <a:off x="8766499" y="4136808"/>
            <a:ext cx="2663500" cy="1368641"/>
          </a:xfrm>
          <a:noFill/>
        </p:spPr>
        <p:txBody>
          <a:bodyPr/>
          <a:lstStyle>
            <a:lvl1pPr>
              <a:spcBef>
                <a:spcPts val="1000"/>
              </a:spcBef>
              <a:defRPr sz="1250">
                <a:solidFill>
                  <a:schemeClr val="bg2"/>
                </a:solidFill>
              </a:defRPr>
            </a:lvl1pPr>
            <a:lvl2pPr>
              <a:defRPr sz="1250">
                <a:solidFill>
                  <a:schemeClr val="bg2"/>
                </a:solidFill>
              </a:defRPr>
            </a:lvl2pPr>
            <a:lvl3pPr>
              <a:defRPr sz="1250">
                <a:solidFill>
                  <a:schemeClr val="bg2"/>
                </a:solidFill>
              </a:defRPr>
            </a:lvl3pPr>
            <a:lvl4pPr>
              <a:defRPr sz="1250">
                <a:solidFill>
                  <a:schemeClr val="bg2"/>
                </a:solidFill>
              </a:defRPr>
            </a:lvl4pPr>
            <a:lvl5pPr>
              <a:defRPr sz="12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A8965FA-6142-4AC5-9F64-D778FA7AED69}"/>
              </a:ext>
            </a:extLst>
          </p:cNvPr>
          <p:cNvSpPr/>
          <p:nvPr userDrawn="1"/>
        </p:nvSpPr>
        <p:spPr>
          <a:xfrm>
            <a:off x="7104689" y="2166611"/>
            <a:ext cx="257175" cy="494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F9AF6B2-62E1-4119-9C59-5EF0B9CA52DB}"/>
              </a:ext>
            </a:extLst>
          </p:cNvPr>
          <p:cNvSpPr/>
          <p:nvPr userDrawn="1"/>
        </p:nvSpPr>
        <p:spPr>
          <a:xfrm>
            <a:off x="6347149" y="2543173"/>
            <a:ext cx="1781175" cy="17811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9D49115-3B9A-4BD2-9C25-61242BEC85A3}"/>
              </a:ext>
            </a:extLst>
          </p:cNvPr>
          <p:cNvSpPr/>
          <p:nvPr userDrawn="1"/>
        </p:nvSpPr>
        <p:spPr>
          <a:xfrm>
            <a:off x="6347149" y="4575171"/>
            <a:ext cx="1781175" cy="178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89FB5E1-D561-4909-806F-E02C7C12AB18}"/>
              </a:ext>
            </a:extLst>
          </p:cNvPr>
          <p:cNvSpPr/>
          <p:nvPr userDrawn="1"/>
        </p:nvSpPr>
        <p:spPr>
          <a:xfrm>
            <a:off x="6347149" y="515829"/>
            <a:ext cx="1781175" cy="1781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30">
            <a:extLst>
              <a:ext uri="{FF2B5EF4-FFF2-40B4-BE49-F238E27FC236}">
                <a16:creationId xmlns:a16="http://schemas.microsoft.com/office/drawing/2014/main" id="{67472892-2D70-4EB2-AA55-A3B04B05FB6F}"/>
              </a:ext>
            </a:extLst>
          </p:cNvPr>
          <p:cNvSpPr>
            <a:spLocks noGrp="1"/>
          </p:cNvSpPr>
          <p:nvPr>
            <p:ph type="pic" sz="quarter" idx="12"/>
          </p:nvPr>
        </p:nvSpPr>
        <p:spPr>
          <a:xfrm>
            <a:off x="6418023" y="584516"/>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endParaRPr lang="en-GB"/>
          </a:p>
        </p:txBody>
      </p:sp>
      <p:sp>
        <p:nvSpPr>
          <p:cNvPr id="35" name="Text Placeholder 34">
            <a:extLst>
              <a:ext uri="{FF2B5EF4-FFF2-40B4-BE49-F238E27FC236}">
                <a16:creationId xmlns:a16="http://schemas.microsoft.com/office/drawing/2014/main" id="{F14B5D4E-7EA9-4A7B-9B0A-978B10480C17}"/>
              </a:ext>
            </a:extLst>
          </p:cNvPr>
          <p:cNvSpPr>
            <a:spLocks noGrp="1"/>
          </p:cNvSpPr>
          <p:nvPr>
            <p:ph type="body" sz="quarter" idx="22"/>
          </p:nvPr>
        </p:nvSpPr>
        <p:spPr>
          <a:xfrm>
            <a:off x="6389686" y="1537404"/>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1"/>
          </a:solidFill>
        </p:spPr>
        <p:txBody>
          <a:bodyPr wrap="square" lIns="216000" rIns="216000" bIns="54000" anchor="ctr">
            <a:noAutofit/>
          </a:bodyPr>
          <a:lstStyle>
            <a:lvl1pPr algn="ctr">
              <a:lnSpc>
                <a:spcPct val="118000"/>
              </a:lnSpc>
              <a:spcBef>
                <a:spcPts val="0"/>
              </a:spcBef>
              <a:defRPr sz="1050" b="1">
                <a:solidFill>
                  <a:schemeClr val="bg2"/>
                </a:solidFill>
                <a:latin typeface="+mj-lt"/>
              </a:defRPr>
            </a:lvl1pPr>
            <a:lvl2pPr marL="182563" indent="0">
              <a:buNone/>
              <a:defRPr/>
            </a:lvl2pPr>
          </a:lstStyle>
          <a:p>
            <a:pPr lvl="0"/>
            <a:endParaRPr lang="en-US"/>
          </a:p>
        </p:txBody>
      </p:sp>
      <p:sp>
        <p:nvSpPr>
          <p:cNvPr id="51" name="Picture Placeholder 30">
            <a:extLst>
              <a:ext uri="{FF2B5EF4-FFF2-40B4-BE49-F238E27FC236}">
                <a16:creationId xmlns:a16="http://schemas.microsoft.com/office/drawing/2014/main" id="{0CBB55CB-292D-4C77-B8F6-9FC33DA4797E}"/>
              </a:ext>
            </a:extLst>
          </p:cNvPr>
          <p:cNvSpPr>
            <a:spLocks noGrp="1"/>
          </p:cNvSpPr>
          <p:nvPr>
            <p:ph type="pic" sz="quarter" idx="30"/>
          </p:nvPr>
        </p:nvSpPr>
        <p:spPr>
          <a:xfrm>
            <a:off x="6418023" y="2618105"/>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endParaRPr lang="en-GB"/>
          </a:p>
        </p:txBody>
      </p:sp>
      <p:sp>
        <p:nvSpPr>
          <p:cNvPr id="52" name="Text Placeholder 34">
            <a:extLst>
              <a:ext uri="{FF2B5EF4-FFF2-40B4-BE49-F238E27FC236}">
                <a16:creationId xmlns:a16="http://schemas.microsoft.com/office/drawing/2014/main" id="{191DD9CD-E8E9-4795-A890-307BE4B5C475}"/>
              </a:ext>
            </a:extLst>
          </p:cNvPr>
          <p:cNvSpPr>
            <a:spLocks noGrp="1"/>
          </p:cNvSpPr>
          <p:nvPr>
            <p:ph type="body" sz="quarter" idx="31"/>
          </p:nvPr>
        </p:nvSpPr>
        <p:spPr>
          <a:xfrm>
            <a:off x="6392067" y="3570993"/>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4"/>
          </a:solidFill>
        </p:spPr>
        <p:txBody>
          <a:bodyPr wrap="square" lIns="216000" rIns="216000" bIns="54000" anchor="ctr">
            <a:noAutofit/>
          </a:bodyPr>
          <a:lstStyle>
            <a:lvl1pPr algn="ctr">
              <a:lnSpc>
                <a:spcPct val="118000"/>
              </a:lnSpc>
              <a:spcBef>
                <a:spcPts val="0"/>
              </a:spcBef>
              <a:defRPr sz="1050" b="1">
                <a:solidFill>
                  <a:schemeClr val="bg2"/>
                </a:solidFill>
                <a:latin typeface="+mj-lt"/>
              </a:defRPr>
            </a:lvl1pPr>
            <a:lvl2pPr marL="182563" indent="0">
              <a:buNone/>
              <a:defRPr/>
            </a:lvl2pPr>
          </a:lstStyle>
          <a:p>
            <a:pPr lvl="0"/>
            <a:endParaRPr lang="en-US"/>
          </a:p>
        </p:txBody>
      </p:sp>
      <p:sp>
        <p:nvSpPr>
          <p:cNvPr id="54" name="Picture Placeholder 30">
            <a:extLst>
              <a:ext uri="{FF2B5EF4-FFF2-40B4-BE49-F238E27FC236}">
                <a16:creationId xmlns:a16="http://schemas.microsoft.com/office/drawing/2014/main" id="{CD6591ED-4A4B-4F78-83E1-ED71735B7707}"/>
              </a:ext>
            </a:extLst>
          </p:cNvPr>
          <p:cNvSpPr>
            <a:spLocks noGrp="1"/>
          </p:cNvSpPr>
          <p:nvPr>
            <p:ph type="pic" sz="quarter" idx="33"/>
          </p:nvPr>
        </p:nvSpPr>
        <p:spPr>
          <a:xfrm>
            <a:off x="6418023" y="4650211"/>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lvl1pPr>
          </a:lstStyle>
          <a:p>
            <a:endParaRPr lang="en-GB"/>
          </a:p>
        </p:txBody>
      </p:sp>
      <p:sp>
        <p:nvSpPr>
          <p:cNvPr id="55" name="Text Placeholder 34">
            <a:extLst>
              <a:ext uri="{FF2B5EF4-FFF2-40B4-BE49-F238E27FC236}">
                <a16:creationId xmlns:a16="http://schemas.microsoft.com/office/drawing/2014/main" id="{B47360A3-570E-400C-B9A1-EE830A0734A1}"/>
              </a:ext>
            </a:extLst>
          </p:cNvPr>
          <p:cNvSpPr>
            <a:spLocks noGrp="1"/>
          </p:cNvSpPr>
          <p:nvPr>
            <p:ph type="body" sz="quarter" idx="34"/>
          </p:nvPr>
        </p:nvSpPr>
        <p:spPr>
          <a:xfrm>
            <a:off x="6389686" y="5603099"/>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2"/>
          </a:solidFill>
        </p:spPr>
        <p:txBody>
          <a:bodyPr wrap="square" lIns="216000" rIns="216000" bIns="54000" anchor="ctr">
            <a:noAutofit/>
          </a:bodyPr>
          <a:lstStyle>
            <a:lvl1pPr algn="ctr">
              <a:lnSpc>
                <a:spcPct val="118000"/>
              </a:lnSpc>
              <a:spcBef>
                <a:spcPts val="0"/>
              </a:spcBef>
              <a:defRPr sz="1050" b="1">
                <a:solidFill>
                  <a:schemeClr val="tx2"/>
                </a:solidFill>
                <a:latin typeface="+mj-lt"/>
              </a:defRPr>
            </a:lvl1pPr>
            <a:lvl2pPr marL="182563" indent="0">
              <a:buNone/>
              <a:defRPr/>
            </a:lvl2pPr>
          </a:lstStyle>
          <a:p>
            <a:pPr lvl="0"/>
            <a:endParaRPr lang="en-US"/>
          </a:p>
        </p:txBody>
      </p:sp>
      <p:sp>
        <p:nvSpPr>
          <p:cNvPr id="50" name="Picture Placeholder 30">
            <a:extLst>
              <a:ext uri="{FF2B5EF4-FFF2-40B4-BE49-F238E27FC236}">
                <a16:creationId xmlns:a16="http://schemas.microsoft.com/office/drawing/2014/main" id="{DB66EBE0-88EA-47B1-A1C6-3298A312F8E4}"/>
              </a:ext>
            </a:extLst>
          </p:cNvPr>
          <p:cNvSpPr>
            <a:spLocks noGrp="1"/>
          </p:cNvSpPr>
          <p:nvPr>
            <p:ph type="pic" sz="quarter" idx="29" hasCustomPrompt="1"/>
          </p:nvPr>
        </p:nvSpPr>
        <p:spPr>
          <a:xfrm>
            <a:off x="6774655" y="689121"/>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GB"/>
              <a:t>Icon</a:t>
            </a:r>
          </a:p>
        </p:txBody>
      </p:sp>
      <p:sp>
        <p:nvSpPr>
          <p:cNvPr id="53" name="Picture Placeholder 30">
            <a:extLst>
              <a:ext uri="{FF2B5EF4-FFF2-40B4-BE49-F238E27FC236}">
                <a16:creationId xmlns:a16="http://schemas.microsoft.com/office/drawing/2014/main" id="{DBAC94B0-60E6-48BB-99F0-1AA525885E80}"/>
              </a:ext>
            </a:extLst>
          </p:cNvPr>
          <p:cNvSpPr>
            <a:spLocks noGrp="1"/>
          </p:cNvSpPr>
          <p:nvPr>
            <p:ph type="pic" sz="quarter" idx="32" hasCustomPrompt="1"/>
          </p:nvPr>
        </p:nvSpPr>
        <p:spPr>
          <a:xfrm>
            <a:off x="6772274" y="2722710"/>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GB"/>
              <a:t>Icon</a:t>
            </a:r>
          </a:p>
        </p:txBody>
      </p:sp>
      <p:sp>
        <p:nvSpPr>
          <p:cNvPr id="56" name="Picture Placeholder 30">
            <a:extLst>
              <a:ext uri="{FF2B5EF4-FFF2-40B4-BE49-F238E27FC236}">
                <a16:creationId xmlns:a16="http://schemas.microsoft.com/office/drawing/2014/main" id="{5B5B9632-8336-4521-9192-0074F6995C4B}"/>
              </a:ext>
            </a:extLst>
          </p:cNvPr>
          <p:cNvSpPr>
            <a:spLocks noGrp="1"/>
          </p:cNvSpPr>
          <p:nvPr>
            <p:ph type="pic" sz="quarter" idx="35" hasCustomPrompt="1"/>
          </p:nvPr>
        </p:nvSpPr>
        <p:spPr>
          <a:xfrm>
            <a:off x="6772274" y="4754816"/>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lvl1pPr>
          </a:lstStyle>
          <a:p>
            <a:r>
              <a:rPr lang="en-GB"/>
              <a:t>Icon</a:t>
            </a:r>
          </a:p>
        </p:txBody>
      </p:sp>
    </p:spTree>
    <p:extLst>
      <p:ext uri="{BB962C8B-B14F-4D97-AF65-F5344CB8AC3E}">
        <p14:creationId xmlns:p14="http://schemas.microsoft.com/office/powerpoint/2010/main" val="3989873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7-Grid with Overlay Titles">
    <p:bg>
      <p:bgPr>
        <a:solidFill>
          <a:schemeClr val="bg1"/>
        </a:solidFill>
        <a:effectLst/>
      </p:bgPr>
    </p:bg>
    <p:spTree>
      <p:nvGrpSpPr>
        <p:cNvPr id="1" name=""/>
        <p:cNvGrpSpPr/>
        <p:nvPr/>
      </p:nvGrpSpPr>
      <p:grpSpPr>
        <a:xfrm>
          <a:off x="0" y="0"/>
          <a:ext cx="0" cy="0"/>
          <a:chOff x="0" y="0"/>
          <a:chExt cx="0" cy="0"/>
        </a:xfrm>
      </p:grpSpPr>
      <p:pic>
        <p:nvPicPr>
          <p:cNvPr id="53" name="Graphic 52">
            <a:extLst>
              <a:ext uri="{FF2B5EF4-FFF2-40B4-BE49-F238E27FC236}">
                <a16:creationId xmlns:a16="http://schemas.microsoft.com/office/drawing/2014/main" id="{866F2BC3-A7A2-4708-8C09-A62E45D3FF6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50" y="1523572"/>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endParaRPr lang="en-GB"/>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590546"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14342"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38138"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61934"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85730"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48" name="Picture Placeholder 19">
            <a:extLst>
              <a:ext uri="{FF2B5EF4-FFF2-40B4-BE49-F238E27FC236}">
                <a16:creationId xmlns:a16="http://schemas.microsoft.com/office/drawing/2014/main" id="{D45DC43A-D14F-4E0A-B455-BF54B82E87E0}"/>
              </a:ext>
            </a:extLst>
          </p:cNvPr>
          <p:cNvSpPr>
            <a:spLocks noGrp="1"/>
          </p:cNvSpPr>
          <p:nvPr>
            <p:ph type="pic" sz="quarter" idx="33"/>
          </p:nvPr>
        </p:nvSpPr>
        <p:spPr>
          <a:xfrm>
            <a:off x="1628215" y="2950195"/>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endParaRPr lang="en-GB"/>
          </a:p>
        </p:txBody>
      </p:sp>
      <p:sp>
        <p:nvSpPr>
          <p:cNvPr id="49" name="Picture Placeholder 21">
            <a:extLst>
              <a:ext uri="{FF2B5EF4-FFF2-40B4-BE49-F238E27FC236}">
                <a16:creationId xmlns:a16="http://schemas.microsoft.com/office/drawing/2014/main" id="{37C905E3-3D1A-430A-8827-A1FDD65AE6B9}"/>
              </a:ext>
            </a:extLst>
          </p:cNvPr>
          <p:cNvSpPr>
            <a:spLocks noGrp="1"/>
          </p:cNvSpPr>
          <p:nvPr>
            <p:ph type="pic" sz="quarter" idx="34"/>
          </p:nvPr>
        </p:nvSpPr>
        <p:spPr>
          <a:xfrm>
            <a:off x="3552011"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50" name="Picture Placeholder 23">
            <a:extLst>
              <a:ext uri="{FF2B5EF4-FFF2-40B4-BE49-F238E27FC236}">
                <a16:creationId xmlns:a16="http://schemas.microsoft.com/office/drawing/2014/main" id="{A63A171C-33B4-4735-990B-EA6C336302F5}"/>
              </a:ext>
            </a:extLst>
          </p:cNvPr>
          <p:cNvSpPr>
            <a:spLocks noGrp="1"/>
          </p:cNvSpPr>
          <p:nvPr>
            <p:ph type="pic" sz="quarter" idx="35"/>
          </p:nvPr>
        </p:nvSpPr>
        <p:spPr>
          <a:xfrm>
            <a:off x="5475807"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51" name="Picture Placeholder 25">
            <a:extLst>
              <a:ext uri="{FF2B5EF4-FFF2-40B4-BE49-F238E27FC236}">
                <a16:creationId xmlns:a16="http://schemas.microsoft.com/office/drawing/2014/main" id="{B94C3E78-10D1-4254-8457-D118ED968902}"/>
              </a:ext>
            </a:extLst>
          </p:cNvPr>
          <p:cNvSpPr>
            <a:spLocks noGrp="1"/>
          </p:cNvSpPr>
          <p:nvPr>
            <p:ph type="pic" sz="quarter" idx="36"/>
          </p:nvPr>
        </p:nvSpPr>
        <p:spPr>
          <a:xfrm>
            <a:off x="7399603"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52" name="Picture Placeholder 27">
            <a:extLst>
              <a:ext uri="{FF2B5EF4-FFF2-40B4-BE49-F238E27FC236}">
                <a16:creationId xmlns:a16="http://schemas.microsoft.com/office/drawing/2014/main" id="{A11AA1A5-07AE-489F-B635-1D6C9195E3F0}"/>
              </a:ext>
            </a:extLst>
          </p:cNvPr>
          <p:cNvSpPr>
            <a:spLocks noGrp="1"/>
          </p:cNvSpPr>
          <p:nvPr>
            <p:ph type="pic" sz="quarter" idx="37"/>
          </p:nvPr>
        </p:nvSpPr>
        <p:spPr>
          <a:xfrm>
            <a:off x="9323399"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60" name="Picture Placeholder 19">
            <a:extLst>
              <a:ext uri="{FF2B5EF4-FFF2-40B4-BE49-F238E27FC236}">
                <a16:creationId xmlns:a16="http://schemas.microsoft.com/office/drawing/2014/main" id="{CBA51CF3-9346-4E14-90E3-751C9FDEC6E5}"/>
              </a:ext>
            </a:extLst>
          </p:cNvPr>
          <p:cNvSpPr>
            <a:spLocks noGrp="1"/>
          </p:cNvSpPr>
          <p:nvPr>
            <p:ph type="pic" sz="quarter" idx="45"/>
          </p:nvPr>
        </p:nvSpPr>
        <p:spPr>
          <a:xfrm>
            <a:off x="666750" y="4375819"/>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endParaRPr lang="en-GB"/>
          </a:p>
        </p:txBody>
      </p:sp>
      <p:sp>
        <p:nvSpPr>
          <p:cNvPr id="61" name="Picture Placeholder 21">
            <a:extLst>
              <a:ext uri="{FF2B5EF4-FFF2-40B4-BE49-F238E27FC236}">
                <a16:creationId xmlns:a16="http://schemas.microsoft.com/office/drawing/2014/main" id="{B4B7C262-1CED-44B5-BA3B-15B6F89E6F87}"/>
              </a:ext>
            </a:extLst>
          </p:cNvPr>
          <p:cNvSpPr>
            <a:spLocks noGrp="1"/>
          </p:cNvSpPr>
          <p:nvPr>
            <p:ph type="pic" sz="quarter" idx="46"/>
          </p:nvPr>
        </p:nvSpPr>
        <p:spPr>
          <a:xfrm>
            <a:off x="2590546"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62" name="Picture Placeholder 23">
            <a:extLst>
              <a:ext uri="{FF2B5EF4-FFF2-40B4-BE49-F238E27FC236}">
                <a16:creationId xmlns:a16="http://schemas.microsoft.com/office/drawing/2014/main" id="{9B74C561-CA7A-454E-ADC6-5220D625FCFB}"/>
              </a:ext>
            </a:extLst>
          </p:cNvPr>
          <p:cNvSpPr>
            <a:spLocks noGrp="1"/>
          </p:cNvSpPr>
          <p:nvPr>
            <p:ph type="pic" sz="quarter" idx="47"/>
          </p:nvPr>
        </p:nvSpPr>
        <p:spPr>
          <a:xfrm>
            <a:off x="4514342"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63" name="Picture Placeholder 25">
            <a:extLst>
              <a:ext uri="{FF2B5EF4-FFF2-40B4-BE49-F238E27FC236}">
                <a16:creationId xmlns:a16="http://schemas.microsoft.com/office/drawing/2014/main" id="{B547A4CD-EE80-4320-B618-1581656998F8}"/>
              </a:ext>
            </a:extLst>
          </p:cNvPr>
          <p:cNvSpPr>
            <a:spLocks noGrp="1"/>
          </p:cNvSpPr>
          <p:nvPr>
            <p:ph type="pic" sz="quarter" idx="48"/>
          </p:nvPr>
        </p:nvSpPr>
        <p:spPr>
          <a:xfrm>
            <a:off x="6438138"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64" name="Picture Placeholder 27">
            <a:extLst>
              <a:ext uri="{FF2B5EF4-FFF2-40B4-BE49-F238E27FC236}">
                <a16:creationId xmlns:a16="http://schemas.microsoft.com/office/drawing/2014/main" id="{0B6E77D5-8DA3-4068-A69A-71F2471CC3F0}"/>
              </a:ext>
            </a:extLst>
          </p:cNvPr>
          <p:cNvSpPr>
            <a:spLocks noGrp="1"/>
          </p:cNvSpPr>
          <p:nvPr>
            <p:ph type="pic" sz="quarter" idx="49"/>
          </p:nvPr>
        </p:nvSpPr>
        <p:spPr>
          <a:xfrm>
            <a:off x="8361934"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65" name="Picture Placeholder 29">
            <a:extLst>
              <a:ext uri="{FF2B5EF4-FFF2-40B4-BE49-F238E27FC236}">
                <a16:creationId xmlns:a16="http://schemas.microsoft.com/office/drawing/2014/main" id="{DBD1340F-A339-41FF-B518-E91ADE99415A}"/>
              </a:ext>
            </a:extLst>
          </p:cNvPr>
          <p:cNvSpPr>
            <a:spLocks noGrp="1"/>
          </p:cNvSpPr>
          <p:nvPr>
            <p:ph type="pic" sz="quarter" idx="50"/>
          </p:nvPr>
        </p:nvSpPr>
        <p:spPr>
          <a:xfrm>
            <a:off x="10285730"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endParaRPr lang="en-GB"/>
          </a:p>
        </p:txBody>
      </p:sp>
      <p:sp>
        <p:nvSpPr>
          <p:cNvPr id="59" name="Text Placeholder 58">
            <a:extLst>
              <a:ext uri="{FF2B5EF4-FFF2-40B4-BE49-F238E27FC236}">
                <a16:creationId xmlns:a16="http://schemas.microsoft.com/office/drawing/2014/main" id="{DEA9A172-3AD6-4EFD-BFC5-3019F3640B1C}"/>
              </a:ext>
            </a:extLst>
          </p:cNvPr>
          <p:cNvSpPr>
            <a:spLocks noGrp="1"/>
          </p:cNvSpPr>
          <p:nvPr>
            <p:ph type="body" sz="quarter" idx="57"/>
          </p:nvPr>
        </p:nvSpPr>
        <p:spPr>
          <a:xfrm>
            <a:off x="675477"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2" name="Text Placeholder 71">
            <a:extLst>
              <a:ext uri="{FF2B5EF4-FFF2-40B4-BE49-F238E27FC236}">
                <a16:creationId xmlns:a16="http://schemas.microsoft.com/office/drawing/2014/main" id="{CBF9DB71-8C6E-4A5E-864D-1E060C77E616}"/>
              </a:ext>
            </a:extLst>
          </p:cNvPr>
          <p:cNvSpPr>
            <a:spLocks noGrp="1"/>
          </p:cNvSpPr>
          <p:nvPr>
            <p:ph type="body" sz="quarter" idx="58"/>
          </p:nvPr>
        </p:nvSpPr>
        <p:spPr>
          <a:xfrm>
            <a:off x="2599273"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3" name="Text Placeholder 72">
            <a:extLst>
              <a:ext uri="{FF2B5EF4-FFF2-40B4-BE49-F238E27FC236}">
                <a16:creationId xmlns:a16="http://schemas.microsoft.com/office/drawing/2014/main" id="{79A61536-2DFA-4EB9-9AA5-FD46D0F4DC0F}"/>
              </a:ext>
            </a:extLst>
          </p:cNvPr>
          <p:cNvSpPr>
            <a:spLocks noGrp="1"/>
          </p:cNvSpPr>
          <p:nvPr>
            <p:ph type="body" sz="quarter" idx="59"/>
          </p:nvPr>
        </p:nvSpPr>
        <p:spPr>
          <a:xfrm>
            <a:off x="4523069"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4" name="Text Placeholder 73">
            <a:extLst>
              <a:ext uri="{FF2B5EF4-FFF2-40B4-BE49-F238E27FC236}">
                <a16:creationId xmlns:a16="http://schemas.microsoft.com/office/drawing/2014/main" id="{7519F258-836E-45D1-9C10-3CAB678883B2}"/>
              </a:ext>
            </a:extLst>
          </p:cNvPr>
          <p:cNvSpPr>
            <a:spLocks noGrp="1"/>
          </p:cNvSpPr>
          <p:nvPr>
            <p:ph type="body" sz="quarter" idx="60"/>
          </p:nvPr>
        </p:nvSpPr>
        <p:spPr>
          <a:xfrm>
            <a:off x="6444828"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5" name="Text Placeholder 74">
            <a:extLst>
              <a:ext uri="{FF2B5EF4-FFF2-40B4-BE49-F238E27FC236}">
                <a16:creationId xmlns:a16="http://schemas.microsoft.com/office/drawing/2014/main" id="{55676EF5-3CCA-4F0A-8ED3-EBE0F59D2AAA}"/>
              </a:ext>
            </a:extLst>
          </p:cNvPr>
          <p:cNvSpPr>
            <a:spLocks noGrp="1"/>
          </p:cNvSpPr>
          <p:nvPr>
            <p:ph type="body" sz="quarter" idx="61"/>
          </p:nvPr>
        </p:nvSpPr>
        <p:spPr>
          <a:xfrm>
            <a:off x="8370661"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6" name="Text Placeholder 75">
            <a:extLst>
              <a:ext uri="{FF2B5EF4-FFF2-40B4-BE49-F238E27FC236}">
                <a16:creationId xmlns:a16="http://schemas.microsoft.com/office/drawing/2014/main" id="{F52A686E-406D-4700-8A70-93D9299DF5B0}"/>
              </a:ext>
            </a:extLst>
          </p:cNvPr>
          <p:cNvSpPr>
            <a:spLocks noGrp="1"/>
          </p:cNvSpPr>
          <p:nvPr>
            <p:ph type="body" sz="quarter" idx="62"/>
          </p:nvPr>
        </p:nvSpPr>
        <p:spPr>
          <a:xfrm>
            <a:off x="10296404"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7" name="Text Placeholder 76">
            <a:extLst>
              <a:ext uri="{FF2B5EF4-FFF2-40B4-BE49-F238E27FC236}">
                <a16:creationId xmlns:a16="http://schemas.microsoft.com/office/drawing/2014/main" id="{45CAA9C7-71E5-4682-A314-67DEAC6C3B16}"/>
              </a:ext>
            </a:extLst>
          </p:cNvPr>
          <p:cNvSpPr>
            <a:spLocks noGrp="1"/>
          </p:cNvSpPr>
          <p:nvPr>
            <p:ph type="body" sz="quarter" idx="63"/>
          </p:nvPr>
        </p:nvSpPr>
        <p:spPr>
          <a:xfrm>
            <a:off x="1637375"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8" name="Text Placeholder 77">
            <a:extLst>
              <a:ext uri="{FF2B5EF4-FFF2-40B4-BE49-F238E27FC236}">
                <a16:creationId xmlns:a16="http://schemas.microsoft.com/office/drawing/2014/main" id="{A6FB2F47-D3A1-463A-859F-6E362FF134E6}"/>
              </a:ext>
            </a:extLst>
          </p:cNvPr>
          <p:cNvSpPr>
            <a:spLocks noGrp="1"/>
          </p:cNvSpPr>
          <p:nvPr>
            <p:ph type="body" sz="quarter" idx="64"/>
          </p:nvPr>
        </p:nvSpPr>
        <p:spPr>
          <a:xfrm>
            <a:off x="3561171"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79" name="Text Placeholder 78">
            <a:extLst>
              <a:ext uri="{FF2B5EF4-FFF2-40B4-BE49-F238E27FC236}">
                <a16:creationId xmlns:a16="http://schemas.microsoft.com/office/drawing/2014/main" id="{BDD9ECEA-C4D6-447C-BB41-E5207C513853}"/>
              </a:ext>
            </a:extLst>
          </p:cNvPr>
          <p:cNvSpPr>
            <a:spLocks noGrp="1"/>
          </p:cNvSpPr>
          <p:nvPr>
            <p:ph type="body" sz="quarter" idx="65"/>
          </p:nvPr>
        </p:nvSpPr>
        <p:spPr>
          <a:xfrm>
            <a:off x="5484967"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0" name="Text Placeholder 79">
            <a:extLst>
              <a:ext uri="{FF2B5EF4-FFF2-40B4-BE49-F238E27FC236}">
                <a16:creationId xmlns:a16="http://schemas.microsoft.com/office/drawing/2014/main" id="{43E863ED-6290-4EBF-AE1A-4C1D19DC6210}"/>
              </a:ext>
            </a:extLst>
          </p:cNvPr>
          <p:cNvSpPr>
            <a:spLocks noGrp="1"/>
          </p:cNvSpPr>
          <p:nvPr>
            <p:ph type="body" sz="quarter" idx="66"/>
          </p:nvPr>
        </p:nvSpPr>
        <p:spPr>
          <a:xfrm>
            <a:off x="7406726"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1" name="Text Placeholder 80">
            <a:extLst>
              <a:ext uri="{FF2B5EF4-FFF2-40B4-BE49-F238E27FC236}">
                <a16:creationId xmlns:a16="http://schemas.microsoft.com/office/drawing/2014/main" id="{930558BF-E727-4E12-8ED1-A3543181C70F}"/>
              </a:ext>
            </a:extLst>
          </p:cNvPr>
          <p:cNvSpPr>
            <a:spLocks noGrp="1"/>
          </p:cNvSpPr>
          <p:nvPr>
            <p:ph type="body" sz="quarter" idx="67"/>
          </p:nvPr>
        </p:nvSpPr>
        <p:spPr>
          <a:xfrm>
            <a:off x="9332559"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2" name="Text Placeholder 81">
            <a:extLst>
              <a:ext uri="{FF2B5EF4-FFF2-40B4-BE49-F238E27FC236}">
                <a16:creationId xmlns:a16="http://schemas.microsoft.com/office/drawing/2014/main" id="{0B4CA5DC-8C50-4AF3-9929-DEDBF8B42B8F}"/>
              </a:ext>
            </a:extLst>
          </p:cNvPr>
          <p:cNvSpPr>
            <a:spLocks noGrp="1"/>
          </p:cNvSpPr>
          <p:nvPr>
            <p:ph type="body" sz="quarter" idx="68"/>
          </p:nvPr>
        </p:nvSpPr>
        <p:spPr>
          <a:xfrm>
            <a:off x="675477"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3" name="Text Placeholder 82">
            <a:extLst>
              <a:ext uri="{FF2B5EF4-FFF2-40B4-BE49-F238E27FC236}">
                <a16:creationId xmlns:a16="http://schemas.microsoft.com/office/drawing/2014/main" id="{38B3B8F5-6EB5-469E-B354-42AC212EB363}"/>
              </a:ext>
            </a:extLst>
          </p:cNvPr>
          <p:cNvSpPr>
            <a:spLocks noGrp="1"/>
          </p:cNvSpPr>
          <p:nvPr>
            <p:ph type="body" sz="quarter" idx="69"/>
          </p:nvPr>
        </p:nvSpPr>
        <p:spPr>
          <a:xfrm>
            <a:off x="2599273"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4" name="Text Placeholder 83">
            <a:extLst>
              <a:ext uri="{FF2B5EF4-FFF2-40B4-BE49-F238E27FC236}">
                <a16:creationId xmlns:a16="http://schemas.microsoft.com/office/drawing/2014/main" id="{48DC8DFA-6B4E-48A6-B446-11D3A98732D4}"/>
              </a:ext>
            </a:extLst>
          </p:cNvPr>
          <p:cNvSpPr>
            <a:spLocks noGrp="1"/>
          </p:cNvSpPr>
          <p:nvPr>
            <p:ph type="body" sz="quarter" idx="70"/>
          </p:nvPr>
        </p:nvSpPr>
        <p:spPr>
          <a:xfrm>
            <a:off x="4523069"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5" name="Text Placeholder 84">
            <a:extLst>
              <a:ext uri="{FF2B5EF4-FFF2-40B4-BE49-F238E27FC236}">
                <a16:creationId xmlns:a16="http://schemas.microsoft.com/office/drawing/2014/main" id="{384EA90B-AC68-4949-A110-B8FB67A196A6}"/>
              </a:ext>
            </a:extLst>
          </p:cNvPr>
          <p:cNvSpPr>
            <a:spLocks noGrp="1"/>
          </p:cNvSpPr>
          <p:nvPr>
            <p:ph type="body" sz="quarter" idx="71"/>
          </p:nvPr>
        </p:nvSpPr>
        <p:spPr>
          <a:xfrm>
            <a:off x="6444828"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6" name="Text Placeholder 85">
            <a:extLst>
              <a:ext uri="{FF2B5EF4-FFF2-40B4-BE49-F238E27FC236}">
                <a16:creationId xmlns:a16="http://schemas.microsoft.com/office/drawing/2014/main" id="{C72F32A0-3B41-4372-BA69-8FB640DF7F48}"/>
              </a:ext>
            </a:extLst>
          </p:cNvPr>
          <p:cNvSpPr>
            <a:spLocks noGrp="1"/>
          </p:cNvSpPr>
          <p:nvPr>
            <p:ph type="body" sz="quarter" idx="72"/>
          </p:nvPr>
        </p:nvSpPr>
        <p:spPr>
          <a:xfrm>
            <a:off x="8370661"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
        <p:nvSpPr>
          <p:cNvPr id="87" name="Text Placeholder 86">
            <a:extLst>
              <a:ext uri="{FF2B5EF4-FFF2-40B4-BE49-F238E27FC236}">
                <a16:creationId xmlns:a16="http://schemas.microsoft.com/office/drawing/2014/main" id="{99DB434F-2961-46D7-9545-2D49CD942FF5}"/>
              </a:ext>
            </a:extLst>
          </p:cNvPr>
          <p:cNvSpPr>
            <a:spLocks noGrp="1"/>
          </p:cNvSpPr>
          <p:nvPr>
            <p:ph type="body" sz="quarter" idx="73"/>
          </p:nvPr>
        </p:nvSpPr>
        <p:spPr>
          <a:xfrm>
            <a:off x="10296404"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endParaRPr lang="en-GB"/>
          </a:p>
        </p:txBody>
      </p:sp>
    </p:spTree>
    <p:extLst>
      <p:ext uri="{BB962C8B-B14F-4D97-AF65-F5344CB8AC3E}">
        <p14:creationId xmlns:p14="http://schemas.microsoft.com/office/powerpoint/2010/main" val="21238817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orizontal List Punchout">
    <p:bg>
      <p:bgPr>
        <a:solidFill>
          <a:schemeClr val="accent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4F36B827-58B6-4DD5-93F4-DE1496381EE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81000"/>
            <a:ext cx="12192000" cy="5715000"/>
          </a:xfrm>
          <a:prstGeom prst="rect">
            <a:avLst/>
          </a:prstGeom>
        </p:spPr>
      </p:pic>
      <p:sp>
        <p:nvSpPr>
          <p:cNvPr id="16" name="Picture Placeholder 15">
            <a:extLst>
              <a:ext uri="{FF2B5EF4-FFF2-40B4-BE49-F238E27FC236}">
                <a16:creationId xmlns:a16="http://schemas.microsoft.com/office/drawing/2014/main" id="{FD1AFF03-9BD0-4A0E-A396-19AFF9978171}"/>
              </a:ext>
            </a:extLst>
          </p:cNvPr>
          <p:cNvSpPr>
            <a:spLocks noGrp="1"/>
          </p:cNvSpPr>
          <p:nvPr>
            <p:ph type="pic" sz="quarter" idx="14"/>
          </p:nvPr>
        </p:nvSpPr>
        <p:spPr>
          <a:xfrm>
            <a:off x="1783080" y="770575"/>
            <a:ext cx="2533650" cy="25336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17" name="Picture Placeholder 16">
            <a:extLst>
              <a:ext uri="{FF2B5EF4-FFF2-40B4-BE49-F238E27FC236}">
                <a16:creationId xmlns:a16="http://schemas.microsoft.com/office/drawing/2014/main" id="{513C6568-0AD3-46BF-A27F-87741F409399}"/>
              </a:ext>
            </a:extLst>
          </p:cNvPr>
          <p:cNvSpPr>
            <a:spLocks noGrp="1"/>
          </p:cNvSpPr>
          <p:nvPr>
            <p:ph type="pic" sz="quarter" idx="15"/>
          </p:nvPr>
        </p:nvSpPr>
        <p:spPr>
          <a:xfrm>
            <a:off x="7886700" y="3173254"/>
            <a:ext cx="2533650" cy="25336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50" y="3607593"/>
            <a:ext cx="4095750" cy="773907"/>
          </a:xfrm>
        </p:spPr>
        <p:txBody>
          <a:bodyPr anchor="b"/>
          <a:lstStyle>
            <a:lvl1pPr>
              <a:lnSpc>
                <a:spcPct val="114000"/>
              </a:lnSpc>
              <a:spcBef>
                <a:spcPts val="0"/>
              </a:spcBef>
              <a:defRPr sz="2250" b="1">
                <a:solidFill>
                  <a:schemeClr val="tx2"/>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 name="Content Placeholder 2">
            <a:extLst>
              <a:ext uri="{FF2B5EF4-FFF2-40B4-BE49-F238E27FC236}">
                <a16:creationId xmlns:a16="http://schemas.microsoft.com/office/drawing/2014/main" id="{18E5CE56-58F5-4C68-9D61-D22DF9514098}"/>
              </a:ext>
            </a:extLst>
          </p:cNvPr>
          <p:cNvSpPr>
            <a:spLocks noGrp="1"/>
          </p:cNvSpPr>
          <p:nvPr>
            <p:ph sz="quarter" idx="16"/>
          </p:nvPr>
        </p:nvSpPr>
        <p:spPr>
          <a:xfrm>
            <a:off x="1047750" y="4667248"/>
            <a:ext cx="4095750" cy="1115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5">
            <a:extLst>
              <a:ext uri="{FF2B5EF4-FFF2-40B4-BE49-F238E27FC236}">
                <a16:creationId xmlns:a16="http://schemas.microsoft.com/office/drawing/2014/main" id="{D485DE94-3F70-4D0C-84F7-589211707A21}"/>
              </a:ext>
            </a:extLst>
          </p:cNvPr>
          <p:cNvSpPr>
            <a:spLocks noGrp="1"/>
          </p:cNvSpPr>
          <p:nvPr>
            <p:ph type="body" sz="quarter" idx="17"/>
          </p:nvPr>
        </p:nvSpPr>
        <p:spPr>
          <a:xfrm>
            <a:off x="7113270" y="679852"/>
            <a:ext cx="4095750" cy="773907"/>
          </a:xfrm>
        </p:spPr>
        <p:txBody>
          <a:bodyPr anchor="b"/>
          <a:lstStyle>
            <a:lvl1pPr>
              <a:lnSpc>
                <a:spcPct val="114000"/>
              </a:lnSpc>
              <a:spcBef>
                <a:spcPts val="0"/>
              </a:spcBef>
              <a:defRPr sz="2250" b="1">
                <a:solidFill>
                  <a:schemeClr val="tx2"/>
                </a:solidFill>
              </a:defRPr>
            </a:lvl1pPr>
            <a:lvl2pPr marL="182563" indent="0">
              <a:buNone/>
              <a:defRPr/>
            </a:lvl2pPr>
          </a:lstStyle>
          <a:p>
            <a:pPr lvl="0"/>
            <a:endParaRPr lang="en-US"/>
          </a:p>
        </p:txBody>
      </p:sp>
      <p:sp>
        <p:nvSpPr>
          <p:cNvPr id="18" name="Content Placeholder 2">
            <a:extLst>
              <a:ext uri="{FF2B5EF4-FFF2-40B4-BE49-F238E27FC236}">
                <a16:creationId xmlns:a16="http://schemas.microsoft.com/office/drawing/2014/main" id="{5891314B-F667-433D-A48C-D54190333167}"/>
              </a:ext>
            </a:extLst>
          </p:cNvPr>
          <p:cNvSpPr>
            <a:spLocks noGrp="1"/>
          </p:cNvSpPr>
          <p:nvPr>
            <p:ph sz="quarter" idx="18"/>
          </p:nvPr>
        </p:nvSpPr>
        <p:spPr>
          <a:xfrm>
            <a:off x="7113270" y="1739507"/>
            <a:ext cx="4095750" cy="1115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66623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orizontal List with Media Content">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p:nvPr>
        </p:nvSpPr>
        <p:spPr>
          <a:xfrm>
            <a:off x="617220"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71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21" name="Text Placeholder 6">
            <a:extLst>
              <a:ext uri="{FF2B5EF4-FFF2-40B4-BE49-F238E27FC236}">
                <a16:creationId xmlns:a16="http://schemas.microsoft.com/office/drawing/2014/main" id="{1D6D4352-0194-4E36-B866-1AC013BB5688}"/>
              </a:ext>
            </a:extLst>
          </p:cNvPr>
          <p:cNvSpPr>
            <a:spLocks noGrp="1"/>
          </p:cNvSpPr>
          <p:nvPr>
            <p:ph type="body" sz="quarter" idx="17"/>
          </p:nvPr>
        </p:nvSpPr>
        <p:spPr>
          <a:xfrm>
            <a:off x="2521586"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616201"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23" name="Text Placeholder 6">
            <a:extLst>
              <a:ext uri="{FF2B5EF4-FFF2-40B4-BE49-F238E27FC236}">
                <a16:creationId xmlns:a16="http://schemas.microsoft.com/office/drawing/2014/main" id="{67456E39-6955-4120-A423-908EA1058AB1}"/>
              </a:ext>
            </a:extLst>
          </p:cNvPr>
          <p:cNvSpPr>
            <a:spLocks noGrp="1"/>
          </p:cNvSpPr>
          <p:nvPr>
            <p:ph type="body" sz="quarter" idx="19"/>
          </p:nvPr>
        </p:nvSpPr>
        <p:spPr>
          <a:xfrm>
            <a:off x="4427220"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2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25" name="Text Placeholder 6">
            <a:extLst>
              <a:ext uri="{FF2B5EF4-FFF2-40B4-BE49-F238E27FC236}">
                <a16:creationId xmlns:a16="http://schemas.microsoft.com/office/drawing/2014/main" id="{F6FE49B9-9DEB-4B53-983A-0CDB868E0292}"/>
              </a:ext>
            </a:extLst>
          </p:cNvPr>
          <p:cNvSpPr>
            <a:spLocks noGrp="1"/>
          </p:cNvSpPr>
          <p:nvPr>
            <p:ph type="body" sz="quarter" idx="21"/>
          </p:nvPr>
        </p:nvSpPr>
        <p:spPr>
          <a:xfrm>
            <a:off x="6332220"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2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27" name="Text Placeholder 6">
            <a:extLst>
              <a:ext uri="{FF2B5EF4-FFF2-40B4-BE49-F238E27FC236}">
                <a16:creationId xmlns:a16="http://schemas.microsoft.com/office/drawing/2014/main" id="{FCAA76B4-D543-4251-AA32-374CC646B463}"/>
              </a:ext>
            </a:extLst>
          </p:cNvPr>
          <p:cNvSpPr>
            <a:spLocks noGrp="1"/>
          </p:cNvSpPr>
          <p:nvPr>
            <p:ph type="body" sz="quarter" idx="23"/>
          </p:nvPr>
        </p:nvSpPr>
        <p:spPr>
          <a:xfrm>
            <a:off x="8237220"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3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29" name="Text Placeholder 6">
            <a:extLst>
              <a:ext uri="{FF2B5EF4-FFF2-40B4-BE49-F238E27FC236}">
                <a16:creationId xmlns:a16="http://schemas.microsoft.com/office/drawing/2014/main" id="{4E2FA6AC-FB24-419A-8109-0273610DDF53}"/>
              </a:ext>
            </a:extLst>
          </p:cNvPr>
          <p:cNvSpPr>
            <a:spLocks noGrp="1"/>
          </p:cNvSpPr>
          <p:nvPr>
            <p:ph type="body" sz="quarter" idx="25"/>
          </p:nvPr>
        </p:nvSpPr>
        <p:spPr>
          <a:xfrm>
            <a:off x="10142220" y="3111500"/>
            <a:ext cx="1428750" cy="571500"/>
          </a:xfrm>
        </p:spPr>
        <p:txBody>
          <a:bodyPr/>
          <a:lstStyle>
            <a:lvl1pPr algn="ctr">
              <a:spcBef>
                <a:spcPts val="0"/>
              </a:spcBef>
              <a:defRPr b="1">
                <a:solidFill>
                  <a:schemeClr val="bg2"/>
                </a:solidFill>
                <a:latin typeface="+mj-lt"/>
              </a:defRPr>
            </a:lvl1pPr>
          </a:lstStyle>
          <a:p>
            <a:pPr lvl="0"/>
            <a:endParaRPr lang="en-GB"/>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3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4254500"/>
            <a:ext cx="5238750" cy="14605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4254500"/>
            <a:ext cx="5238750" cy="14605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9506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cus Media Content with 3 Media">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0" y="1524000"/>
            <a:ext cx="7524750" cy="41910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0" y="1524000"/>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0" y="2977826"/>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12">
            <a:extLst>
              <a:ext uri="{FF2B5EF4-FFF2-40B4-BE49-F238E27FC236}">
                <a16:creationId xmlns:a16="http://schemas.microsoft.com/office/drawing/2014/main" id="{8D0DCB61-8D2C-42BC-91F1-D85F8CBD0090}"/>
              </a:ext>
            </a:extLst>
          </p:cNvPr>
          <p:cNvSpPr>
            <a:spLocks noGrp="1"/>
          </p:cNvSpPr>
          <p:nvPr>
            <p:ph sz="quarter" idx="16"/>
          </p:nvPr>
        </p:nvSpPr>
        <p:spPr>
          <a:xfrm>
            <a:off x="8382000" y="4431652"/>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75497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cus / Media Content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0" y="1524000"/>
            <a:ext cx="7524750" cy="33390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0" y="1523999"/>
            <a:ext cx="3143250" cy="1573787"/>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0" y="3283598"/>
            <a:ext cx="3143250" cy="157378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F1E98A88-E26F-4822-A4BD-D2BE2BFCEA96}"/>
              </a:ext>
            </a:extLst>
          </p:cNvPr>
          <p:cNvSpPr>
            <a:spLocks noGrp="1"/>
          </p:cNvSpPr>
          <p:nvPr>
            <p:ph type="body" sz="quarter" idx="17" hasCustomPrompt="1"/>
          </p:nvPr>
        </p:nvSpPr>
        <p:spPr>
          <a:xfrm>
            <a:off x="666750" y="5143500"/>
            <a:ext cx="466725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3" name="Text Placeholder 5">
            <a:extLst>
              <a:ext uri="{FF2B5EF4-FFF2-40B4-BE49-F238E27FC236}">
                <a16:creationId xmlns:a16="http://schemas.microsoft.com/office/drawing/2014/main" id="{6D6A162D-E536-45F9-A89F-5071FD55E4BF}"/>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4" name="Text Placeholder 2">
            <a:extLst>
              <a:ext uri="{FF2B5EF4-FFF2-40B4-BE49-F238E27FC236}">
                <a16:creationId xmlns:a16="http://schemas.microsoft.com/office/drawing/2014/main" id="{34F574D5-6E2C-4070-8AA3-97AC00F45673}"/>
              </a:ext>
            </a:extLst>
          </p:cNvPr>
          <p:cNvSpPr>
            <a:spLocks noGrp="1"/>
          </p:cNvSpPr>
          <p:nvPr>
            <p:ph type="body" sz="quarter" idx="19" hasCustomPrompt="1"/>
          </p:nvPr>
        </p:nvSpPr>
        <p:spPr>
          <a:xfrm>
            <a:off x="8382000" y="5143500"/>
            <a:ext cx="314325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DDB430AB-B884-484A-A8D9-07E0E1D0D657}"/>
              </a:ext>
            </a:extLst>
          </p:cNvPr>
          <p:cNvSpPr>
            <a:spLocks noGrp="1"/>
          </p:cNvSpPr>
          <p:nvPr>
            <p:ph type="body" sz="quarter" idx="20" hasCustomPrompt="1"/>
          </p:nvPr>
        </p:nvSpPr>
        <p:spPr>
          <a:xfrm>
            <a:off x="8382000" y="5077875"/>
            <a:ext cx="1548000" cy="18000"/>
          </a:xfrm>
          <a:solidFill>
            <a:schemeClr val="accent3"/>
          </a:solidFill>
        </p:spPr>
        <p:txBody>
          <a:bodyPr/>
          <a:lstStyle>
            <a:lvl1pPr>
              <a:defRPr sz="100"/>
            </a:lvl1pPr>
          </a:lstStyle>
          <a:p>
            <a:pPr lvl="0"/>
            <a:r>
              <a:rPr lang="en-GB"/>
              <a:t> </a:t>
            </a:r>
          </a:p>
        </p:txBody>
      </p:sp>
    </p:spTree>
    <p:extLst>
      <p:ext uri="{BB962C8B-B14F-4D97-AF65-F5344CB8AC3E}">
        <p14:creationId xmlns:p14="http://schemas.microsoft.com/office/powerpoint/2010/main" val="27408216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½ Column with Gallery Tiles">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F08250B0-D87F-4481-9BF2-B7405B0D89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49" y="1524000"/>
            <a:ext cx="5170171"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6" name="Picture Placeholder 5">
            <a:extLst>
              <a:ext uri="{FF2B5EF4-FFF2-40B4-BE49-F238E27FC236}">
                <a16:creationId xmlns:a16="http://schemas.microsoft.com/office/drawing/2014/main" id="{9F2D5EE6-F44B-449E-AE44-AB73F07EA963}"/>
              </a:ext>
            </a:extLst>
          </p:cNvPr>
          <p:cNvSpPr>
            <a:spLocks noGrp="1"/>
          </p:cNvSpPr>
          <p:nvPr>
            <p:ph type="pic" sz="quarter" idx="14"/>
          </p:nvPr>
        </p:nvSpPr>
        <p:spPr>
          <a:xfrm>
            <a:off x="6096000" y="1619251"/>
            <a:ext cx="2595512" cy="2571751"/>
          </a:xfrm>
        </p:spPr>
        <p:txBody>
          <a:bodyPr anchor="ctr"/>
          <a:lstStyle>
            <a:lvl1pPr algn="ctr">
              <a:defRPr/>
            </a:lvl1pPr>
          </a:lstStyle>
          <a:p>
            <a:r>
              <a:rPr lang="en-US"/>
              <a:t>Click icon to add picture</a:t>
            </a:r>
            <a:endParaRPr lang="en-GB"/>
          </a:p>
        </p:txBody>
      </p:sp>
      <p:sp>
        <p:nvSpPr>
          <p:cNvPr id="37" name="Text Placeholder 36">
            <a:extLst>
              <a:ext uri="{FF2B5EF4-FFF2-40B4-BE49-F238E27FC236}">
                <a16:creationId xmlns:a16="http://schemas.microsoft.com/office/drawing/2014/main" id="{2BDD3A1A-BB34-4D1B-AFF0-8C501C7EF51A}"/>
              </a:ext>
            </a:extLst>
          </p:cNvPr>
          <p:cNvSpPr>
            <a:spLocks noGrp="1"/>
          </p:cNvSpPr>
          <p:nvPr>
            <p:ph type="body" sz="quarter" idx="15"/>
          </p:nvPr>
        </p:nvSpPr>
        <p:spPr>
          <a:xfrm>
            <a:off x="6096000" y="4319590"/>
            <a:ext cx="2595512" cy="1395412"/>
          </a:xfrm>
          <a:custGeom>
            <a:avLst/>
            <a:gdLst>
              <a:gd name="connsiteX0" fmla="*/ 0 w 2595512"/>
              <a:gd name="connsiteY0" fmla="*/ 0 h 1395412"/>
              <a:gd name="connsiteX1" fmla="*/ 2170247 w 2595512"/>
              <a:gd name="connsiteY1" fmla="*/ 0 h 1395412"/>
              <a:gd name="connsiteX2" fmla="*/ 2294466 w 2595512"/>
              <a:gd name="connsiteY2" fmla="*/ 124219 h 1395412"/>
              <a:gd name="connsiteX3" fmla="*/ 2276435 w 2595512"/>
              <a:gd name="connsiteY3" fmla="*/ 151371 h 1395412"/>
              <a:gd name="connsiteX4" fmla="*/ 2298928 w 2595512"/>
              <a:gd name="connsiteY4" fmla="*/ 262306 h 1395412"/>
              <a:gd name="connsiteX5" fmla="*/ 2443735 w 2595512"/>
              <a:gd name="connsiteY5" fmla="*/ 262306 h 1395412"/>
              <a:gd name="connsiteX6" fmla="*/ 2443735 w 2595512"/>
              <a:gd name="connsiteY6" fmla="*/ 117499 h 1395412"/>
              <a:gd name="connsiteX7" fmla="*/ 2332800 w 2595512"/>
              <a:gd name="connsiteY7" fmla="*/ 95006 h 1395412"/>
              <a:gd name="connsiteX8" fmla="*/ 2307505 w 2595512"/>
              <a:gd name="connsiteY8" fmla="*/ 111802 h 1395412"/>
              <a:gd name="connsiteX9" fmla="*/ 219570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170247" y="0"/>
                </a:lnTo>
                <a:lnTo>
                  <a:pt x="2294466" y="124219"/>
                </a:lnTo>
                <a:lnTo>
                  <a:pt x="2276435" y="151371"/>
                </a:lnTo>
                <a:cubicBezTo>
                  <a:pt x="2261439" y="188350"/>
                  <a:pt x="2268937" y="232315"/>
                  <a:pt x="2298928" y="262306"/>
                </a:cubicBezTo>
                <a:cubicBezTo>
                  <a:pt x="2338916" y="302294"/>
                  <a:pt x="2403748" y="302294"/>
                  <a:pt x="2443735" y="262306"/>
                </a:cubicBezTo>
                <a:cubicBezTo>
                  <a:pt x="2483723" y="222318"/>
                  <a:pt x="2483723" y="157487"/>
                  <a:pt x="2443735" y="117499"/>
                </a:cubicBezTo>
                <a:cubicBezTo>
                  <a:pt x="2413744" y="87508"/>
                  <a:pt x="2369778" y="80010"/>
                  <a:pt x="2332800" y="95006"/>
                </a:cubicBezTo>
                <a:lnTo>
                  <a:pt x="2307505" y="111802"/>
                </a:lnTo>
                <a:lnTo>
                  <a:pt x="2195703" y="0"/>
                </a:lnTo>
                <a:lnTo>
                  <a:pt x="2595512" y="0"/>
                </a:lnTo>
                <a:lnTo>
                  <a:pt x="2595512" y="1395412"/>
                </a:lnTo>
                <a:lnTo>
                  <a:pt x="0" y="1395412"/>
                </a:lnTo>
                <a:close/>
              </a:path>
            </a:pathLst>
          </a:custGeom>
          <a:solidFill>
            <a:schemeClr val="accent1"/>
          </a:solidFill>
        </p:spPr>
        <p:txBody>
          <a:bodyPr wrap="square" lIns="126000" tIns="162000" rIns="432000">
            <a:noAutofit/>
          </a:bodyPr>
          <a:lstStyle>
            <a:lvl1pPr algn="l">
              <a:spcBef>
                <a:spcPts val="500"/>
              </a:spcBef>
              <a:defRPr sz="1100" b="1">
                <a:solidFill>
                  <a:schemeClr val="bg2"/>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E6C373AE-7F6B-4E48-A3CA-C2898687674B}"/>
              </a:ext>
            </a:extLst>
          </p:cNvPr>
          <p:cNvSpPr>
            <a:spLocks noGrp="1"/>
          </p:cNvSpPr>
          <p:nvPr>
            <p:ph type="body" sz="quarter" idx="16"/>
          </p:nvPr>
        </p:nvSpPr>
        <p:spPr>
          <a:xfrm>
            <a:off x="6223000" y="4784727"/>
            <a:ext cx="2341512" cy="79692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5" name="Picture Placeholder 5">
            <a:extLst>
              <a:ext uri="{FF2B5EF4-FFF2-40B4-BE49-F238E27FC236}">
                <a16:creationId xmlns:a16="http://schemas.microsoft.com/office/drawing/2014/main" id="{7124D75A-60C8-4194-9449-31855DB0332F}"/>
              </a:ext>
            </a:extLst>
          </p:cNvPr>
          <p:cNvSpPr>
            <a:spLocks noGrp="1"/>
          </p:cNvSpPr>
          <p:nvPr>
            <p:ph type="pic" sz="quarter" idx="17"/>
          </p:nvPr>
        </p:nvSpPr>
        <p:spPr>
          <a:xfrm>
            <a:off x="8834488" y="3143251"/>
            <a:ext cx="2595512" cy="2571751"/>
          </a:xfrm>
        </p:spPr>
        <p:txBody>
          <a:bodyPr anchor="ctr"/>
          <a:lstStyle>
            <a:lvl1pPr algn="ctr">
              <a:defRPr/>
            </a:lvl1pPr>
          </a:lstStyle>
          <a:p>
            <a:r>
              <a:rPr lang="en-US"/>
              <a:t>Click icon to add picture</a:t>
            </a:r>
            <a:endParaRPr lang="en-GB"/>
          </a:p>
        </p:txBody>
      </p:sp>
      <p:sp>
        <p:nvSpPr>
          <p:cNvPr id="38" name="Text Placeholder 37">
            <a:extLst>
              <a:ext uri="{FF2B5EF4-FFF2-40B4-BE49-F238E27FC236}">
                <a16:creationId xmlns:a16="http://schemas.microsoft.com/office/drawing/2014/main" id="{E6B3F0A0-9651-46A3-8193-136FC79D1A67}"/>
              </a:ext>
            </a:extLst>
          </p:cNvPr>
          <p:cNvSpPr>
            <a:spLocks noGrp="1"/>
          </p:cNvSpPr>
          <p:nvPr>
            <p:ph type="body" sz="quarter" idx="18"/>
          </p:nvPr>
        </p:nvSpPr>
        <p:spPr>
          <a:xfrm>
            <a:off x="8834488" y="1619251"/>
            <a:ext cx="2595512" cy="1395412"/>
          </a:xfrm>
          <a:custGeom>
            <a:avLst/>
            <a:gdLst>
              <a:gd name="connsiteX0" fmla="*/ 0 w 2595512"/>
              <a:gd name="connsiteY0" fmla="*/ 0 h 1395412"/>
              <a:gd name="connsiteX1" fmla="*/ 2501337 w 2595512"/>
              <a:gd name="connsiteY1" fmla="*/ 0 h 1395412"/>
              <a:gd name="connsiteX2" fmla="*/ 2386877 w 2595512"/>
              <a:gd name="connsiteY2" fmla="*/ 114460 h 1395412"/>
              <a:gd name="connsiteX3" fmla="*/ 2359724 w 2595512"/>
              <a:gd name="connsiteY3" fmla="*/ 96429 h 1395412"/>
              <a:gd name="connsiteX4" fmla="*/ 2248790 w 2595512"/>
              <a:gd name="connsiteY4" fmla="*/ 118923 h 1395412"/>
              <a:gd name="connsiteX5" fmla="*/ 2248790 w 2595512"/>
              <a:gd name="connsiteY5" fmla="*/ 263730 h 1395412"/>
              <a:gd name="connsiteX6" fmla="*/ 2393597 w 2595512"/>
              <a:gd name="connsiteY6" fmla="*/ 263730 h 1395412"/>
              <a:gd name="connsiteX7" fmla="*/ 2416090 w 2595512"/>
              <a:gd name="connsiteY7" fmla="*/ 152795 h 1395412"/>
              <a:gd name="connsiteX8" fmla="*/ 2399293 w 2595512"/>
              <a:gd name="connsiteY8" fmla="*/ 127500 h 1395412"/>
              <a:gd name="connsiteX9" fmla="*/ 252679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501337" y="0"/>
                </a:lnTo>
                <a:lnTo>
                  <a:pt x="2386877" y="114460"/>
                </a:lnTo>
                <a:lnTo>
                  <a:pt x="2359724" y="96429"/>
                </a:lnTo>
                <a:cubicBezTo>
                  <a:pt x="2322746" y="81434"/>
                  <a:pt x="2278781" y="88932"/>
                  <a:pt x="2248790" y="118923"/>
                </a:cubicBezTo>
                <a:cubicBezTo>
                  <a:pt x="2208802" y="158911"/>
                  <a:pt x="2208802" y="223742"/>
                  <a:pt x="2248790" y="263730"/>
                </a:cubicBezTo>
                <a:cubicBezTo>
                  <a:pt x="2288777" y="303718"/>
                  <a:pt x="2353609" y="303718"/>
                  <a:pt x="2393597" y="263730"/>
                </a:cubicBezTo>
                <a:cubicBezTo>
                  <a:pt x="2423588" y="233739"/>
                  <a:pt x="2431085" y="189773"/>
                  <a:pt x="2416090" y="152795"/>
                </a:cubicBezTo>
                <a:lnTo>
                  <a:pt x="2399293" y="127500"/>
                </a:lnTo>
                <a:lnTo>
                  <a:pt x="2526793" y="0"/>
                </a:lnTo>
                <a:lnTo>
                  <a:pt x="2595512" y="0"/>
                </a:lnTo>
                <a:lnTo>
                  <a:pt x="2595512" y="1395412"/>
                </a:lnTo>
                <a:lnTo>
                  <a:pt x="0" y="1395412"/>
                </a:lnTo>
                <a:close/>
              </a:path>
            </a:pathLst>
          </a:custGeom>
          <a:solidFill>
            <a:schemeClr val="bg1"/>
          </a:solidFill>
        </p:spPr>
        <p:txBody>
          <a:bodyPr wrap="square" lIns="126000" tIns="162000" rIns="432000">
            <a:noAutofit/>
          </a:bodyPr>
          <a:lstStyle>
            <a:lvl1pPr algn="l">
              <a:spcBef>
                <a:spcPts val="500"/>
              </a:spcBef>
              <a:defRPr sz="1100" b="1">
                <a:solidFill>
                  <a:schemeClr val="bg2"/>
                </a:solidFill>
                <a:latin typeface="+mj-lt"/>
              </a:defRPr>
            </a:lvl1pPr>
          </a:lstStyle>
          <a:p>
            <a:pPr lvl="0"/>
            <a:r>
              <a:rPr lang="en-US"/>
              <a:t>Click to edit Master text styles</a:t>
            </a:r>
          </a:p>
        </p:txBody>
      </p:sp>
      <p:sp>
        <p:nvSpPr>
          <p:cNvPr id="27" name="Text Placeholder 11">
            <a:extLst>
              <a:ext uri="{FF2B5EF4-FFF2-40B4-BE49-F238E27FC236}">
                <a16:creationId xmlns:a16="http://schemas.microsoft.com/office/drawing/2014/main" id="{06127646-9DE9-4239-99A0-7A1FDD23E5DC}"/>
              </a:ext>
            </a:extLst>
          </p:cNvPr>
          <p:cNvSpPr>
            <a:spLocks noGrp="1"/>
          </p:cNvSpPr>
          <p:nvPr>
            <p:ph type="body" sz="quarter" idx="19"/>
          </p:nvPr>
        </p:nvSpPr>
        <p:spPr>
          <a:xfrm>
            <a:off x="8961488" y="2084388"/>
            <a:ext cx="2341512" cy="796925"/>
          </a:xfrm>
        </p:spPr>
        <p:txBody>
          <a:bodyPr lIns="0" tIns="0" rIns="0"/>
          <a:lstStyle>
            <a:lvl1pPr algn="l">
              <a:spcBef>
                <a:spcPts val="500"/>
              </a:spcBef>
              <a:defRPr sz="900" b="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477804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Grid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50" y="15240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hasCustomPrompt="1"/>
          </p:nvPr>
        </p:nvSpPr>
        <p:spPr>
          <a:xfrm>
            <a:off x="2095500" y="16434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32" name="Text Placeholder 6">
            <a:extLst>
              <a:ext uri="{FF2B5EF4-FFF2-40B4-BE49-F238E27FC236}">
                <a16:creationId xmlns:a16="http://schemas.microsoft.com/office/drawing/2014/main" id="{46E3E1C3-01AB-4A35-9A6C-CF82D6A0AE78}"/>
              </a:ext>
            </a:extLst>
          </p:cNvPr>
          <p:cNvSpPr>
            <a:spLocks noGrp="1"/>
          </p:cNvSpPr>
          <p:nvPr>
            <p:ph type="body" sz="quarter" idx="17" hasCustomPrompt="1"/>
          </p:nvPr>
        </p:nvSpPr>
        <p:spPr>
          <a:xfrm>
            <a:off x="2095500" y="20580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3" name="Picture Placeholder 19">
            <a:extLst>
              <a:ext uri="{FF2B5EF4-FFF2-40B4-BE49-F238E27FC236}">
                <a16:creationId xmlns:a16="http://schemas.microsoft.com/office/drawing/2014/main" id="{E1D462E6-8797-4F13-8CD4-9AE830315BFC}"/>
              </a:ext>
            </a:extLst>
          </p:cNvPr>
          <p:cNvSpPr>
            <a:spLocks noGrp="1"/>
          </p:cNvSpPr>
          <p:nvPr>
            <p:ph type="pic" sz="quarter" idx="18"/>
          </p:nvPr>
        </p:nvSpPr>
        <p:spPr>
          <a:xfrm>
            <a:off x="666750" y="295275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64" name="Text Placeholder 6">
            <a:extLst>
              <a:ext uri="{FF2B5EF4-FFF2-40B4-BE49-F238E27FC236}">
                <a16:creationId xmlns:a16="http://schemas.microsoft.com/office/drawing/2014/main" id="{CD89FD4E-183A-49A7-B70F-493107208B11}"/>
              </a:ext>
            </a:extLst>
          </p:cNvPr>
          <p:cNvSpPr>
            <a:spLocks noGrp="1"/>
          </p:cNvSpPr>
          <p:nvPr>
            <p:ph type="body" sz="quarter" idx="19" hasCustomPrompt="1"/>
          </p:nvPr>
        </p:nvSpPr>
        <p:spPr>
          <a:xfrm>
            <a:off x="2095500" y="307224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5" name="Text Placeholder 6">
            <a:extLst>
              <a:ext uri="{FF2B5EF4-FFF2-40B4-BE49-F238E27FC236}">
                <a16:creationId xmlns:a16="http://schemas.microsoft.com/office/drawing/2014/main" id="{A34F236C-972D-493D-A827-95A5F522B2B6}"/>
              </a:ext>
            </a:extLst>
          </p:cNvPr>
          <p:cNvSpPr>
            <a:spLocks noGrp="1"/>
          </p:cNvSpPr>
          <p:nvPr>
            <p:ph type="body" sz="quarter" idx="20" hasCustomPrompt="1"/>
          </p:nvPr>
        </p:nvSpPr>
        <p:spPr>
          <a:xfrm>
            <a:off x="2095500" y="348679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6" name="Picture Placeholder 19">
            <a:extLst>
              <a:ext uri="{FF2B5EF4-FFF2-40B4-BE49-F238E27FC236}">
                <a16:creationId xmlns:a16="http://schemas.microsoft.com/office/drawing/2014/main" id="{D657CF61-135A-42DA-9E46-B7CC35371ED7}"/>
              </a:ext>
            </a:extLst>
          </p:cNvPr>
          <p:cNvSpPr>
            <a:spLocks noGrp="1"/>
          </p:cNvSpPr>
          <p:nvPr>
            <p:ph type="pic" sz="quarter" idx="21"/>
          </p:nvPr>
        </p:nvSpPr>
        <p:spPr>
          <a:xfrm>
            <a:off x="666750" y="43815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67" name="Text Placeholder 6">
            <a:extLst>
              <a:ext uri="{FF2B5EF4-FFF2-40B4-BE49-F238E27FC236}">
                <a16:creationId xmlns:a16="http://schemas.microsoft.com/office/drawing/2014/main" id="{7AFFF3F9-A464-4000-A57F-4899AAEE4928}"/>
              </a:ext>
            </a:extLst>
          </p:cNvPr>
          <p:cNvSpPr>
            <a:spLocks noGrp="1"/>
          </p:cNvSpPr>
          <p:nvPr>
            <p:ph type="body" sz="quarter" idx="22" hasCustomPrompt="1"/>
          </p:nvPr>
        </p:nvSpPr>
        <p:spPr>
          <a:xfrm>
            <a:off x="2095500" y="45009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8" name="Text Placeholder 6">
            <a:extLst>
              <a:ext uri="{FF2B5EF4-FFF2-40B4-BE49-F238E27FC236}">
                <a16:creationId xmlns:a16="http://schemas.microsoft.com/office/drawing/2014/main" id="{0EF16DC4-17B5-43B4-AA9E-4EDA1B9DBC56}"/>
              </a:ext>
            </a:extLst>
          </p:cNvPr>
          <p:cNvSpPr>
            <a:spLocks noGrp="1"/>
          </p:cNvSpPr>
          <p:nvPr>
            <p:ph type="body" sz="quarter" idx="23" hasCustomPrompt="1"/>
          </p:nvPr>
        </p:nvSpPr>
        <p:spPr>
          <a:xfrm>
            <a:off x="2095500" y="49155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9" name="Picture Placeholder 19">
            <a:extLst>
              <a:ext uri="{FF2B5EF4-FFF2-40B4-BE49-F238E27FC236}">
                <a16:creationId xmlns:a16="http://schemas.microsoft.com/office/drawing/2014/main" id="{7652BFBD-5888-4609-8AD4-92E376C086B3}"/>
              </a:ext>
            </a:extLst>
          </p:cNvPr>
          <p:cNvSpPr>
            <a:spLocks noGrp="1"/>
          </p:cNvSpPr>
          <p:nvPr>
            <p:ph type="pic" sz="quarter" idx="24"/>
          </p:nvPr>
        </p:nvSpPr>
        <p:spPr>
          <a:xfrm>
            <a:off x="6381750" y="15240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70" name="Text Placeholder 6">
            <a:extLst>
              <a:ext uri="{FF2B5EF4-FFF2-40B4-BE49-F238E27FC236}">
                <a16:creationId xmlns:a16="http://schemas.microsoft.com/office/drawing/2014/main" id="{7251294D-FC84-4516-A447-7BBE16A29BD3}"/>
              </a:ext>
            </a:extLst>
          </p:cNvPr>
          <p:cNvSpPr>
            <a:spLocks noGrp="1"/>
          </p:cNvSpPr>
          <p:nvPr>
            <p:ph type="body" sz="quarter" idx="25" hasCustomPrompt="1"/>
          </p:nvPr>
        </p:nvSpPr>
        <p:spPr>
          <a:xfrm>
            <a:off x="7810500" y="16434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1" name="Text Placeholder 6">
            <a:extLst>
              <a:ext uri="{FF2B5EF4-FFF2-40B4-BE49-F238E27FC236}">
                <a16:creationId xmlns:a16="http://schemas.microsoft.com/office/drawing/2014/main" id="{2CC5F99F-59E2-4068-B1F8-3E6989286047}"/>
              </a:ext>
            </a:extLst>
          </p:cNvPr>
          <p:cNvSpPr>
            <a:spLocks noGrp="1"/>
          </p:cNvSpPr>
          <p:nvPr>
            <p:ph type="body" sz="quarter" idx="26" hasCustomPrompt="1"/>
          </p:nvPr>
        </p:nvSpPr>
        <p:spPr>
          <a:xfrm>
            <a:off x="7810500" y="20580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2" name="Picture Placeholder 19">
            <a:extLst>
              <a:ext uri="{FF2B5EF4-FFF2-40B4-BE49-F238E27FC236}">
                <a16:creationId xmlns:a16="http://schemas.microsoft.com/office/drawing/2014/main" id="{B610FFFB-A1B6-44C6-B7B5-70625DFA637B}"/>
              </a:ext>
            </a:extLst>
          </p:cNvPr>
          <p:cNvSpPr>
            <a:spLocks noGrp="1"/>
          </p:cNvSpPr>
          <p:nvPr>
            <p:ph type="pic" sz="quarter" idx="27"/>
          </p:nvPr>
        </p:nvSpPr>
        <p:spPr>
          <a:xfrm>
            <a:off x="6381750" y="295275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73" name="Text Placeholder 6">
            <a:extLst>
              <a:ext uri="{FF2B5EF4-FFF2-40B4-BE49-F238E27FC236}">
                <a16:creationId xmlns:a16="http://schemas.microsoft.com/office/drawing/2014/main" id="{AADC88E0-80D1-45DB-9B29-7D817AF1A62D}"/>
              </a:ext>
            </a:extLst>
          </p:cNvPr>
          <p:cNvSpPr>
            <a:spLocks noGrp="1"/>
          </p:cNvSpPr>
          <p:nvPr>
            <p:ph type="body" sz="quarter" idx="28" hasCustomPrompt="1"/>
          </p:nvPr>
        </p:nvSpPr>
        <p:spPr>
          <a:xfrm>
            <a:off x="7810500" y="307224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4" name="Text Placeholder 6">
            <a:extLst>
              <a:ext uri="{FF2B5EF4-FFF2-40B4-BE49-F238E27FC236}">
                <a16:creationId xmlns:a16="http://schemas.microsoft.com/office/drawing/2014/main" id="{D96E7FE1-0A9E-4E9F-B610-14A5B0C5514C}"/>
              </a:ext>
            </a:extLst>
          </p:cNvPr>
          <p:cNvSpPr>
            <a:spLocks noGrp="1"/>
          </p:cNvSpPr>
          <p:nvPr>
            <p:ph type="body" sz="quarter" idx="29" hasCustomPrompt="1"/>
          </p:nvPr>
        </p:nvSpPr>
        <p:spPr>
          <a:xfrm>
            <a:off x="7810500" y="348679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5" name="Picture Placeholder 19">
            <a:extLst>
              <a:ext uri="{FF2B5EF4-FFF2-40B4-BE49-F238E27FC236}">
                <a16:creationId xmlns:a16="http://schemas.microsoft.com/office/drawing/2014/main" id="{8731F93D-5EA1-4629-A141-C9BAA1DFFE62}"/>
              </a:ext>
            </a:extLst>
          </p:cNvPr>
          <p:cNvSpPr>
            <a:spLocks noGrp="1"/>
          </p:cNvSpPr>
          <p:nvPr>
            <p:ph type="pic" sz="quarter" idx="30"/>
          </p:nvPr>
        </p:nvSpPr>
        <p:spPr>
          <a:xfrm>
            <a:off x="6381750" y="4381500"/>
            <a:ext cx="1238250" cy="123825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endParaRPr lang="en-GB"/>
          </a:p>
        </p:txBody>
      </p:sp>
      <p:sp>
        <p:nvSpPr>
          <p:cNvPr id="76" name="Text Placeholder 6">
            <a:extLst>
              <a:ext uri="{FF2B5EF4-FFF2-40B4-BE49-F238E27FC236}">
                <a16:creationId xmlns:a16="http://schemas.microsoft.com/office/drawing/2014/main" id="{1C6382EE-D37A-4B8A-98E6-F9F816C5DE7B}"/>
              </a:ext>
            </a:extLst>
          </p:cNvPr>
          <p:cNvSpPr>
            <a:spLocks noGrp="1"/>
          </p:cNvSpPr>
          <p:nvPr>
            <p:ph type="body" sz="quarter" idx="31" hasCustomPrompt="1"/>
          </p:nvPr>
        </p:nvSpPr>
        <p:spPr>
          <a:xfrm>
            <a:off x="7810500" y="4500992"/>
            <a:ext cx="3714750"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7" name="Text Placeholder 6">
            <a:extLst>
              <a:ext uri="{FF2B5EF4-FFF2-40B4-BE49-F238E27FC236}">
                <a16:creationId xmlns:a16="http://schemas.microsoft.com/office/drawing/2014/main" id="{DAD80F25-E834-4DDB-8900-765599B0FA4F}"/>
              </a:ext>
            </a:extLst>
          </p:cNvPr>
          <p:cNvSpPr>
            <a:spLocks noGrp="1"/>
          </p:cNvSpPr>
          <p:nvPr>
            <p:ph type="body" sz="quarter" idx="32" hasCustomPrompt="1"/>
          </p:nvPr>
        </p:nvSpPr>
        <p:spPr>
          <a:xfrm>
            <a:off x="7810500" y="4915544"/>
            <a:ext cx="3714750" cy="633198"/>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Tree>
    <p:extLst>
      <p:ext uri="{BB962C8B-B14F-4D97-AF65-F5344CB8AC3E}">
        <p14:creationId xmlns:p14="http://schemas.microsoft.com/office/powerpoint/2010/main" val="33917011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Left Media with Round Imag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13BA2AC-9F74-4652-9DD4-F485066C0F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6"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8" name="Picture Placeholder 12">
            <a:extLst>
              <a:ext uri="{FF2B5EF4-FFF2-40B4-BE49-F238E27FC236}">
                <a16:creationId xmlns:a16="http://schemas.microsoft.com/office/drawing/2014/main" id="{B7EC5D94-663C-452F-80ED-1CCAE3470170}"/>
              </a:ext>
            </a:extLst>
          </p:cNvPr>
          <p:cNvSpPr>
            <a:spLocks noGrp="1"/>
          </p:cNvSpPr>
          <p:nvPr>
            <p:ph type="pic" sz="quarter" idx="12"/>
          </p:nvPr>
        </p:nvSpPr>
        <p:spPr>
          <a:xfrm>
            <a:off x="6953250"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a:noFill/>
        </p:spPr>
        <p:txBody>
          <a:bodyPr wrap="square" anchor="ctr">
            <a:noAutofit/>
          </a:bodyPr>
          <a:lstStyle>
            <a:lvl1pPr algn="ctr">
              <a:spcBef>
                <a:spcPts val="0"/>
              </a:spcBef>
              <a:defRPr sz="1250">
                <a:solidFill>
                  <a:schemeClr val="bg2"/>
                </a:solidFill>
              </a:defRPr>
            </a:lvl1pPr>
          </a:lstStyle>
          <a:p>
            <a:endParaRPr lang="en-GB"/>
          </a:p>
        </p:txBody>
      </p:sp>
      <p:sp>
        <p:nvSpPr>
          <p:cNvPr id="19" name="Content Placeholder 2">
            <a:extLst>
              <a:ext uri="{FF2B5EF4-FFF2-40B4-BE49-F238E27FC236}">
                <a16:creationId xmlns:a16="http://schemas.microsoft.com/office/drawing/2014/main" id="{4910776F-8BE5-4B95-B158-C03EB0219F2B}"/>
              </a:ext>
            </a:extLst>
          </p:cNvPr>
          <p:cNvSpPr>
            <a:spLocks noGrp="1"/>
          </p:cNvSpPr>
          <p:nvPr>
            <p:ph sz="quarter" idx="20"/>
          </p:nvPr>
        </p:nvSpPr>
        <p:spPr>
          <a:xfrm>
            <a:off x="1021976" y="2857500"/>
            <a:ext cx="4121525"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89230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eft Media with Image">
    <p:bg>
      <p:bgPr>
        <a:solidFill>
          <a:schemeClr val="accent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8D40409-20EB-4DFD-ABB9-15DA926EFCA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952500" y="1333500"/>
            <a:ext cx="4191000"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6096000" y="0"/>
            <a:ext cx="4952462" cy="6858000"/>
          </a:xfrm>
          <a:solidFill>
            <a:schemeClr val="bg2">
              <a:lumMod val="75000"/>
            </a:schemeClr>
          </a:solidFill>
        </p:spPr>
        <p:txBody>
          <a:bodyPr anchor="ctr"/>
          <a:lstStyle>
            <a:lvl1pPr algn="ctr">
              <a:spcBef>
                <a:spcPts val="0"/>
              </a:spcBef>
              <a:defRPr sz="1250"/>
            </a:lvl1pPr>
          </a:lstStyle>
          <a:p>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 name="Content Placeholder 2">
            <a:extLst>
              <a:ext uri="{FF2B5EF4-FFF2-40B4-BE49-F238E27FC236}">
                <a16:creationId xmlns:a16="http://schemas.microsoft.com/office/drawing/2014/main" id="{4CF4F2EB-7830-4997-9A8C-C2EA6E8B3A9B}"/>
              </a:ext>
            </a:extLst>
          </p:cNvPr>
          <p:cNvSpPr>
            <a:spLocks noGrp="1"/>
          </p:cNvSpPr>
          <p:nvPr>
            <p:ph sz="quarter" idx="13"/>
          </p:nvPr>
        </p:nvSpPr>
        <p:spPr>
          <a:xfrm>
            <a:off x="952500" y="2381250"/>
            <a:ext cx="4191000"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42366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Right Media with Imag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A081F1F-87DA-40F5-B845-D3F5DA9BB0A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43750" y="1333500"/>
            <a:ext cx="4095750"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6096000" cy="6858000"/>
          </a:xfrm>
          <a:solidFill>
            <a:schemeClr val="bg2">
              <a:lumMod val="75000"/>
            </a:schemeClr>
          </a:solidFill>
        </p:spPr>
        <p:txBody>
          <a:bodyPr anchor="ctr"/>
          <a:lstStyle>
            <a:lvl1pPr algn="ctr">
              <a:spcBef>
                <a:spcPts val="0"/>
              </a:spcBef>
              <a:defRPr sz="1250"/>
            </a:lvl1pPr>
          </a:lstStyle>
          <a:p>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4" name="Content Placeholder 2">
            <a:extLst>
              <a:ext uri="{FF2B5EF4-FFF2-40B4-BE49-F238E27FC236}">
                <a16:creationId xmlns:a16="http://schemas.microsoft.com/office/drawing/2014/main" id="{3128B560-4FFB-4CF8-813A-844A52F20356}"/>
              </a:ext>
            </a:extLst>
          </p:cNvPr>
          <p:cNvSpPr>
            <a:spLocks noGrp="1"/>
          </p:cNvSpPr>
          <p:nvPr>
            <p:ph sz="quarter" idx="13"/>
          </p:nvPr>
        </p:nvSpPr>
        <p:spPr>
          <a:xfrm>
            <a:off x="7143750" y="2381250"/>
            <a:ext cx="4095750"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2914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ight Media (Double) with Image">
    <p:bg>
      <p:bgPr>
        <a:solidFill>
          <a:schemeClr val="accent4"/>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59BC7B28-E6DF-4484-A134-93B070CE25C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4953000" y="1524000"/>
            <a:ext cx="6286500" cy="326091"/>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4069976" cy="6858000"/>
          </a:xfrm>
          <a:solidFill>
            <a:schemeClr val="bg2">
              <a:lumMod val="75000"/>
            </a:schemeClr>
          </a:solidFill>
        </p:spPr>
        <p:txBody>
          <a:bodyPr anchor="ctr"/>
          <a:lstStyle>
            <a:lvl1pPr algn="ctr">
              <a:spcBef>
                <a:spcPts val="0"/>
              </a:spcBef>
              <a:defRPr sz="1250"/>
            </a:lvl1pPr>
          </a:lstStyle>
          <a:p>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6" name="Content Placeholder 2">
            <a:extLst>
              <a:ext uri="{FF2B5EF4-FFF2-40B4-BE49-F238E27FC236}">
                <a16:creationId xmlns:a16="http://schemas.microsoft.com/office/drawing/2014/main" id="{6871BF38-63C0-49C9-9DEC-F13F7028ED4E}"/>
              </a:ext>
            </a:extLst>
          </p:cNvPr>
          <p:cNvSpPr>
            <a:spLocks noGrp="1"/>
          </p:cNvSpPr>
          <p:nvPr>
            <p:ph sz="quarter" idx="14"/>
          </p:nvPr>
        </p:nvSpPr>
        <p:spPr>
          <a:xfrm>
            <a:off x="4953000" y="2095502"/>
            <a:ext cx="2952750" cy="3333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88A560BD-4FF4-41CF-8420-16B6D0E545AF}"/>
              </a:ext>
            </a:extLst>
          </p:cNvPr>
          <p:cNvSpPr>
            <a:spLocks noGrp="1"/>
          </p:cNvSpPr>
          <p:nvPr>
            <p:ph sz="quarter" idx="15"/>
          </p:nvPr>
        </p:nvSpPr>
        <p:spPr>
          <a:xfrm>
            <a:off x="8286750" y="2095502"/>
            <a:ext cx="2952750" cy="3333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93752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Right Media with Large Image">
    <p:bg>
      <p:bgPr>
        <a:solidFill>
          <a:schemeClr val="accent3"/>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D2F5B70-3383-4F6B-B158-3F55E70940C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1"/>
            <a:ext cx="8130988" cy="6857999"/>
          </a:xfrm>
          <a:solidFill>
            <a:schemeClr val="bg2">
              <a:lumMod val="75000"/>
            </a:schemeClr>
          </a:solidFill>
        </p:spPr>
        <p:txBody>
          <a:bodyPr anchor="ctr"/>
          <a:lstStyle>
            <a:lvl1pPr algn="ctr">
              <a:spcBef>
                <a:spcPts val="0"/>
              </a:spcBef>
              <a:defRPr sz="1250"/>
            </a:lvl1pPr>
          </a:lstStyle>
          <a:p>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8696324" y="529968"/>
            <a:ext cx="2924175" cy="1184532"/>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4" name="Content Placeholder 2">
            <a:extLst>
              <a:ext uri="{FF2B5EF4-FFF2-40B4-BE49-F238E27FC236}">
                <a16:creationId xmlns:a16="http://schemas.microsoft.com/office/drawing/2014/main" id="{3A51952E-005F-4650-8994-B18391E4158A}"/>
              </a:ext>
            </a:extLst>
          </p:cNvPr>
          <p:cNvSpPr>
            <a:spLocks noGrp="1"/>
          </p:cNvSpPr>
          <p:nvPr>
            <p:ph sz="quarter" idx="13"/>
          </p:nvPr>
        </p:nvSpPr>
        <p:spPr>
          <a:xfrm>
            <a:off x="8692689" y="1904998"/>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2094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inematic Media">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18C328E-F0A8-470D-ACBB-017D684B917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4" name="Content Placeholder 3">
            <a:extLst>
              <a:ext uri="{FF2B5EF4-FFF2-40B4-BE49-F238E27FC236}">
                <a16:creationId xmlns:a16="http://schemas.microsoft.com/office/drawing/2014/main" id="{C7B4CF2E-9578-430B-85ED-85D39173230B}"/>
              </a:ext>
            </a:extLst>
          </p:cNvPr>
          <p:cNvSpPr>
            <a:spLocks noGrp="1"/>
          </p:cNvSpPr>
          <p:nvPr>
            <p:ph sz="quarter" idx="12" hasCustomPrompt="1"/>
          </p:nvPr>
        </p:nvSpPr>
        <p:spPr>
          <a:xfrm>
            <a:off x="666750" y="666750"/>
            <a:ext cx="10858500" cy="4653642"/>
          </a:xfrm>
          <a:noFill/>
        </p:spPr>
        <p:txBody>
          <a:bodyPr anchor="ctr"/>
          <a:lstStyle>
            <a:lvl1pPr algn="ctr">
              <a:spcBef>
                <a:spcPts val="0"/>
              </a:spcBef>
              <a:defRPr sz="1250">
                <a:solidFill>
                  <a:schemeClr val="bg2"/>
                </a:solidFill>
              </a:defRPr>
            </a:lvl1pPr>
          </a:lstStyle>
          <a:p>
            <a:pPr lvl="0"/>
            <a:r>
              <a:rPr lang="en-US"/>
              <a:t>Click to add media</a:t>
            </a:r>
            <a:endParaRPr lang="en-GB"/>
          </a:p>
        </p:txBody>
      </p:sp>
      <p:sp>
        <p:nvSpPr>
          <p:cNvPr id="5" name="Title 4">
            <a:extLst>
              <a:ext uri="{FF2B5EF4-FFF2-40B4-BE49-F238E27FC236}">
                <a16:creationId xmlns:a16="http://schemas.microsoft.com/office/drawing/2014/main" id="{4E8F9138-4E9A-40CC-98A7-661443184F52}"/>
              </a:ext>
            </a:extLst>
          </p:cNvPr>
          <p:cNvSpPr>
            <a:spLocks noGrp="1"/>
          </p:cNvSpPr>
          <p:nvPr>
            <p:ph type="title"/>
          </p:nvPr>
        </p:nvSpPr>
        <p:spPr>
          <a:xfrm>
            <a:off x="666750" y="5498637"/>
            <a:ext cx="10858500" cy="353791"/>
          </a:xfrm>
        </p:spPr>
        <p:txBody>
          <a:bodyPr anchor="b"/>
          <a:lstStyle>
            <a:lvl1pPr algn="ctr">
              <a:lnSpc>
                <a:spcPct val="100000"/>
              </a:lnSpc>
              <a:spcBef>
                <a:spcPts val="0"/>
              </a:spcBef>
              <a:defRPr sz="2250">
                <a:solidFill>
                  <a:schemeClr val="bg2"/>
                </a:solidFill>
              </a:defRPr>
            </a:lvl1pPr>
          </a:lstStyle>
          <a:p>
            <a:endParaRPr lang="en-GB"/>
          </a:p>
        </p:txBody>
      </p:sp>
    </p:spTree>
    <p:extLst>
      <p:ext uri="{BB962C8B-B14F-4D97-AF65-F5344CB8AC3E}">
        <p14:creationId xmlns:p14="http://schemas.microsoft.com/office/powerpoint/2010/main" val="346540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Media">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0965E-5D23-4B18-8A80-236137482D2F}"/>
              </a:ext>
            </a:extLst>
          </p:cNvPr>
          <p:cNvSpPr/>
          <p:nvPr userDrawn="1"/>
        </p:nvSpPr>
        <p:spPr>
          <a:xfrm>
            <a:off x="6096000" y="0"/>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a:extLst>
              <a:ext uri="{FF2B5EF4-FFF2-40B4-BE49-F238E27FC236}">
                <a16:creationId xmlns:a16="http://schemas.microsoft.com/office/drawing/2014/main" id="{A700FC48-B6C6-408E-93D0-EA3FED3B0C7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6"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8" name="Content Placeholder 2">
            <a:extLst>
              <a:ext uri="{FF2B5EF4-FFF2-40B4-BE49-F238E27FC236}">
                <a16:creationId xmlns:a16="http://schemas.microsoft.com/office/drawing/2014/main" id="{3CB97E39-5708-48A5-94C0-56925E2EBEF5}"/>
              </a:ext>
            </a:extLst>
          </p:cNvPr>
          <p:cNvSpPr>
            <a:spLocks noGrp="1"/>
          </p:cNvSpPr>
          <p:nvPr>
            <p:ph sz="quarter" idx="20"/>
          </p:nvPr>
        </p:nvSpPr>
        <p:spPr>
          <a:xfrm>
            <a:off x="1021976" y="2857500"/>
            <a:ext cx="4121523"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5">
            <a:extLst>
              <a:ext uri="{FF2B5EF4-FFF2-40B4-BE49-F238E27FC236}">
                <a16:creationId xmlns:a16="http://schemas.microsoft.com/office/drawing/2014/main" id="{B89A4AAB-5340-4EC6-BC64-7A231A47D0B7}"/>
              </a:ext>
            </a:extLst>
          </p:cNvPr>
          <p:cNvSpPr>
            <a:spLocks noGrp="1"/>
          </p:cNvSpPr>
          <p:nvPr>
            <p:ph type="body" sz="quarter" idx="21"/>
          </p:nvPr>
        </p:nvSpPr>
        <p:spPr>
          <a:xfrm>
            <a:off x="7048500" y="1809750"/>
            <a:ext cx="412152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6" name="Content Placeholder 2">
            <a:extLst>
              <a:ext uri="{FF2B5EF4-FFF2-40B4-BE49-F238E27FC236}">
                <a16:creationId xmlns:a16="http://schemas.microsoft.com/office/drawing/2014/main" id="{F9AA4A63-2C07-49CB-ACC6-629DC1F23926}"/>
              </a:ext>
            </a:extLst>
          </p:cNvPr>
          <p:cNvSpPr>
            <a:spLocks noGrp="1"/>
          </p:cNvSpPr>
          <p:nvPr>
            <p:ph sz="quarter" idx="22"/>
          </p:nvPr>
        </p:nvSpPr>
        <p:spPr>
          <a:xfrm>
            <a:off x="7048500" y="2857500"/>
            <a:ext cx="4121523"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2595178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Column 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userDrawn="1"/>
        </p:nvSpPr>
        <p:spPr>
          <a:xfrm>
            <a:off x="8126306" y="-1"/>
            <a:ext cx="406315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userDrawn="1"/>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userDrawn="1">
            <p:ph type="body" sz="quarter" idx="10"/>
          </p:nvPr>
        </p:nvSpPr>
        <p:spPr>
          <a:xfrm>
            <a:off x="639855" y="1446680"/>
            <a:ext cx="2712944" cy="773907"/>
          </a:xfrm>
        </p:spPr>
        <p:txBody>
          <a:bodyPr anchor="b"/>
          <a:lstStyle>
            <a:lvl1pPr>
              <a:lnSpc>
                <a:spcPct val="118000"/>
              </a:lnSpc>
              <a:spcBef>
                <a:spcPts val="0"/>
              </a:spcBef>
              <a:defRPr sz="2250" b="1">
                <a:solidFill>
                  <a:schemeClr val="bg1"/>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userDrawn="1">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userDrawn="1">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userDrawn="1">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2494430"/>
            <a:ext cx="2712944" cy="27408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144668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2494430"/>
            <a:ext cx="2712944" cy="274081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144668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2494430"/>
            <a:ext cx="2712944" cy="274081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65563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Column Media with Images/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userDrawn="1"/>
        </p:nvSpPr>
        <p:spPr>
          <a:xfrm>
            <a:off x="8126306" y="-1"/>
            <a:ext cx="406315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userDrawn="1"/>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userDrawn="1">
            <p:ph type="body" sz="quarter" idx="10"/>
          </p:nvPr>
        </p:nvSpPr>
        <p:spPr>
          <a:xfrm>
            <a:off x="639855" y="3252770"/>
            <a:ext cx="2712944" cy="773907"/>
          </a:xfrm>
        </p:spPr>
        <p:txBody>
          <a:bodyPr anchor="t"/>
          <a:lstStyle>
            <a:lvl1pPr>
              <a:lnSpc>
                <a:spcPct val="118000"/>
              </a:lnSpc>
              <a:spcBef>
                <a:spcPts val="0"/>
              </a:spcBef>
              <a:defRPr sz="2250" b="1">
                <a:solidFill>
                  <a:schemeClr val="bg1"/>
                </a:solidFill>
              </a:defRPr>
            </a:lvl1pPr>
            <a:lvl2pPr marL="182563" indent="0">
              <a:buNone/>
              <a:defRPr/>
            </a:lvl2pPr>
          </a:lstStyle>
          <a:p>
            <a:pPr lvl="0"/>
            <a:endParaRPr lang="en-US"/>
          </a:p>
        </p:txBody>
      </p:sp>
      <p:sp>
        <p:nvSpPr>
          <p:cNvPr id="20" name="Date Placeholder 1">
            <a:extLst>
              <a:ext uri="{FF2B5EF4-FFF2-40B4-BE49-F238E27FC236}">
                <a16:creationId xmlns:a16="http://schemas.microsoft.com/office/drawing/2014/main" id="{C5DCCAA4-B153-46DA-84E6-7374E08B7C73}"/>
              </a:ext>
            </a:extLst>
          </p:cNvPr>
          <p:cNvSpPr>
            <a:spLocks noGrp="1"/>
          </p:cNvSpPr>
          <p:nvPr userDrawn="1">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userDrawn="1">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4300520"/>
            <a:ext cx="2712944" cy="141448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252770"/>
            <a:ext cx="2712944" cy="773907"/>
          </a:xfrm>
        </p:spPr>
        <p:txBody>
          <a:bodyPr anchor="t"/>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3252770"/>
            <a:ext cx="2712944" cy="773907"/>
          </a:xfrm>
        </p:spPr>
        <p:txBody>
          <a:bodyPr anchor="t"/>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Picture Placeholder 33">
            <a:extLst>
              <a:ext uri="{FF2B5EF4-FFF2-40B4-BE49-F238E27FC236}">
                <a16:creationId xmlns:a16="http://schemas.microsoft.com/office/drawing/2014/main" id="{CD5ADD0C-CC86-4CBF-89D1-D59C5DEC018B}"/>
              </a:ext>
            </a:extLst>
          </p:cNvPr>
          <p:cNvSpPr>
            <a:spLocks noGrp="1"/>
          </p:cNvSpPr>
          <p:nvPr>
            <p:ph type="pic" sz="quarter" idx="23"/>
          </p:nvPr>
        </p:nvSpPr>
        <p:spPr>
          <a:xfrm>
            <a:off x="0"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769995 w 4062413"/>
              <a:gd name="connsiteY3" fmla="*/ 2667000 h 2667000"/>
              <a:gd name="connsiteX4" fmla="*/ 3678594 w 4062413"/>
              <a:gd name="connsiteY4" fmla="*/ 2479601 h 2667000"/>
              <a:gd name="connsiteX5" fmla="*/ 3704483 w 4062413"/>
              <a:gd name="connsiteY5" fmla="*/ 2459798 h 2667000"/>
              <a:gd name="connsiteX6" fmla="*/ 3719332 w 4062413"/>
              <a:gd name="connsiteY6" fmla="*/ 2347584 h 2667000"/>
              <a:gd name="connsiteX7" fmla="*/ 3582414 w 4062413"/>
              <a:gd name="connsiteY7" fmla="*/ 2300439 h 2667000"/>
              <a:gd name="connsiteX8" fmla="*/ 3535270 w 4062413"/>
              <a:gd name="connsiteY8" fmla="*/ 2437357 h 2667000"/>
              <a:gd name="connsiteX9" fmla="*/ 3632838 w 4062413"/>
              <a:gd name="connsiteY9" fmla="*/ 2494742 h 2667000"/>
              <a:gd name="connsiteX10" fmla="*/ 3662223 w 4062413"/>
              <a:gd name="connsiteY10" fmla="*/ 2487095 h 2667000"/>
              <a:gd name="connsiteX11" fmla="*/ 3749968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769995" y="2667000"/>
                </a:lnTo>
                <a:lnTo>
                  <a:pt x="3678594" y="2479601"/>
                </a:lnTo>
                <a:lnTo>
                  <a:pt x="3704483" y="2459798"/>
                </a:lnTo>
                <a:cubicBezTo>
                  <a:pt x="3730701" y="2429716"/>
                  <a:pt x="3737925" y="2385705"/>
                  <a:pt x="3719332" y="2347584"/>
                </a:cubicBezTo>
                <a:cubicBezTo>
                  <a:pt x="3694541" y="2296756"/>
                  <a:pt x="3633242" y="2275649"/>
                  <a:pt x="3582414" y="2300439"/>
                </a:cubicBezTo>
                <a:cubicBezTo>
                  <a:pt x="3531586" y="2325230"/>
                  <a:pt x="3510479" y="2386529"/>
                  <a:pt x="3535270" y="2437357"/>
                </a:cubicBezTo>
                <a:cubicBezTo>
                  <a:pt x="3553863" y="2475478"/>
                  <a:pt x="3592992" y="2496881"/>
                  <a:pt x="3632838" y="2494742"/>
                </a:cubicBezTo>
                <a:lnTo>
                  <a:pt x="3662223" y="2487095"/>
                </a:lnTo>
                <a:lnTo>
                  <a:pt x="3749968" y="2667000"/>
                </a:lnTo>
                <a:lnTo>
                  <a:pt x="0" y="2667000"/>
                </a:lnTo>
                <a:close/>
              </a:path>
            </a:pathLst>
          </a:custGeom>
          <a:solidFill>
            <a:schemeClr val="bg2">
              <a:lumMod val="75000"/>
            </a:schemeClr>
          </a:solidFill>
        </p:spPr>
        <p:txBody>
          <a:bodyPr wrap="square" anchor="ctr">
            <a:noAutofit/>
          </a:bodyPr>
          <a:lstStyle>
            <a:lvl1pPr algn="ctr">
              <a:defRPr/>
            </a:lvl1pPr>
          </a:lstStyle>
          <a:p>
            <a:endParaRPr lang="en-GB"/>
          </a:p>
        </p:txBody>
      </p:sp>
      <p:sp>
        <p:nvSpPr>
          <p:cNvPr id="36" name="Picture Placeholder 35">
            <a:extLst>
              <a:ext uri="{FF2B5EF4-FFF2-40B4-BE49-F238E27FC236}">
                <a16:creationId xmlns:a16="http://schemas.microsoft.com/office/drawing/2014/main" id="{BBAB4297-DC97-4182-9099-7C9F1E267FB2}"/>
              </a:ext>
            </a:extLst>
          </p:cNvPr>
          <p:cNvSpPr>
            <a:spLocks noGrp="1"/>
          </p:cNvSpPr>
          <p:nvPr>
            <p:ph type="pic" sz="quarter" idx="25"/>
          </p:nvPr>
        </p:nvSpPr>
        <p:spPr>
          <a:xfrm>
            <a:off x="8129587"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580944 w 4062413"/>
              <a:gd name="connsiteY3" fmla="*/ 2667000 h 2667000"/>
              <a:gd name="connsiteX4" fmla="*/ 3490500 w 4062413"/>
              <a:gd name="connsiteY4" fmla="*/ 2479591 h 2667000"/>
              <a:gd name="connsiteX5" fmla="*/ 3516471 w 4062413"/>
              <a:gd name="connsiteY5" fmla="*/ 2459895 h 2667000"/>
              <a:gd name="connsiteX6" fmla="*/ 3531786 w 4062413"/>
              <a:gd name="connsiteY6" fmla="*/ 2347744 h 2667000"/>
              <a:gd name="connsiteX7" fmla="*/ 3395065 w 4062413"/>
              <a:gd name="connsiteY7" fmla="*/ 2300031 h 2667000"/>
              <a:gd name="connsiteX8" fmla="*/ 3347352 w 4062413"/>
              <a:gd name="connsiteY8" fmla="*/ 2436752 h 2667000"/>
              <a:gd name="connsiteX9" fmla="*/ 3444681 w 4062413"/>
              <a:gd name="connsiteY9" fmla="*/ 2494541 h 2667000"/>
              <a:gd name="connsiteX10" fmla="*/ 3474098 w 4062413"/>
              <a:gd name="connsiteY10" fmla="*/ 2487017 h 2667000"/>
              <a:gd name="connsiteX11" fmla="*/ 3560957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580944" y="2667000"/>
                </a:lnTo>
                <a:lnTo>
                  <a:pt x="3490500" y="2479591"/>
                </a:lnTo>
                <a:lnTo>
                  <a:pt x="3516471" y="2459895"/>
                </a:lnTo>
                <a:cubicBezTo>
                  <a:pt x="3542814" y="2429923"/>
                  <a:pt x="3550220" y="2385943"/>
                  <a:pt x="3531786" y="2347744"/>
                </a:cubicBezTo>
                <a:cubicBezTo>
                  <a:pt x="3507207" y="2296814"/>
                  <a:pt x="3445995" y="2275452"/>
                  <a:pt x="3395065" y="2300031"/>
                </a:cubicBezTo>
                <a:cubicBezTo>
                  <a:pt x="3344135" y="2324610"/>
                  <a:pt x="3322773" y="2385822"/>
                  <a:pt x="3347352" y="2436752"/>
                </a:cubicBezTo>
                <a:cubicBezTo>
                  <a:pt x="3365787" y="2474950"/>
                  <a:pt x="3404827" y="2496515"/>
                  <a:pt x="3444681" y="2494541"/>
                </a:cubicBezTo>
                <a:lnTo>
                  <a:pt x="3474098" y="2487017"/>
                </a:lnTo>
                <a:lnTo>
                  <a:pt x="3560957" y="2667000"/>
                </a:lnTo>
                <a:lnTo>
                  <a:pt x="0" y="2667000"/>
                </a:lnTo>
                <a:close/>
              </a:path>
            </a:pathLst>
          </a:custGeom>
          <a:solidFill>
            <a:schemeClr val="bg2">
              <a:lumMod val="75000"/>
            </a:schemeClr>
          </a:solidFill>
        </p:spPr>
        <p:txBody>
          <a:bodyPr wrap="square" anchor="ctr">
            <a:noAutofit/>
          </a:bodyPr>
          <a:lstStyle>
            <a:lvl1pPr algn="ctr">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userDrawn="1">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3" name="Picture Placeholder 32">
            <a:extLst>
              <a:ext uri="{FF2B5EF4-FFF2-40B4-BE49-F238E27FC236}">
                <a16:creationId xmlns:a16="http://schemas.microsoft.com/office/drawing/2014/main" id="{D88ED580-706C-4363-A87B-B5D2BDF219A3}"/>
              </a:ext>
            </a:extLst>
          </p:cNvPr>
          <p:cNvSpPr>
            <a:spLocks noGrp="1"/>
          </p:cNvSpPr>
          <p:nvPr>
            <p:ph type="pic" sz="quarter" idx="26"/>
          </p:nvPr>
        </p:nvSpPr>
        <p:spPr>
          <a:xfrm>
            <a:off x="4063524" y="-4189"/>
            <a:ext cx="4062413" cy="2667000"/>
          </a:xfrm>
          <a:custGeom>
            <a:avLst/>
            <a:gdLst>
              <a:gd name="connsiteX0" fmla="*/ 0 w 4062413"/>
              <a:gd name="connsiteY0" fmla="*/ 0 h 2667000"/>
              <a:gd name="connsiteX1" fmla="*/ 3712789 w 4062413"/>
              <a:gd name="connsiteY1" fmla="*/ 0 h 2667000"/>
              <a:gd name="connsiteX2" fmla="*/ 3618227 w 4062413"/>
              <a:gd name="connsiteY2" fmla="*/ 193881 h 2667000"/>
              <a:gd name="connsiteX3" fmla="*/ 3588842 w 4062413"/>
              <a:gd name="connsiteY3" fmla="*/ 186235 h 2667000"/>
              <a:gd name="connsiteX4" fmla="*/ 3491274 w 4062413"/>
              <a:gd name="connsiteY4" fmla="*/ 243619 h 2667000"/>
              <a:gd name="connsiteX5" fmla="*/ 3538419 w 4062413"/>
              <a:gd name="connsiteY5" fmla="*/ 380537 h 2667000"/>
              <a:gd name="connsiteX6" fmla="*/ 3675336 w 4062413"/>
              <a:gd name="connsiteY6" fmla="*/ 333392 h 2667000"/>
              <a:gd name="connsiteX7" fmla="*/ 3660488 w 4062413"/>
              <a:gd name="connsiteY7" fmla="*/ 221179 h 2667000"/>
              <a:gd name="connsiteX8" fmla="*/ 3634599 w 4062413"/>
              <a:gd name="connsiteY8" fmla="*/ 201375 h 2667000"/>
              <a:gd name="connsiteX9" fmla="*/ 3732816 w 4062413"/>
              <a:gd name="connsiteY9" fmla="*/ 0 h 2667000"/>
              <a:gd name="connsiteX10" fmla="*/ 4062413 w 4062413"/>
              <a:gd name="connsiteY10" fmla="*/ 0 h 2667000"/>
              <a:gd name="connsiteX11" fmla="*/ 4062413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3712789" y="0"/>
                </a:lnTo>
                <a:lnTo>
                  <a:pt x="3618227" y="193881"/>
                </a:lnTo>
                <a:lnTo>
                  <a:pt x="3588842" y="186235"/>
                </a:lnTo>
                <a:cubicBezTo>
                  <a:pt x="3548997" y="184095"/>
                  <a:pt x="3509867" y="205498"/>
                  <a:pt x="3491274" y="243619"/>
                </a:cubicBezTo>
                <a:cubicBezTo>
                  <a:pt x="3466484" y="294447"/>
                  <a:pt x="3487591" y="355747"/>
                  <a:pt x="3538419" y="380537"/>
                </a:cubicBezTo>
                <a:cubicBezTo>
                  <a:pt x="3589246" y="405327"/>
                  <a:pt x="3650546" y="384220"/>
                  <a:pt x="3675336" y="333392"/>
                </a:cubicBezTo>
                <a:cubicBezTo>
                  <a:pt x="3693930" y="295271"/>
                  <a:pt x="3686706" y="251260"/>
                  <a:pt x="3660488" y="221179"/>
                </a:cubicBezTo>
                <a:lnTo>
                  <a:pt x="3634599" y="201375"/>
                </a:lnTo>
                <a:lnTo>
                  <a:pt x="3732816" y="0"/>
                </a:lnTo>
                <a:lnTo>
                  <a:pt x="4062413" y="0"/>
                </a:lnTo>
                <a:lnTo>
                  <a:pt x="4062413" y="2667000"/>
                </a:lnTo>
                <a:lnTo>
                  <a:pt x="0" y="2667000"/>
                </a:lnTo>
                <a:close/>
              </a:path>
            </a:pathLst>
          </a:custGeom>
          <a:solidFill>
            <a:schemeClr val="bg2">
              <a:lumMod val="75000"/>
            </a:schemeClr>
          </a:solidFill>
        </p:spPr>
        <p:txBody>
          <a:bodyPr wrap="square" anchor="ctr">
            <a:noAutofit/>
          </a:bodyPr>
          <a:lstStyle>
            <a:lvl1pPr algn="ctr">
              <a:defRPr/>
            </a:lvl1pPr>
          </a:lstStyle>
          <a:p>
            <a:endParaRPr lang="en-GB"/>
          </a:p>
        </p:txBody>
      </p:sp>
      <p:sp>
        <p:nvSpPr>
          <p:cNvPr id="5" name="Content Placeholder 4">
            <a:extLst>
              <a:ext uri="{FF2B5EF4-FFF2-40B4-BE49-F238E27FC236}">
                <a16:creationId xmlns:a16="http://schemas.microsoft.com/office/drawing/2014/main" id="{D8F4D73B-F021-4C20-8FEE-8058C376B016}"/>
              </a:ext>
            </a:extLst>
          </p:cNvPr>
          <p:cNvSpPr>
            <a:spLocks noGrp="1"/>
          </p:cNvSpPr>
          <p:nvPr>
            <p:ph sz="quarter" idx="27" hasCustomPrompt="1"/>
          </p:nvPr>
        </p:nvSpPr>
        <p:spPr>
          <a:xfrm>
            <a:off x="762000" y="666749"/>
            <a:ext cx="2531322" cy="1714501"/>
          </a:xfrm>
        </p:spPr>
        <p:txBody>
          <a:bodyPr anchor="ctr"/>
          <a:lstStyle>
            <a:lvl1pPr algn="ctr">
              <a:defRPr sz="1200"/>
            </a:lvl1pPr>
          </a:lstStyle>
          <a:p>
            <a:pPr lvl="0"/>
            <a:r>
              <a:rPr lang="en-US"/>
              <a:t>Click to insert media</a:t>
            </a:r>
            <a:endParaRPr lang="en-GB"/>
          </a:p>
        </p:txBody>
      </p:sp>
      <p:sp>
        <p:nvSpPr>
          <p:cNvPr id="37" name="Content Placeholder 4">
            <a:extLst>
              <a:ext uri="{FF2B5EF4-FFF2-40B4-BE49-F238E27FC236}">
                <a16:creationId xmlns:a16="http://schemas.microsoft.com/office/drawing/2014/main" id="{9BC1815E-9182-4BA4-AB25-98BCBAF35CF9}"/>
              </a:ext>
            </a:extLst>
          </p:cNvPr>
          <p:cNvSpPr>
            <a:spLocks noGrp="1"/>
          </p:cNvSpPr>
          <p:nvPr>
            <p:ph sz="quarter" idx="28" hasCustomPrompt="1"/>
          </p:nvPr>
        </p:nvSpPr>
        <p:spPr>
          <a:xfrm>
            <a:off x="4825153" y="666749"/>
            <a:ext cx="2531322" cy="1714501"/>
          </a:xfrm>
        </p:spPr>
        <p:txBody>
          <a:bodyPr anchor="ctr"/>
          <a:lstStyle>
            <a:lvl1pPr algn="ctr">
              <a:defRPr sz="1200"/>
            </a:lvl1pPr>
          </a:lstStyle>
          <a:p>
            <a:pPr lvl="0"/>
            <a:r>
              <a:rPr lang="en-US"/>
              <a:t>Click to insert media</a:t>
            </a:r>
            <a:endParaRPr lang="en-GB"/>
          </a:p>
        </p:txBody>
      </p:sp>
      <p:sp>
        <p:nvSpPr>
          <p:cNvPr id="38" name="Content Placeholder 4">
            <a:extLst>
              <a:ext uri="{FF2B5EF4-FFF2-40B4-BE49-F238E27FC236}">
                <a16:creationId xmlns:a16="http://schemas.microsoft.com/office/drawing/2014/main" id="{1F007AFF-A472-472D-AF49-0A9A68D5C31C}"/>
              </a:ext>
            </a:extLst>
          </p:cNvPr>
          <p:cNvSpPr>
            <a:spLocks noGrp="1"/>
          </p:cNvSpPr>
          <p:nvPr>
            <p:ph sz="quarter" idx="29" hasCustomPrompt="1"/>
          </p:nvPr>
        </p:nvSpPr>
        <p:spPr>
          <a:xfrm>
            <a:off x="8898678" y="666749"/>
            <a:ext cx="2531322" cy="1714501"/>
          </a:xfrm>
        </p:spPr>
        <p:txBody>
          <a:bodyPr anchor="ctr"/>
          <a:lstStyle>
            <a:lvl1pPr algn="ctr">
              <a:defRPr sz="1200"/>
            </a:lvl1pPr>
          </a:lstStyle>
          <a:p>
            <a:pPr lvl="0"/>
            <a:r>
              <a:rPr lang="en-US"/>
              <a:t>Click to insert media</a:t>
            </a:r>
            <a:endParaRPr lang="en-GB"/>
          </a:p>
        </p:txBody>
      </p:sp>
    </p:spTree>
    <p:extLst>
      <p:ext uri="{BB962C8B-B14F-4D97-AF65-F5344CB8AC3E}">
        <p14:creationId xmlns:p14="http://schemas.microsoft.com/office/powerpoint/2010/main" val="12236684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allery Tiles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27A3DC2-B5C1-49B1-9E82-FD9535ACBC3F}"/>
              </a:ext>
            </a:extLst>
          </p:cNvPr>
          <p:cNvSpPr>
            <a:spLocks noGrp="1"/>
          </p:cNvSpPr>
          <p:nvPr>
            <p:ph type="pic" sz="quarter" idx="28"/>
          </p:nvPr>
        </p:nvSpPr>
        <p:spPr>
          <a:xfrm>
            <a:off x="758514" y="762002"/>
            <a:ext cx="3471863" cy="2419351"/>
          </a:xfrm>
        </p:spPr>
        <p:txBody>
          <a:bodyPr anchor="ctr"/>
          <a:lstStyle>
            <a:lvl1pPr algn="ctr">
              <a:defRPr/>
            </a:lvl1pPr>
          </a:lstStyle>
          <a:p>
            <a:r>
              <a:rPr lang="en-US"/>
              <a:t>Click icon to add picture</a:t>
            </a:r>
            <a:endParaRPr lang="en-GB"/>
          </a:p>
        </p:txBody>
      </p:sp>
      <p:sp>
        <p:nvSpPr>
          <p:cNvPr id="40" name="Picture Placeholder 9">
            <a:extLst>
              <a:ext uri="{FF2B5EF4-FFF2-40B4-BE49-F238E27FC236}">
                <a16:creationId xmlns:a16="http://schemas.microsoft.com/office/drawing/2014/main" id="{0AD1B3C5-4EFE-4779-B1F0-DBE6D331EDDF}"/>
              </a:ext>
            </a:extLst>
          </p:cNvPr>
          <p:cNvSpPr>
            <a:spLocks noGrp="1"/>
          </p:cNvSpPr>
          <p:nvPr>
            <p:ph type="pic" sz="quarter" idx="29"/>
          </p:nvPr>
        </p:nvSpPr>
        <p:spPr>
          <a:xfrm>
            <a:off x="4356583" y="762000"/>
            <a:ext cx="3471863" cy="4953000"/>
          </a:xfrm>
        </p:spPr>
        <p:txBody>
          <a:bodyPr anchor="ctr"/>
          <a:lstStyle>
            <a:lvl1pPr algn="ctr">
              <a:defRPr/>
            </a:lvl1pPr>
          </a:lstStyle>
          <a:p>
            <a:r>
              <a:rPr lang="en-US"/>
              <a:t>Click icon to add picture</a:t>
            </a:r>
            <a:endParaRPr lang="en-GB"/>
          </a:p>
        </p:txBody>
      </p:sp>
      <p:sp>
        <p:nvSpPr>
          <p:cNvPr id="41" name="Picture Placeholder 9">
            <a:extLst>
              <a:ext uri="{FF2B5EF4-FFF2-40B4-BE49-F238E27FC236}">
                <a16:creationId xmlns:a16="http://schemas.microsoft.com/office/drawing/2014/main" id="{E0783CA8-824A-4975-A1C3-4DCEC918DD84}"/>
              </a:ext>
            </a:extLst>
          </p:cNvPr>
          <p:cNvSpPr>
            <a:spLocks noGrp="1"/>
          </p:cNvSpPr>
          <p:nvPr>
            <p:ph type="pic" sz="quarter" idx="30"/>
          </p:nvPr>
        </p:nvSpPr>
        <p:spPr>
          <a:xfrm>
            <a:off x="7954653" y="762002"/>
            <a:ext cx="3471863" cy="2419351"/>
          </a:xfrm>
        </p:spPr>
        <p:txBody>
          <a:bodyPr anchor="ctr"/>
          <a:lstStyle>
            <a:lvl1pPr algn="ctr">
              <a:defRPr/>
            </a:lvl1pPr>
          </a:lstStyle>
          <a:p>
            <a:r>
              <a:rPr lang="en-US"/>
              <a:t>Click icon to add picture</a:t>
            </a:r>
            <a:endParaRPr lang="en-GB"/>
          </a:p>
        </p:txBody>
      </p:sp>
      <p:sp>
        <p:nvSpPr>
          <p:cNvPr id="42" name="Picture Placeholder 9">
            <a:extLst>
              <a:ext uri="{FF2B5EF4-FFF2-40B4-BE49-F238E27FC236}">
                <a16:creationId xmlns:a16="http://schemas.microsoft.com/office/drawing/2014/main" id="{32E61F14-E25B-44A6-9F7B-06C7FEF6C01D}"/>
              </a:ext>
            </a:extLst>
          </p:cNvPr>
          <p:cNvSpPr>
            <a:spLocks noGrp="1"/>
          </p:cNvSpPr>
          <p:nvPr>
            <p:ph type="pic" sz="quarter" idx="31"/>
          </p:nvPr>
        </p:nvSpPr>
        <p:spPr>
          <a:xfrm>
            <a:off x="7954653" y="3295651"/>
            <a:ext cx="3471863" cy="2419351"/>
          </a:xfrm>
        </p:spPr>
        <p:txBody>
          <a:bodyPr anchor="ctr"/>
          <a:lstStyle>
            <a:lvl1pPr algn="ctr">
              <a:defRPr/>
            </a:lvl1pPr>
          </a:lstStyle>
          <a:p>
            <a:r>
              <a:rPr lang="en-US"/>
              <a:t>Click icon to add picture</a:t>
            </a:r>
            <a:endParaRPr lang="en-GB"/>
          </a:p>
        </p:txBody>
      </p:sp>
      <p:pic>
        <p:nvPicPr>
          <p:cNvPr id="24" name="Graphic 23">
            <a:extLst>
              <a:ext uri="{FF2B5EF4-FFF2-40B4-BE49-F238E27FC236}">
                <a16:creationId xmlns:a16="http://schemas.microsoft.com/office/drawing/2014/main" id="{D8677EA0-7906-4235-8F57-01645F78662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1" y="3476627"/>
            <a:ext cx="3177539" cy="771525"/>
          </a:xfrm>
        </p:spPr>
        <p:txBody>
          <a:bodyPr anchor="b"/>
          <a:lstStyle>
            <a:lvl1pPr>
              <a:lnSpc>
                <a:spcPct val="118000"/>
              </a:lnSpc>
              <a:spcBef>
                <a:spcPts val="0"/>
              </a:spcBef>
              <a:defRPr sz="2251">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1" y="4384115"/>
            <a:ext cx="3177539" cy="1330887"/>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6" name="Text Placeholder 35">
            <a:extLst>
              <a:ext uri="{FF2B5EF4-FFF2-40B4-BE49-F238E27FC236}">
                <a16:creationId xmlns:a16="http://schemas.microsoft.com/office/drawing/2014/main" id="{FC26B00C-7AA7-4B29-B640-C3C8C1BB9B49}"/>
              </a:ext>
            </a:extLst>
          </p:cNvPr>
          <p:cNvSpPr>
            <a:spLocks noGrp="1"/>
          </p:cNvSpPr>
          <p:nvPr>
            <p:ph type="body" sz="quarter" idx="24" hasCustomPrompt="1"/>
          </p:nvPr>
        </p:nvSpPr>
        <p:spPr>
          <a:xfrm>
            <a:off x="758514" y="2811781"/>
            <a:ext cx="3471863" cy="369571"/>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392862 w 3471862"/>
              <a:gd name="connsiteY3" fmla="*/ 369570 h 369570"/>
              <a:gd name="connsiteX4" fmla="*/ 3277467 w 3471862"/>
              <a:gd name="connsiteY4" fmla="*/ 254176 h 369570"/>
              <a:gd name="connsiteX5" fmla="*/ 3295499 w 3471862"/>
              <a:gd name="connsiteY5" fmla="*/ 227023 h 369570"/>
              <a:gd name="connsiteX6" fmla="*/ 3273005 w 3471862"/>
              <a:gd name="connsiteY6" fmla="*/ 116088 h 369570"/>
              <a:gd name="connsiteX7" fmla="*/ 3128198 w 3471862"/>
              <a:gd name="connsiteY7" fmla="*/ 116088 h 369570"/>
              <a:gd name="connsiteX8" fmla="*/ 3128198 w 3471862"/>
              <a:gd name="connsiteY8" fmla="*/ 260895 h 369570"/>
              <a:gd name="connsiteX9" fmla="*/ 3239133 w 3471862"/>
              <a:gd name="connsiteY9" fmla="*/ 283388 h 369570"/>
              <a:gd name="connsiteX10" fmla="*/ 3264428 w 3471862"/>
              <a:gd name="connsiteY10" fmla="*/ 266592 h 369570"/>
              <a:gd name="connsiteX11" fmla="*/ 336740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392862" y="369570"/>
                </a:lnTo>
                <a:lnTo>
                  <a:pt x="3277467" y="254176"/>
                </a:lnTo>
                <a:lnTo>
                  <a:pt x="3295499" y="227023"/>
                </a:lnTo>
                <a:cubicBezTo>
                  <a:pt x="3310494" y="190045"/>
                  <a:pt x="3302996" y="146080"/>
                  <a:pt x="3273005" y="116088"/>
                </a:cubicBezTo>
                <a:cubicBezTo>
                  <a:pt x="3233017" y="76101"/>
                  <a:pt x="3168186" y="76101"/>
                  <a:pt x="3128198" y="116088"/>
                </a:cubicBezTo>
                <a:cubicBezTo>
                  <a:pt x="3088210" y="156076"/>
                  <a:pt x="3088210" y="220908"/>
                  <a:pt x="3128198" y="260895"/>
                </a:cubicBezTo>
                <a:cubicBezTo>
                  <a:pt x="3158189" y="290887"/>
                  <a:pt x="3202155" y="298384"/>
                  <a:pt x="3239133" y="283388"/>
                </a:cubicBezTo>
                <a:lnTo>
                  <a:pt x="3264428" y="266592"/>
                </a:lnTo>
                <a:lnTo>
                  <a:pt x="3367406" y="369570"/>
                </a:lnTo>
                <a:lnTo>
                  <a:pt x="0" y="369570"/>
                </a:lnTo>
                <a:close/>
              </a:path>
            </a:pathLst>
          </a:custGeom>
          <a:solidFill>
            <a:schemeClr val="accent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7" name="Text Placeholder 36">
            <a:extLst>
              <a:ext uri="{FF2B5EF4-FFF2-40B4-BE49-F238E27FC236}">
                <a16:creationId xmlns:a16="http://schemas.microsoft.com/office/drawing/2014/main" id="{B09766C4-4E8B-4536-9F7A-6957327C5FAD}"/>
              </a:ext>
            </a:extLst>
          </p:cNvPr>
          <p:cNvSpPr>
            <a:spLocks noGrp="1"/>
          </p:cNvSpPr>
          <p:nvPr>
            <p:ph type="body" sz="quarter" idx="25" hasCustomPrompt="1"/>
          </p:nvPr>
        </p:nvSpPr>
        <p:spPr>
          <a:xfrm>
            <a:off x="4356583" y="5345432"/>
            <a:ext cx="3471863" cy="369571"/>
          </a:xfrm>
          <a:custGeom>
            <a:avLst/>
            <a:gdLst>
              <a:gd name="connsiteX0" fmla="*/ 0 w 3471862"/>
              <a:gd name="connsiteY0" fmla="*/ 0 h 369570"/>
              <a:gd name="connsiteX1" fmla="*/ 3377511 w 3471862"/>
              <a:gd name="connsiteY1" fmla="*/ 0 h 369570"/>
              <a:gd name="connsiteX2" fmla="*/ 3266285 w 3471862"/>
              <a:gd name="connsiteY2" fmla="*/ 111226 h 369570"/>
              <a:gd name="connsiteX3" fmla="*/ 3239133 w 3471862"/>
              <a:gd name="connsiteY3" fmla="*/ 93195 h 369570"/>
              <a:gd name="connsiteX4" fmla="*/ 3128198 w 3471862"/>
              <a:gd name="connsiteY4" fmla="*/ 115689 h 369570"/>
              <a:gd name="connsiteX5" fmla="*/ 3128198 w 3471862"/>
              <a:gd name="connsiteY5" fmla="*/ 260496 h 369570"/>
              <a:gd name="connsiteX6" fmla="*/ 3273005 w 3471862"/>
              <a:gd name="connsiteY6" fmla="*/ 260496 h 369570"/>
              <a:gd name="connsiteX7" fmla="*/ 3295498 w 3471862"/>
              <a:gd name="connsiteY7" fmla="*/ 149561 h 369570"/>
              <a:gd name="connsiteX8" fmla="*/ 3278702 w 3471862"/>
              <a:gd name="connsiteY8" fmla="*/ 124266 h 369570"/>
              <a:gd name="connsiteX9" fmla="*/ 3402967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377511" y="0"/>
                </a:lnTo>
                <a:lnTo>
                  <a:pt x="3266285" y="111226"/>
                </a:lnTo>
                <a:lnTo>
                  <a:pt x="3239133" y="93195"/>
                </a:lnTo>
                <a:cubicBezTo>
                  <a:pt x="3202154" y="78200"/>
                  <a:pt x="3158189" y="85698"/>
                  <a:pt x="3128198" y="115689"/>
                </a:cubicBezTo>
                <a:cubicBezTo>
                  <a:pt x="3088210" y="155677"/>
                  <a:pt x="3088210" y="220508"/>
                  <a:pt x="3128198" y="260496"/>
                </a:cubicBezTo>
                <a:cubicBezTo>
                  <a:pt x="3168186" y="300484"/>
                  <a:pt x="3233017" y="300484"/>
                  <a:pt x="3273005" y="260496"/>
                </a:cubicBezTo>
                <a:cubicBezTo>
                  <a:pt x="3302996" y="230505"/>
                  <a:pt x="3310494" y="186539"/>
                  <a:pt x="3295498" y="149561"/>
                </a:cubicBezTo>
                <a:lnTo>
                  <a:pt x="3278702" y="124266"/>
                </a:lnTo>
                <a:lnTo>
                  <a:pt x="3402967" y="0"/>
                </a:lnTo>
                <a:lnTo>
                  <a:pt x="3471862" y="0"/>
                </a:lnTo>
                <a:lnTo>
                  <a:pt x="3471862" y="369570"/>
                </a:lnTo>
                <a:lnTo>
                  <a:pt x="0" y="369570"/>
                </a:lnTo>
                <a:close/>
              </a:path>
            </a:pathLst>
          </a:custGeom>
          <a:solidFill>
            <a:schemeClr val="bg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8" name="Text Placeholder 37">
            <a:extLst>
              <a:ext uri="{FF2B5EF4-FFF2-40B4-BE49-F238E27FC236}">
                <a16:creationId xmlns:a16="http://schemas.microsoft.com/office/drawing/2014/main" id="{8F120881-9A33-4C96-96AC-0145BC45E163}"/>
              </a:ext>
            </a:extLst>
          </p:cNvPr>
          <p:cNvSpPr>
            <a:spLocks noGrp="1"/>
          </p:cNvSpPr>
          <p:nvPr>
            <p:ph type="body" sz="quarter" idx="26" hasCustomPrompt="1"/>
          </p:nvPr>
        </p:nvSpPr>
        <p:spPr>
          <a:xfrm>
            <a:off x="7958139" y="2811781"/>
            <a:ext cx="3471863" cy="369571"/>
          </a:xfrm>
          <a:custGeom>
            <a:avLst/>
            <a:gdLst>
              <a:gd name="connsiteX0" fmla="*/ 0 w 3471862"/>
              <a:gd name="connsiteY0" fmla="*/ 0 h 369570"/>
              <a:gd name="connsiteX1" fmla="*/ 3068250 w 3471862"/>
              <a:gd name="connsiteY1" fmla="*/ 0 h 369570"/>
              <a:gd name="connsiteX2" fmla="*/ 3190658 w 3471862"/>
              <a:gd name="connsiteY2" fmla="*/ 122408 h 369570"/>
              <a:gd name="connsiteX3" fmla="*/ 3172626 w 3471862"/>
              <a:gd name="connsiteY3" fmla="*/ 149561 h 369570"/>
              <a:gd name="connsiteX4" fmla="*/ 3195120 w 3471862"/>
              <a:gd name="connsiteY4" fmla="*/ 260496 h 369570"/>
              <a:gd name="connsiteX5" fmla="*/ 3339927 w 3471862"/>
              <a:gd name="connsiteY5" fmla="*/ 260496 h 369570"/>
              <a:gd name="connsiteX6" fmla="*/ 3339927 w 3471862"/>
              <a:gd name="connsiteY6" fmla="*/ 115689 h 369570"/>
              <a:gd name="connsiteX7" fmla="*/ 3228992 w 3471862"/>
              <a:gd name="connsiteY7" fmla="*/ 93196 h 369570"/>
              <a:gd name="connsiteX8" fmla="*/ 3203697 w 3471862"/>
              <a:gd name="connsiteY8" fmla="*/ 109992 h 369570"/>
              <a:gd name="connsiteX9" fmla="*/ 3093705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068250" y="0"/>
                </a:lnTo>
                <a:lnTo>
                  <a:pt x="3190658" y="122408"/>
                </a:lnTo>
                <a:lnTo>
                  <a:pt x="3172626" y="149561"/>
                </a:lnTo>
                <a:cubicBezTo>
                  <a:pt x="3157631" y="186540"/>
                  <a:pt x="3165129" y="230505"/>
                  <a:pt x="3195120" y="260496"/>
                </a:cubicBezTo>
                <a:cubicBezTo>
                  <a:pt x="3235108" y="300483"/>
                  <a:pt x="3299940" y="300483"/>
                  <a:pt x="3339927" y="260496"/>
                </a:cubicBezTo>
                <a:cubicBezTo>
                  <a:pt x="3379915" y="220508"/>
                  <a:pt x="3379915" y="155676"/>
                  <a:pt x="3339927" y="115689"/>
                </a:cubicBezTo>
                <a:cubicBezTo>
                  <a:pt x="3309936" y="85698"/>
                  <a:pt x="3265970" y="78200"/>
                  <a:pt x="3228992" y="93196"/>
                </a:cubicBezTo>
                <a:lnTo>
                  <a:pt x="3203697" y="109992"/>
                </a:lnTo>
                <a:lnTo>
                  <a:pt x="3093705" y="0"/>
                </a:lnTo>
                <a:lnTo>
                  <a:pt x="3471862" y="0"/>
                </a:lnTo>
                <a:lnTo>
                  <a:pt x="3471862" y="369570"/>
                </a:lnTo>
                <a:lnTo>
                  <a:pt x="0" y="369570"/>
                </a:lnTo>
                <a:close/>
              </a:path>
            </a:pathLst>
          </a:custGeom>
          <a:solidFill>
            <a:schemeClr val="accent2"/>
          </a:solidFill>
        </p:spPr>
        <p:txBody>
          <a:bodyPr wrap="square" lIns="144000" tIns="54000" rIns="540000" bIns="54000" anchor="ctr">
            <a:noAutofit/>
          </a:bodyPr>
          <a:lstStyle>
            <a:lvl1pPr algn="l">
              <a:lnSpc>
                <a:spcPct val="113000"/>
              </a:lnSpc>
              <a:spcBef>
                <a:spcPts val="0"/>
              </a:spcBef>
              <a:defRPr sz="880" b="1">
                <a:solidFill>
                  <a:schemeClr val="tx2"/>
                </a:solidFill>
                <a:latin typeface="+mj-lt"/>
              </a:defRPr>
            </a:lvl1pPr>
          </a:lstStyle>
          <a:p>
            <a:pPr lvl="0"/>
            <a:r>
              <a:rPr lang="en-GB"/>
              <a:t>Lorem ipsum </a:t>
            </a:r>
            <a:r>
              <a:rPr lang="en-GB" err="1"/>
              <a:t>dolor</a:t>
            </a:r>
            <a:r>
              <a:rPr lang="en-GB"/>
              <a:t> sit </a:t>
            </a:r>
            <a:r>
              <a:rPr lang="en-GB" err="1"/>
              <a:t>amet</a:t>
            </a:r>
            <a:endParaRPr lang="en-GB"/>
          </a:p>
        </p:txBody>
      </p:sp>
      <p:sp>
        <p:nvSpPr>
          <p:cNvPr id="39" name="Text Placeholder 38">
            <a:extLst>
              <a:ext uri="{FF2B5EF4-FFF2-40B4-BE49-F238E27FC236}">
                <a16:creationId xmlns:a16="http://schemas.microsoft.com/office/drawing/2014/main" id="{164EC4ED-C66F-4D46-999D-21B63E1758D0}"/>
              </a:ext>
            </a:extLst>
          </p:cNvPr>
          <p:cNvSpPr>
            <a:spLocks noGrp="1"/>
          </p:cNvSpPr>
          <p:nvPr>
            <p:ph type="body" sz="quarter" idx="27" hasCustomPrompt="1"/>
          </p:nvPr>
        </p:nvSpPr>
        <p:spPr>
          <a:xfrm>
            <a:off x="7958139" y="5345429"/>
            <a:ext cx="3471863" cy="369571"/>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102392 w 3471862"/>
              <a:gd name="connsiteY3" fmla="*/ 369570 h 369570"/>
              <a:gd name="connsiteX4" fmla="*/ 3206604 w 3471862"/>
              <a:gd name="connsiteY4" fmla="*/ 265358 h 369570"/>
              <a:gd name="connsiteX5" fmla="*/ 3233757 w 3471862"/>
              <a:gd name="connsiteY5" fmla="*/ 283389 h 369570"/>
              <a:gd name="connsiteX6" fmla="*/ 3344691 w 3471862"/>
              <a:gd name="connsiteY6" fmla="*/ 260896 h 369570"/>
              <a:gd name="connsiteX7" fmla="*/ 3344691 w 3471862"/>
              <a:gd name="connsiteY7" fmla="*/ 116089 h 369570"/>
              <a:gd name="connsiteX8" fmla="*/ 3199884 w 3471862"/>
              <a:gd name="connsiteY8" fmla="*/ 116089 h 369570"/>
              <a:gd name="connsiteX9" fmla="*/ 3177391 w 3471862"/>
              <a:gd name="connsiteY9" fmla="*/ 227024 h 369570"/>
              <a:gd name="connsiteX10" fmla="*/ 3194188 w 3471862"/>
              <a:gd name="connsiteY10" fmla="*/ 252318 h 369570"/>
              <a:gd name="connsiteX11" fmla="*/ 307693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102392" y="369570"/>
                </a:lnTo>
                <a:lnTo>
                  <a:pt x="3206604" y="265358"/>
                </a:lnTo>
                <a:lnTo>
                  <a:pt x="3233757" y="283389"/>
                </a:lnTo>
                <a:cubicBezTo>
                  <a:pt x="3270735" y="298385"/>
                  <a:pt x="3314700" y="290887"/>
                  <a:pt x="3344691" y="260896"/>
                </a:cubicBezTo>
                <a:cubicBezTo>
                  <a:pt x="3384679" y="220908"/>
                  <a:pt x="3384679" y="156076"/>
                  <a:pt x="3344691" y="116089"/>
                </a:cubicBezTo>
                <a:cubicBezTo>
                  <a:pt x="3304704" y="76101"/>
                  <a:pt x="3239872" y="76101"/>
                  <a:pt x="3199884" y="116089"/>
                </a:cubicBezTo>
                <a:cubicBezTo>
                  <a:pt x="3169893" y="146080"/>
                  <a:pt x="3162396" y="190046"/>
                  <a:pt x="3177391" y="227024"/>
                </a:cubicBezTo>
                <a:lnTo>
                  <a:pt x="3194188" y="252318"/>
                </a:lnTo>
                <a:lnTo>
                  <a:pt x="3076936" y="369570"/>
                </a:lnTo>
                <a:lnTo>
                  <a:pt x="0" y="369570"/>
                </a:lnTo>
                <a:close/>
              </a:path>
            </a:pathLst>
          </a:custGeom>
          <a:solidFill>
            <a:schemeClr val="accent4"/>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Tree>
    <p:extLst>
      <p:ext uri="{BB962C8B-B14F-4D97-AF65-F5344CB8AC3E}">
        <p14:creationId xmlns:p14="http://schemas.microsoft.com/office/powerpoint/2010/main" val="16946287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Grid Media and Text">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userDrawn="1"/>
        </p:nvSpPr>
        <p:spPr>
          <a:xfrm>
            <a:off x="8126306" y="3429000"/>
            <a:ext cx="4063154"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96C367-10EC-4155-906C-4766E9304CF3}"/>
              </a:ext>
            </a:extLst>
          </p:cNvPr>
          <p:cNvSpPr/>
          <p:nvPr userDrawn="1"/>
        </p:nvSpPr>
        <p:spPr>
          <a:xfrm>
            <a:off x="8126306" y="0"/>
            <a:ext cx="4063154"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AF58D69-416E-44EF-8D40-D95D88ECAD70}"/>
              </a:ext>
            </a:extLst>
          </p:cNvPr>
          <p:cNvSpPr/>
          <p:nvPr userDrawn="1"/>
        </p:nvSpPr>
        <p:spPr>
          <a:xfrm>
            <a:off x="-1" y="-1"/>
            <a:ext cx="4063154"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4031AC1-79B7-4079-9378-CCFBD155AB66}"/>
              </a:ext>
            </a:extLst>
          </p:cNvPr>
          <p:cNvSpPr/>
          <p:nvPr userDrawn="1"/>
        </p:nvSpPr>
        <p:spPr>
          <a:xfrm>
            <a:off x="-1" y="3429000"/>
            <a:ext cx="4063154"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2527013-1324-4272-B9A3-3FBD363F4B63}"/>
              </a:ext>
            </a:extLst>
          </p:cNvPr>
          <p:cNvSpPr/>
          <p:nvPr userDrawn="1"/>
        </p:nvSpPr>
        <p:spPr>
          <a:xfrm>
            <a:off x="4063153" y="-1"/>
            <a:ext cx="4063153" cy="3429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797E6E3-5826-4F5F-A759-A00AE07D98DD}"/>
              </a:ext>
            </a:extLst>
          </p:cNvPr>
          <p:cNvSpPr/>
          <p:nvPr userDrawn="1"/>
        </p:nvSpPr>
        <p:spPr>
          <a:xfrm>
            <a:off x="4063153" y="3429000"/>
            <a:ext cx="4063153" cy="3429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0000"/>
          <a:stretch/>
        </p:blipFill>
        <p:spPr>
          <a:xfrm>
            <a:off x="9076535" y="0"/>
            <a:ext cx="2984500" cy="342899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userDrawn="1">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35" name="Graphic 34">
            <a:extLst>
              <a:ext uri="{FF2B5EF4-FFF2-40B4-BE49-F238E27FC236}">
                <a16:creationId xmlns:a16="http://schemas.microsoft.com/office/drawing/2014/main" id="{4744F316-C2C5-4C07-B2A9-1FED4E42D71D}"/>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50000"/>
          <a:stretch/>
        </p:blipFill>
        <p:spPr>
          <a:xfrm>
            <a:off x="9076535" y="3428998"/>
            <a:ext cx="2984500" cy="3429002"/>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userDrawn="1">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userDrawn="1">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
        <p:nvSpPr>
          <p:cNvPr id="3" name="Picture Placeholder 2">
            <a:extLst>
              <a:ext uri="{FF2B5EF4-FFF2-40B4-BE49-F238E27FC236}">
                <a16:creationId xmlns:a16="http://schemas.microsoft.com/office/drawing/2014/main" id="{803E19DD-7463-4B29-9F10-780B03B98120}"/>
              </a:ext>
            </a:extLst>
          </p:cNvPr>
          <p:cNvSpPr>
            <a:spLocks noGrp="1"/>
          </p:cNvSpPr>
          <p:nvPr>
            <p:ph type="pic" sz="quarter" idx="23"/>
          </p:nvPr>
        </p:nvSpPr>
        <p:spPr>
          <a:xfrm>
            <a:off x="4062413" y="0"/>
            <a:ext cx="4064000" cy="3429000"/>
          </a:xfrm>
          <a:noFill/>
        </p:spPr>
        <p:txBody>
          <a:bodyPr anchor="ctr"/>
          <a:lstStyle>
            <a:lvl1pPr algn="ctr">
              <a:defRPr sz="1200"/>
            </a:lvl1pPr>
          </a:lstStyle>
          <a:p>
            <a:endParaRPr lang="en-GB"/>
          </a:p>
        </p:txBody>
      </p:sp>
      <p:sp>
        <p:nvSpPr>
          <p:cNvPr id="37" name="Picture Placeholder 2">
            <a:extLst>
              <a:ext uri="{FF2B5EF4-FFF2-40B4-BE49-F238E27FC236}">
                <a16:creationId xmlns:a16="http://schemas.microsoft.com/office/drawing/2014/main" id="{04CC3A7C-E7BB-4C08-9CA8-EED4035C70A0}"/>
              </a:ext>
            </a:extLst>
          </p:cNvPr>
          <p:cNvSpPr>
            <a:spLocks noGrp="1"/>
          </p:cNvSpPr>
          <p:nvPr>
            <p:ph type="pic" sz="quarter" idx="26"/>
          </p:nvPr>
        </p:nvSpPr>
        <p:spPr>
          <a:xfrm>
            <a:off x="0" y="0"/>
            <a:ext cx="4064000" cy="3429000"/>
          </a:xfrm>
          <a:noFill/>
        </p:spPr>
        <p:txBody>
          <a:bodyPr anchor="ctr"/>
          <a:lstStyle>
            <a:lvl1pPr algn="ctr">
              <a:defRPr sz="1200"/>
            </a:lvl1pPr>
          </a:lstStyle>
          <a:p>
            <a:endParaRPr lang="en-GB"/>
          </a:p>
        </p:txBody>
      </p:sp>
      <p:sp>
        <p:nvSpPr>
          <p:cNvPr id="38" name="Picture Placeholder 2">
            <a:extLst>
              <a:ext uri="{FF2B5EF4-FFF2-40B4-BE49-F238E27FC236}">
                <a16:creationId xmlns:a16="http://schemas.microsoft.com/office/drawing/2014/main" id="{28382B8F-05ED-466A-926B-D3D3A0805DDB}"/>
              </a:ext>
            </a:extLst>
          </p:cNvPr>
          <p:cNvSpPr>
            <a:spLocks noGrp="1"/>
          </p:cNvSpPr>
          <p:nvPr>
            <p:ph type="pic" sz="quarter" idx="27"/>
          </p:nvPr>
        </p:nvSpPr>
        <p:spPr>
          <a:xfrm>
            <a:off x="8128000" y="0"/>
            <a:ext cx="4064000" cy="3429000"/>
          </a:xfrm>
          <a:noFill/>
        </p:spPr>
        <p:txBody>
          <a:bodyPr anchor="ctr"/>
          <a:lstStyle>
            <a:lvl1pPr algn="ctr">
              <a:defRPr sz="1200"/>
            </a:lvl1pPr>
          </a:lstStyle>
          <a:p>
            <a:endParaRPr lang="en-GB"/>
          </a:p>
        </p:txBody>
      </p:sp>
      <p:sp>
        <p:nvSpPr>
          <p:cNvPr id="39" name="Picture Placeholder 2">
            <a:extLst>
              <a:ext uri="{FF2B5EF4-FFF2-40B4-BE49-F238E27FC236}">
                <a16:creationId xmlns:a16="http://schemas.microsoft.com/office/drawing/2014/main" id="{F27EB7FB-2C11-4BBC-A4FD-A949FC03CC29}"/>
              </a:ext>
            </a:extLst>
          </p:cNvPr>
          <p:cNvSpPr>
            <a:spLocks noGrp="1"/>
          </p:cNvSpPr>
          <p:nvPr>
            <p:ph type="pic" sz="quarter" idx="28"/>
          </p:nvPr>
        </p:nvSpPr>
        <p:spPr>
          <a:xfrm>
            <a:off x="4062413" y="3429000"/>
            <a:ext cx="4064000" cy="3429000"/>
          </a:xfrm>
          <a:noFill/>
        </p:spPr>
        <p:txBody>
          <a:bodyPr anchor="ctr"/>
          <a:lstStyle>
            <a:lvl1pPr algn="ctr">
              <a:defRPr sz="1200"/>
            </a:lvl1pPr>
          </a:lstStyle>
          <a:p>
            <a:endParaRPr lang="en-GB"/>
          </a:p>
        </p:txBody>
      </p:sp>
      <p:sp>
        <p:nvSpPr>
          <p:cNvPr id="40" name="Picture Placeholder 2">
            <a:extLst>
              <a:ext uri="{FF2B5EF4-FFF2-40B4-BE49-F238E27FC236}">
                <a16:creationId xmlns:a16="http://schemas.microsoft.com/office/drawing/2014/main" id="{448AFC82-9EE7-4954-87FE-4E4F12FA4886}"/>
              </a:ext>
            </a:extLst>
          </p:cNvPr>
          <p:cNvSpPr>
            <a:spLocks noGrp="1"/>
          </p:cNvSpPr>
          <p:nvPr>
            <p:ph type="pic" sz="quarter" idx="29"/>
          </p:nvPr>
        </p:nvSpPr>
        <p:spPr>
          <a:xfrm>
            <a:off x="0" y="3429000"/>
            <a:ext cx="4064000" cy="3429000"/>
          </a:xfrm>
          <a:noFill/>
        </p:spPr>
        <p:txBody>
          <a:bodyPr anchor="ctr"/>
          <a:lstStyle>
            <a:lvl1pPr algn="ctr">
              <a:defRPr sz="1200"/>
            </a:lvl1pPr>
          </a:lstStyle>
          <a:p>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userDrawn="1">
            <p:ph type="body" sz="quarter" idx="10"/>
          </p:nvPr>
        </p:nvSpPr>
        <p:spPr>
          <a:xfrm>
            <a:off x="639855" y="48795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1517538"/>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923412"/>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953000"/>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84962D21-27DB-4D37-A862-E6C42232C1F1}"/>
              </a:ext>
            </a:extLst>
          </p:cNvPr>
          <p:cNvSpPr>
            <a:spLocks noGrp="1"/>
          </p:cNvSpPr>
          <p:nvPr>
            <p:ph sz="quarter" idx="24"/>
          </p:nvPr>
        </p:nvSpPr>
        <p:spPr>
          <a:xfrm>
            <a:off x="347663" y="3810000"/>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0" y="487950"/>
            <a:ext cx="2712944" cy="773907"/>
          </a:xfrm>
        </p:spPr>
        <p:txBody>
          <a:bodyPr anchor="b"/>
          <a:lstStyle>
            <a:lvl1pPr>
              <a:lnSpc>
                <a:spcPct val="118000"/>
              </a:lnSpc>
              <a:spcBef>
                <a:spcPts val="0"/>
              </a:spcBef>
              <a:defRPr sz="2250" b="1">
                <a:solidFill>
                  <a:schemeClr val="bg2"/>
                </a:solidFill>
              </a:defRPr>
            </a:lvl1pPr>
            <a:lvl2pPr marL="182563" indent="0">
              <a:buNone/>
              <a:defRPr/>
            </a:lvl2pPr>
          </a:lstStyle>
          <a:p>
            <a:pPr lvl="0"/>
            <a:endParaRPr lang="en-US"/>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0" y="1517538"/>
            <a:ext cx="2712944" cy="1238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6">
            <a:extLst>
              <a:ext uri="{FF2B5EF4-FFF2-40B4-BE49-F238E27FC236}">
                <a16:creationId xmlns:a16="http://schemas.microsoft.com/office/drawing/2014/main" id="{2FB2B860-922D-4BD1-9840-F4EEED89823A}"/>
              </a:ext>
            </a:extLst>
          </p:cNvPr>
          <p:cNvSpPr>
            <a:spLocks noGrp="1"/>
          </p:cNvSpPr>
          <p:nvPr>
            <p:ph sz="quarter" idx="25"/>
          </p:nvPr>
        </p:nvSpPr>
        <p:spPr>
          <a:xfrm>
            <a:off x="8474338" y="3810000"/>
            <a:ext cx="3367088" cy="20002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6">
            <a:extLst>
              <a:ext uri="{FF2B5EF4-FFF2-40B4-BE49-F238E27FC236}">
                <a16:creationId xmlns:a16="http://schemas.microsoft.com/office/drawing/2014/main" id="{24E7BF06-DCF0-48F0-B9F3-35753074E66C}"/>
              </a:ext>
            </a:extLst>
          </p:cNvPr>
          <p:cNvSpPr>
            <a:spLocks noGrp="1"/>
          </p:cNvSpPr>
          <p:nvPr>
            <p:ph sz="quarter" idx="30"/>
          </p:nvPr>
        </p:nvSpPr>
        <p:spPr>
          <a:xfrm>
            <a:off x="4410869" y="380999"/>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35914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4"/>
        </a:solidFill>
        <a:effectLst/>
      </p:bgPr>
    </p:bg>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71FEB520-F9A9-4D54-BBC9-EE1DF2D9FE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cxnSp>
        <p:nvCxnSpPr>
          <p:cNvPr id="8" name="Straight Connector 7">
            <a:extLst>
              <a:ext uri="{FF2B5EF4-FFF2-40B4-BE49-F238E27FC236}">
                <a16:creationId xmlns:a16="http://schemas.microsoft.com/office/drawing/2014/main" id="{8232D043-79D0-49B2-A12B-0B6509B3AFCF}"/>
              </a:ext>
            </a:extLst>
          </p:cNvPr>
          <p:cNvCxnSpPr/>
          <p:nvPr userDrawn="1"/>
        </p:nvCxnSpPr>
        <p:spPr>
          <a:xfrm>
            <a:off x="0" y="3429000"/>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1774BBCA-33B5-4D0F-86DB-49496720CD5F}"/>
              </a:ext>
            </a:extLst>
          </p:cNvPr>
          <p:cNvSpPr>
            <a:spLocks noGrp="1"/>
          </p:cNvSpPr>
          <p:nvPr>
            <p:ph type="body" sz="quarter" idx="14" hasCustomPrompt="1"/>
          </p:nvPr>
        </p:nvSpPr>
        <p:spPr>
          <a:xfrm>
            <a:off x="10191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43" name="Text Placeholder 42">
            <a:extLst>
              <a:ext uri="{FF2B5EF4-FFF2-40B4-BE49-F238E27FC236}">
                <a16:creationId xmlns:a16="http://schemas.microsoft.com/office/drawing/2014/main" id="{D2487C9E-CCDC-49DD-B696-01653A60BFFC}"/>
              </a:ext>
            </a:extLst>
          </p:cNvPr>
          <p:cNvSpPr>
            <a:spLocks noGrp="1"/>
          </p:cNvSpPr>
          <p:nvPr>
            <p:ph type="body" sz="quarter" idx="15" hasCustomPrompt="1"/>
          </p:nvPr>
        </p:nvSpPr>
        <p:spPr>
          <a:xfrm>
            <a:off x="12739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7" name="Text Placeholder 66">
            <a:extLst>
              <a:ext uri="{FF2B5EF4-FFF2-40B4-BE49-F238E27FC236}">
                <a16:creationId xmlns:a16="http://schemas.microsoft.com/office/drawing/2014/main" id="{D874B9F8-48E8-4B52-95A8-F4ED92169883}"/>
              </a:ext>
            </a:extLst>
          </p:cNvPr>
          <p:cNvSpPr>
            <a:spLocks noGrp="1"/>
          </p:cNvSpPr>
          <p:nvPr>
            <p:ph type="body" sz="quarter" idx="17" hasCustomPrompt="1"/>
          </p:nvPr>
        </p:nvSpPr>
        <p:spPr>
          <a:xfrm>
            <a:off x="291782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2" name="Text Placeholder 51">
            <a:extLst>
              <a:ext uri="{FF2B5EF4-FFF2-40B4-BE49-F238E27FC236}">
                <a16:creationId xmlns:a16="http://schemas.microsoft.com/office/drawing/2014/main" id="{74766A85-F355-4243-B2F2-4C654A2896C3}"/>
              </a:ext>
            </a:extLst>
          </p:cNvPr>
          <p:cNvSpPr>
            <a:spLocks noGrp="1"/>
          </p:cNvSpPr>
          <p:nvPr>
            <p:ph type="body" sz="quarter" idx="18" hasCustomPrompt="1"/>
          </p:nvPr>
        </p:nvSpPr>
        <p:spPr>
          <a:xfrm>
            <a:off x="317261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55" name="Text Placeholder 54">
            <a:extLst>
              <a:ext uri="{FF2B5EF4-FFF2-40B4-BE49-F238E27FC236}">
                <a16:creationId xmlns:a16="http://schemas.microsoft.com/office/drawing/2014/main" id="{E7956E31-F0D4-4201-B059-666D42DA603E}"/>
              </a:ext>
            </a:extLst>
          </p:cNvPr>
          <p:cNvSpPr>
            <a:spLocks noGrp="1"/>
          </p:cNvSpPr>
          <p:nvPr>
            <p:ph type="body" sz="quarter" idx="20" hasCustomPrompt="1"/>
          </p:nvPr>
        </p:nvSpPr>
        <p:spPr>
          <a:xfrm>
            <a:off x="48164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6" name="Text Placeholder 55">
            <a:extLst>
              <a:ext uri="{FF2B5EF4-FFF2-40B4-BE49-F238E27FC236}">
                <a16:creationId xmlns:a16="http://schemas.microsoft.com/office/drawing/2014/main" id="{BC5BA194-6BDB-4B52-99DC-3BE77032363A}"/>
              </a:ext>
            </a:extLst>
          </p:cNvPr>
          <p:cNvSpPr>
            <a:spLocks noGrp="1"/>
          </p:cNvSpPr>
          <p:nvPr>
            <p:ph type="body" sz="quarter" idx="21" hasCustomPrompt="1"/>
          </p:nvPr>
        </p:nvSpPr>
        <p:spPr>
          <a:xfrm>
            <a:off x="50712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8" name="Text Placeholder 67">
            <a:extLst>
              <a:ext uri="{FF2B5EF4-FFF2-40B4-BE49-F238E27FC236}">
                <a16:creationId xmlns:a16="http://schemas.microsoft.com/office/drawing/2014/main" id="{2601F61E-63C3-4959-887D-E3D70F6C1E36}"/>
              </a:ext>
            </a:extLst>
          </p:cNvPr>
          <p:cNvSpPr>
            <a:spLocks noGrp="1"/>
          </p:cNvSpPr>
          <p:nvPr>
            <p:ph type="body" sz="quarter" idx="23" hasCustomPrompt="1"/>
          </p:nvPr>
        </p:nvSpPr>
        <p:spPr>
          <a:xfrm>
            <a:off x="673417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0" name="Text Placeholder 59">
            <a:extLst>
              <a:ext uri="{FF2B5EF4-FFF2-40B4-BE49-F238E27FC236}">
                <a16:creationId xmlns:a16="http://schemas.microsoft.com/office/drawing/2014/main" id="{8D595172-2123-4591-9AC2-D47CBD71F105}"/>
              </a:ext>
            </a:extLst>
          </p:cNvPr>
          <p:cNvSpPr>
            <a:spLocks noGrp="1"/>
          </p:cNvSpPr>
          <p:nvPr>
            <p:ph type="body" sz="quarter" idx="24" hasCustomPrompt="1"/>
          </p:nvPr>
        </p:nvSpPr>
        <p:spPr>
          <a:xfrm>
            <a:off x="6988968"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63" name="Text Placeholder 62">
            <a:extLst>
              <a:ext uri="{FF2B5EF4-FFF2-40B4-BE49-F238E27FC236}">
                <a16:creationId xmlns:a16="http://schemas.microsoft.com/office/drawing/2014/main" id="{4F195046-3FC2-4D0D-B3CB-C883CD98FD65}"/>
              </a:ext>
            </a:extLst>
          </p:cNvPr>
          <p:cNvSpPr>
            <a:spLocks noGrp="1"/>
          </p:cNvSpPr>
          <p:nvPr>
            <p:ph type="body" sz="quarter" idx="26" hasCustomPrompt="1"/>
          </p:nvPr>
        </p:nvSpPr>
        <p:spPr>
          <a:xfrm>
            <a:off x="8629411"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4" name="Text Placeholder 63">
            <a:extLst>
              <a:ext uri="{FF2B5EF4-FFF2-40B4-BE49-F238E27FC236}">
                <a16:creationId xmlns:a16="http://schemas.microsoft.com/office/drawing/2014/main" id="{A780909C-8702-40DC-9700-8581F09DD259}"/>
              </a:ext>
            </a:extLst>
          </p:cNvPr>
          <p:cNvSpPr>
            <a:spLocks noGrp="1"/>
          </p:cNvSpPr>
          <p:nvPr>
            <p:ph type="body" sz="quarter" idx="27" hasCustomPrompt="1"/>
          </p:nvPr>
        </p:nvSpPr>
        <p:spPr>
          <a:xfrm>
            <a:off x="8884204" y="3302793"/>
            <a:ext cx="252414" cy="252414"/>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00"/>
            </a:lvl1pPr>
          </a:lstStyle>
          <a:p>
            <a:pPr lvl="0"/>
            <a:r>
              <a:rPr lang="en-GB"/>
              <a:t> </a:t>
            </a:r>
          </a:p>
        </p:txBody>
      </p:sp>
      <p:sp>
        <p:nvSpPr>
          <p:cNvPr id="32" name="Text Placeholder 5">
            <a:extLst>
              <a:ext uri="{FF2B5EF4-FFF2-40B4-BE49-F238E27FC236}">
                <a16:creationId xmlns:a16="http://schemas.microsoft.com/office/drawing/2014/main" id="{D5C76C6F-BA11-49D8-94C0-FA012D5DDE3F}"/>
              </a:ext>
            </a:extLst>
          </p:cNvPr>
          <p:cNvSpPr>
            <a:spLocks noGrp="1"/>
          </p:cNvSpPr>
          <p:nvPr>
            <p:ph type="body" sz="quarter" idx="28"/>
          </p:nvPr>
        </p:nvSpPr>
        <p:spPr>
          <a:xfrm>
            <a:off x="1019175" y="1021975"/>
            <a:ext cx="2600325" cy="470150"/>
          </a:xfrm>
        </p:spPr>
        <p:txBody>
          <a:bodyPr anchor="b"/>
          <a:lstStyle>
            <a:lvl1pPr marL="0" marR="0" indent="0" algn="l" defTabSz="914400" rtl="0" eaLnBrk="1" fontAlgn="auto" latinLnBrk="0" hangingPunct="1">
              <a:lnSpc>
                <a:spcPct val="118000"/>
              </a:lnSpc>
              <a:spcBef>
                <a:spcPts val="0"/>
              </a:spcBef>
              <a:spcAft>
                <a:spcPts val="0"/>
              </a:spcAft>
              <a:buClrTx/>
              <a:buSzTx/>
              <a:buFont typeface="Arial" panose="020B0604020202020204" pitchFamily="34" charset="0"/>
              <a:buNone/>
              <a:tabLst/>
              <a:defRPr sz="1500" b="1">
                <a:solidFill>
                  <a:schemeClr val="bg2"/>
                </a:solidFill>
                <a:latin typeface="+mj-lt"/>
              </a:defRPr>
            </a:lvl1pPr>
            <a:lvl2pPr marL="182563" indent="0">
              <a:buNone/>
              <a:defRPr/>
            </a:lvl2pPr>
          </a:lstStyle>
          <a:p>
            <a:pPr marL="0" marR="0" lvl="0" indent="0" algn="l" defTabSz="914400" rtl="0" eaLnBrk="1" fontAlgn="auto" latinLnBrk="0" hangingPunct="1">
              <a:lnSpc>
                <a:spcPct val="118000"/>
              </a:lnSpc>
              <a:spcBef>
                <a:spcPts val="0"/>
              </a:spcBef>
              <a:spcAft>
                <a:spcPts val="0"/>
              </a:spcAft>
              <a:buClrTx/>
              <a:buSzTx/>
              <a:buFont typeface="Arial" panose="020B0604020202020204" pitchFamily="34" charset="0"/>
              <a:buNone/>
              <a:tabLst/>
              <a:defRPr/>
            </a:pPr>
            <a:endParaRPr lang="en-US"/>
          </a:p>
        </p:txBody>
      </p:sp>
      <p:sp>
        <p:nvSpPr>
          <p:cNvPr id="3" name="Content Placeholder 2">
            <a:extLst>
              <a:ext uri="{FF2B5EF4-FFF2-40B4-BE49-F238E27FC236}">
                <a16:creationId xmlns:a16="http://schemas.microsoft.com/office/drawing/2014/main" id="{AB458D80-3DF0-40B7-9DC8-4D65E3DEFF85}"/>
              </a:ext>
            </a:extLst>
          </p:cNvPr>
          <p:cNvSpPr>
            <a:spLocks noGrp="1"/>
          </p:cNvSpPr>
          <p:nvPr>
            <p:ph sz="quarter" idx="37"/>
          </p:nvPr>
        </p:nvSpPr>
        <p:spPr>
          <a:xfrm>
            <a:off x="10191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5">
            <a:extLst>
              <a:ext uri="{FF2B5EF4-FFF2-40B4-BE49-F238E27FC236}">
                <a16:creationId xmlns:a16="http://schemas.microsoft.com/office/drawing/2014/main" id="{7CBBE53C-EB43-4ABC-AA59-9A2717E2CDB9}"/>
              </a:ext>
            </a:extLst>
          </p:cNvPr>
          <p:cNvSpPr>
            <a:spLocks noGrp="1"/>
          </p:cNvSpPr>
          <p:nvPr>
            <p:ph type="body" sz="quarter" idx="38"/>
          </p:nvPr>
        </p:nvSpPr>
        <p:spPr>
          <a:xfrm>
            <a:off x="2917825" y="4446033"/>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44" name="Content Placeholder 2">
            <a:extLst>
              <a:ext uri="{FF2B5EF4-FFF2-40B4-BE49-F238E27FC236}">
                <a16:creationId xmlns:a16="http://schemas.microsoft.com/office/drawing/2014/main" id="{91D75B96-8105-4004-83B0-12B06429EF3A}"/>
              </a:ext>
            </a:extLst>
          </p:cNvPr>
          <p:cNvSpPr>
            <a:spLocks noGrp="1"/>
          </p:cNvSpPr>
          <p:nvPr>
            <p:ph sz="quarter" idx="39"/>
          </p:nvPr>
        </p:nvSpPr>
        <p:spPr>
          <a:xfrm>
            <a:off x="2917824" y="5034203"/>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5">
            <a:extLst>
              <a:ext uri="{FF2B5EF4-FFF2-40B4-BE49-F238E27FC236}">
                <a16:creationId xmlns:a16="http://schemas.microsoft.com/office/drawing/2014/main" id="{C6B7529F-D167-42F2-A8BD-99C2902886F5}"/>
              </a:ext>
            </a:extLst>
          </p:cNvPr>
          <p:cNvSpPr>
            <a:spLocks noGrp="1"/>
          </p:cNvSpPr>
          <p:nvPr>
            <p:ph type="body" sz="quarter" idx="40"/>
          </p:nvPr>
        </p:nvSpPr>
        <p:spPr>
          <a:xfrm>
            <a:off x="4816475" y="1021975"/>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46" name="Content Placeholder 2">
            <a:extLst>
              <a:ext uri="{FF2B5EF4-FFF2-40B4-BE49-F238E27FC236}">
                <a16:creationId xmlns:a16="http://schemas.microsoft.com/office/drawing/2014/main" id="{CE1925D4-47AF-4016-8FAB-4A20D815934C}"/>
              </a:ext>
            </a:extLst>
          </p:cNvPr>
          <p:cNvSpPr>
            <a:spLocks noGrp="1"/>
          </p:cNvSpPr>
          <p:nvPr>
            <p:ph sz="quarter" idx="41"/>
          </p:nvPr>
        </p:nvSpPr>
        <p:spPr>
          <a:xfrm>
            <a:off x="48164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5">
            <a:extLst>
              <a:ext uri="{FF2B5EF4-FFF2-40B4-BE49-F238E27FC236}">
                <a16:creationId xmlns:a16="http://schemas.microsoft.com/office/drawing/2014/main" id="{E645E822-A685-4E9F-AADA-46559D90F7F5}"/>
              </a:ext>
            </a:extLst>
          </p:cNvPr>
          <p:cNvSpPr>
            <a:spLocks noGrp="1"/>
          </p:cNvSpPr>
          <p:nvPr>
            <p:ph type="body" sz="quarter" idx="42"/>
          </p:nvPr>
        </p:nvSpPr>
        <p:spPr>
          <a:xfrm>
            <a:off x="6734175" y="4446033"/>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48" name="Content Placeholder 2">
            <a:extLst>
              <a:ext uri="{FF2B5EF4-FFF2-40B4-BE49-F238E27FC236}">
                <a16:creationId xmlns:a16="http://schemas.microsoft.com/office/drawing/2014/main" id="{D3F5028C-F298-4C27-9488-15157C65A552}"/>
              </a:ext>
            </a:extLst>
          </p:cNvPr>
          <p:cNvSpPr>
            <a:spLocks noGrp="1"/>
          </p:cNvSpPr>
          <p:nvPr>
            <p:ph sz="quarter" idx="43"/>
          </p:nvPr>
        </p:nvSpPr>
        <p:spPr>
          <a:xfrm>
            <a:off x="6734174" y="5034203"/>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5">
            <a:extLst>
              <a:ext uri="{FF2B5EF4-FFF2-40B4-BE49-F238E27FC236}">
                <a16:creationId xmlns:a16="http://schemas.microsoft.com/office/drawing/2014/main" id="{5862C9B8-41F8-4C67-BC6D-E5930E0B3F88}"/>
              </a:ext>
            </a:extLst>
          </p:cNvPr>
          <p:cNvSpPr>
            <a:spLocks noGrp="1"/>
          </p:cNvSpPr>
          <p:nvPr>
            <p:ph type="body" sz="quarter" idx="44"/>
          </p:nvPr>
        </p:nvSpPr>
        <p:spPr>
          <a:xfrm>
            <a:off x="8613775" y="1021975"/>
            <a:ext cx="2600325" cy="470150"/>
          </a:xfrm>
        </p:spPr>
        <p:txBody>
          <a:bodyPr anchor="b"/>
          <a:lstStyle>
            <a:lvl1pPr algn="l">
              <a:lnSpc>
                <a:spcPct val="118000"/>
              </a:lnSpc>
              <a:spcBef>
                <a:spcPts val="0"/>
              </a:spcBef>
              <a:defRPr sz="1500" b="1">
                <a:solidFill>
                  <a:schemeClr val="bg2"/>
                </a:solidFill>
                <a:latin typeface="+mj-lt"/>
              </a:defRPr>
            </a:lvl1pPr>
            <a:lvl2pPr marL="182563" indent="0">
              <a:buNone/>
              <a:defRPr/>
            </a:lvl2pPr>
          </a:lstStyle>
          <a:p>
            <a:pPr lvl="0"/>
            <a:endParaRPr lang="en-US"/>
          </a:p>
        </p:txBody>
      </p:sp>
      <p:sp>
        <p:nvSpPr>
          <p:cNvPr id="50" name="Content Placeholder 2">
            <a:extLst>
              <a:ext uri="{FF2B5EF4-FFF2-40B4-BE49-F238E27FC236}">
                <a16:creationId xmlns:a16="http://schemas.microsoft.com/office/drawing/2014/main" id="{8E9327D7-0D4F-4112-ACE2-38865812C351}"/>
              </a:ext>
            </a:extLst>
          </p:cNvPr>
          <p:cNvSpPr>
            <a:spLocks noGrp="1"/>
          </p:cNvSpPr>
          <p:nvPr>
            <p:ph sz="quarter" idx="45"/>
          </p:nvPr>
        </p:nvSpPr>
        <p:spPr>
          <a:xfrm>
            <a:off x="8613774" y="161014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633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solidFill>
        <a:effectLst/>
      </p:bgPr>
    </p:bg>
    <p:spTree>
      <p:nvGrpSpPr>
        <p:cNvPr id="1" name=""/>
        <p:cNvGrpSpPr/>
        <p:nvPr/>
      </p:nvGrpSpPr>
      <p:grpSpPr>
        <a:xfrm>
          <a:off x="0" y="0"/>
          <a:ext cx="0" cy="0"/>
          <a:chOff x="0" y="0"/>
          <a:chExt cx="0" cy="0"/>
        </a:xfrm>
      </p:grpSpPr>
      <p:sp>
        <p:nvSpPr>
          <p:cNvPr id="20" name="Content Placeholder 5">
            <a:extLst>
              <a:ext uri="{FF2B5EF4-FFF2-40B4-BE49-F238E27FC236}">
                <a16:creationId xmlns:a16="http://schemas.microsoft.com/office/drawing/2014/main" id="{ED4385EE-5073-4A3D-B6F8-3C8F6C236BE3}"/>
              </a:ext>
            </a:extLst>
          </p:cNvPr>
          <p:cNvSpPr>
            <a:spLocks noGrp="1"/>
          </p:cNvSpPr>
          <p:nvPr>
            <p:ph sz="quarter" idx="16" hasCustomPrompt="1"/>
          </p:nvPr>
        </p:nvSpPr>
        <p:spPr>
          <a:xfrm>
            <a:off x="4271957" y="5430240"/>
            <a:ext cx="1381124" cy="664310"/>
          </a:xfrm>
        </p:spPr>
        <p:txBody>
          <a:bodyPr anchor="ctr"/>
          <a:lstStyle>
            <a:lvl1pPr algn="ctr">
              <a:defRPr sz="800"/>
            </a:lvl1pPr>
          </a:lstStyle>
          <a:p>
            <a:pPr lvl="0"/>
            <a:r>
              <a:rPr lang="en-US"/>
              <a:t>Partner / funder logo</a:t>
            </a:r>
            <a:endParaRPr lang="en-GB"/>
          </a:p>
        </p:txBody>
      </p:sp>
      <p:sp>
        <p:nvSpPr>
          <p:cNvPr id="6" name="Content Placeholder 5">
            <a:extLst>
              <a:ext uri="{FF2B5EF4-FFF2-40B4-BE49-F238E27FC236}">
                <a16:creationId xmlns:a16="http://schemas.microsoft.com/office/drawing/2014/main" id="{DE339F1E-AED1-4325-AEEA-45F05B20D7F1}"/>
              </a:ext>
            </a:extLst>
          </p:cNvPr>
          <p:cNvSpPr>
            <a:spLocks noGrp="1"/>
          </p:cNvSpPr>
          <p:nvPr>
            <p:ph sz="quarter" idx="15" hasCustomPrompt="1"/>
          </p:nvPr>
        </p:nvSpPr>
        <p:spPr>
          <a:xfrm>
            <a:off x="2571750" y="5430240"/>
            <a:ext cx="1381124" cy="664310"/>
          </a:xfrm>
        </p:spPr>
        <p:txBody>
          <a:bodyPr anchor="ctr"/>
          <a:lstStyle>
            <a:lvl1pPr algn="ctr">
              <a:defRPr sz="800"/>
            </a:lvl1pPr>
          </a:lstStyle>
          <a:p>
            <a:pPr lvl="0"/>
            <a:r>
              <a:rPr lang="en-US"/>
              <a:t>Partner / funder logo</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763582" y="6361253"/>
            <a:ext cx="2984502" cy="97562"/>
          </a:xfrm>
          <a:prstGeom prst="rect">
            <a:avLst/>
          </a:prstGeom>
        </p:spPr>
        <p:txBody>
          <a:bodyPr wrap="none" lIns="0" tIns="0" rIns="0" bIns="0" anchor="ctr">
            <a:noAutofit/>
          </a:bodyPr>
          <a:lstStyle>
            <a:lvl1pPr algn="l">
              <a:lnSpc>
                <a:spcPct val="90000"/>
              </a:lnSpc>
              <a:defRPr sz="700" b="0">
                <a:solidFill>
                  <a:schemeClr val="tx2"/>
                </a:solidFill>
                <a:latin typeface="+mj-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770942" y="378832"/>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hasCustomPrompt="1"/>
          </p:nvPr>
        </p:nvSpPr>
        <p:spPr>
          <a:xfrm>
            <a:off x="762000" y="2545492"/>
            <a:ext cx="6477000" cy="1074007"/>
          </a:xfrm>
        </p:spPr>
        <p:txBody>
          <a:bodyPr anchor="b"/>
          <a:lstStyle>
            <a:lvl1pPr>
              <a:lnSpc>
                <a:spcPct val="118000"/>
              </a:lnSpc>
              <a:defRPr sz="3000">
                <a:latin typeface="+mj-lt"/>
              </a:defRPr>
            </a:lvl1pPr>
          </a:lstStyle>
          <a:p>
            <a:r>
              <a:rPr lang="en-GB"/>
              <a:t>Presentation title goes here</a:t>
            </a:r>
          </a:p>
        </p:txBody>
      </p:sp>
      <p:sp>
        <p:nvSpPr>
          <p:cNvPr id="7" name="Text Placeholder 6">
            <a:extLst>
              <a:ext uri="{FF2B5EF4-FFF2-40B4-BE49-F238E27FC236}">
                <a16:creationId xmlns:a16="http://schemas.microsoft.com/office/drawing/2014/main" id="{738387E8-F914-4FAF-B2D8-7657B7474DEC}"/>
              </a:ext>
            </a:extLst>
          </p:cNvPr>
          <p:cNvSpPr>
            <a:spLocks noGrp="1"/>
          </p:cNvSpPr>
          <p:nvPr>
            <p:ph type="body" sz="quarter" idx="10" hasCustomPrompt="1"/>
          </p:nvPr>
        </p:nvSpPr>
        <p:spPr>
          <a:xfrm>
            <a:off x="762001" y="3852862"/>
            <a:ext cx="6477000" cy="381000"/>
          </a:xfrm>
        </p:spPr>
        <p:txBody>
          <a:bodyPr/>
          <a:lstStyle>
            <a:lvl1pPr>
              <a:spcBef>
                <a:spcPts val="0"/>
              </a:spcBef>
              <a:defRPr sz="2000" b="1">
                <a:solidFill>
                  <a:schemeClr val="accent1"/>
                </a:solidFill>
              </a:defRPr>
            </a:lvl1pPr>
            <a:lvl2pPr marL="182563" indent="0">
              <a:buNone/>
              <a:defRPr/>
            </a:lvl2pPr>
            <a:lvl5pPr>
              <a:defRPr/>
            </a:lvl5pPr>
          </a:lstStyle>
          <a:p>
            <a:pPr lvl="0"/>
            <a:r>
              <a:rPr lang="en-US"/>
              <a:t>Full Name</a:t>
            </a:r>
          </a:p>
        </p:txBody>
      </p:sp>
      <p:sp>
        <p:nvSpPr>
          <p:cNvPr id="14" name="Text Placeholder 6">
            <a:extLst>
              <a:ext uri="{FF2B5EF4-FFF2-40B4-BE49-F238E27FC236}">
                <a16:creationId xmlns:a16="http://schemas.microsoft.com/office/drawing/2014/main" id="{CED634CF-2B0F-49BC-9573-E74EBBD0F45B}"/>
              </a:ext>
            </a:extLst>
          </p:cNvPr>
          <p:cNvSpPr>
            <a:spLocks noGrp="1"/>
          </p:cNvSpPr>
          <p:nvPr>
            <p:ph type="body" sz="quarter" idx="11" hasCustomPrompt="1"/>
          </p:nvPr>
        </p:nvSpPr>
        <p:spPr>
          <a:xfrm>
            <a:off x="762001" y="4267202"/>
            <a:ext cx="6477000" cy="233363"/>
          </a:xfrm>
        </p:spPr>
        <p:txBody>
          <a:bodyPr/>
          <a:lstStyle>
            <a:lvl1pPr>
              <a:spcBef>
                <a:spcPts val="0"/>
              </a:spcBef>
              <a:defRPr sz="1250" b="0">
                <a:solidFill>
                  <a:schemeClr val="tx2"/>
                </a:solidFill>
              </a:defRPr>
            </a:lvl1pPr>
            <a:lvl2pPr marL="182563" indent="0">
              <a:buNone/>
              <a:defRPr/>
            </a:lvl2pPr>
            <a:lvl5pPr>
              <a:defRPr/>
            </a:lvl5pPr>
          </a:lstStyle>
          <a:p>
            <a:pPr lvl="0"/>
            <a:r>
              <a:rPr lang="en-US"/>
              <a:t>Job Title</a:t>
            </a:r>
          </a:p>
        </p:txBody>
      </p:sp>
      <p:sp>
        <p:nvSpPr>
          <p:cNvPr id="8" name="TextBox 7">
            <a:extLst>
              <a:ext uri="{FF2B5EF4-FFF2-40B4-BE49-F238E27FC236}">
                <a16:creationId xmlns:a16="http://schemas.microsoft.com/office/drawing/2014/main" id="{BC1CBCA0-0A2A-497A-82CF-7E6A736C5695}"/>
              </a:ext>
            </a:extLst>
          </p:cNvPr>
          <p:cNvSpPr txBox="1"/>
          <p:nvPr userDrawn="1"/>
        </p:nvSpPr>
        <p:spPr>
          <a:xfrm>
            <a:off x="763583" y="6520638"/>
            <a:ext cx="3556001" cy="95250"/>
          </a:xfrm>
          <a:prstGeom prst="rect">
            <a:avLst/>
          </a:prstGeom>
          <a:noFill/>
        </p:spPr>
        <p:txBody>
          <a:bodyPr wrap="square" lIns="0" tIns="0" rIns="0" bIns="0" rtlCol="0">
            <a:noAutofit/>
          </a:bodyPr>
          <a:lstStyle/>
          <a:p>
            <a:r>
              <a:rPr lang="en-GB" sz="650">
                <a:solidFill>
                  <a:schemeClr val="tx2"/>
                </a:solidFill>
              </a:rPr>
              <a:t>Copyright © 2021 Centre for Process Innovation Limited trading as CPI. All rights reserved.</a:t>
            </a:r>
          </a:p>
        </p:txBody>
      </p:sp>
      <p:pic>
        <p:nvPicPr>
          <p:cNvPr id="16" name="Graphic 15">
            <a:extLst>
              <a:ext uri="{FF2B5EF4-FFF2-40B4-BE49-F238E27FC236}">
                <a16:creationId xmlns:a16="http://schemas.microsoft.com/office/drawing/2014/main" id="{6BA13724-0655-4CD9-8AAD-B3B46DE139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6758" y="5428792"/>
            <a:ext cx="1476376" cy="667208"/>
          </a:xfrm>
          <a:prstGeom prst="rect">
            <a:avLst/>
          </a:prstGeom>
        </p:spPr>
      </p:pic>
      <p:sp>
        <p:nvSpPr>
          <p:cNvPr id="17" name="Slide Number Placeholder 21">
            <a:extLst>
              <a:ext uri="{FF2B5EF4-FFF2-40B4-BE49-F238E27FC236}">
                <a16:creationId xmlns:a16="http://schemas.microsoft.com/office/drawing/2014/main" id="{F5466D21-C757-4225-93B9-6A24A860A29D}"/>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15" name="Graphic 14">
            <a:extLst>
              <a:ext uri="{FF2B5EF4-FFF2-40B4-BE49-F238E27FC236}">
                <a16:creationId xmlns:a16="http://schemas.microsoft.com/office/drawing/2014/main" id="{0BF20430-DAB4-48E9-99C3-E10B9EF02BC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76535" y="0"/>
            <a:ext cx="2984500" cy="6858000"/>
          </a:xfrm>
          <a:prstGeom prst="rect">
            <a:avLst/>
          </a:prstGeom>
        </p:spPr>
      </p:pic>
      <p:sp>
        <p:nvSpPr>
          <p:cNvPr id="12" name="Picture Placeholder 11">
            <a:extLst>
              <a:ext uri="{FF2B5EF4-FFF2-40B4-BE49-F238E27FC236}">
                <a16:creationId xmlns:a16="http://schemas.microsoft.com/office/drawing/2014/main" id="{330697A8-799F-4F80-BB1F-136A6488E73E}"/>
              </a:ext>
            </a:extLst>
          </p:cNvPr>
          <p:cNvSpPr>
            <a:spLocks noGrp="1"/>
          </p:cNvSpPr>
          <p:nvPr>
            <p:ph type="pic" sz="quarter" idx="12"/>
          </p:nvPr>
        </p:nvSpPr>
        <p:spPr>
          <a:xfrm>
            <a:off x="8127998" y="-1"/>
            <a:ext cx="4064002" cy="6857999"/>
          </a:xfrm>
          <a:noFill/>
        </p:spPr>
        <p:txBody>
          <a:bodyPr anchor="ctr"/>
          <a:lstStyle>
            <a:lvl1pPr algn="ctr">
              <a:spcBef>
                <a:spcPts val="0"/>
              </a:spcBef>
              <a:defRPr sz="1250">
                <a:solidFill>
                  <a:schemeClr val="tx2"/>
                </a:solidFill>
              </a:defRPr>
            </a:lvl1pPr>
          </a:lstStyle>
          <a:p>
            <a:r>
              <a:rPr lang="en-US"/>
              <a:t>Click icon to add picture</a:t>
            </a:r>
            <a:endParaRPr lang="en-GB"/>
          </a:p>
        </p:txBody>
      </p:sp>
    </p:spTree>
    <p:extLst>
      <p:ext uri="{BB962C8B-B14F-4D97-AF65-F5344CB8AC3E}">
        <p14:creationId xmlns:p14="http://schemas.microsoft.com/office/powerpoint/2010/main" val="3796889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olumn with Media Tiles">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1" y="706572"/>
            <a:ext cx="3177539" cy="771525"/>
          </a:xfrm>
        </p:spPr>
        <p:txBody>
          <a:bodyPr/>
          <a:lstStyle>
            <a:lvl1pPr>
              <a:lnSpc>
                <a:spcPct val="118000"/>
              </a:lnSpc>
              <a:spcBef>
                <a:spcPts val="0"/>
              </a:spcBef>
              <a:defRPr sz="2251">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1" y="1714502"/>
            <a:ext cx="3177539" cy="40005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6E8979F6-E87C-47F7-BD89-6F8F1B41DB4E}"/>
              </a:ext>
            </a:extLst>
          </p:cNvPr>
          <p:cNvSpPr>
            <a:spLocks noGrp="1"/>
          </p:cNvSpPr>
          <p:nvPr>
            <p:ph sz="quarter" idx="14" hasCustomPrompt="1"/>
          </p:nvPr>
        </p:nvSpPr>
        <p:spPr>
          <a:xfrm>
            <a:off x="4362649" y="762002"/>
            <a:ext cx="3464351" cy="2409825"/>
          </a:xfrm>
          <a:noFill/>
        </p:spPr>
        <p:txBody>
          <a:bodyPr anchor="ctr"/>
          <a:lstStyle>
            <a:lvl1pPr algn="ctr">
              <a:spcBef>
                <a:spcPts val="0"/>
              </a:spcBef>
              <a:defRPr sz="1251"/>
            </a:lvl1pPr>
          </a:lstStyle>
          <a:p>
            <a:pPr lvl="0"/>
            <a:r>
              <a:rPr lang="en-GB"/>
              <a:t>Click to add content</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2" name="Content Placeholder 7">
            <a:extLst>
              <a:ext uri="{FF2B5EF4-FFF2-40B4-BE49-F238E27FC236}">
                <a16:creationId xmlns:a16="http://schemas.microsoft.com/office/drawing/2014/main" id="{A339751D-6F9A-4EDF-9E6A-1C76463E6440}"/>
              </a:ext>
            </a:extLst>
          </p:cNvPr>
          <p:cNvSpPr>
            <a:spLocks noGrp="1"/>
          </p:cNvSpPr>
          <p:nvPr>
            <p:ph sz="quarter" idx="15" hasCustomPrompt="1"/>
          </p:nvPr>
        </p:nvSpPr>
        <p:spPr>
          <a:xfrm>
            <a:off x="4362649" y="3305178"/>
            <a:ext cx="3464351" cy="2409825"/>
          </a:xfrm>
          <a:noFill/>
        </p:spPr>
        <p:txBody>
          <a:bodyPr anchor="ctr"/>
          <a:lstStyle>
            <a:lvl1pPr algn="ctr">
              <a:spcBef>
                <a:spcPts val="0"/>
              </a:spcBef>
              <a:defRPr sz="1251"/>
            </a:lvl1pPr>
          </a:lstStyle>
          <a:p>
            <a:pPr lvl="0"/>
            <a:r>
              <a:rPr lang="en-GB"/>
              <a:t>Click to add content</a:t>
            </a:r>
          </a:p>
        </p:txBody>
      </p:sp>
      <p:sp>
        <p:nvSpPr>
          <p:cNvPr id="23" name="Content Placeholder 7">
            <a:extLst>
              <a:ext uri="{FF2B5EF4-FFF2-40B4-BE49-F238E27FC236}">
                <a16:creationId xmlns:a16="http://schemas.microsoft.com/office/drawing/2014/main" id="{17CECE8F-EE15-4094-A73D-127306B66A7D}"/>
              </a:ext>
            </a:extLst>
          </p:cNvPr>
          <p:cNvSpPr>
            <a:spLocks noGrp="1"/>
          </p:cNvSpPr>
          <p:nvPr>
            <p:ph sz="quarter" idx="16" hasCustomPrompt="1"/>
          </p:nvPr>
        </p:nvSpPr>
        <p:spPr>
          <a:xfrm>
            <a:off x="7965651" y="762000"/>
            <a:ext cx="3464351" cy="4953000"/>
          </a:xfrm>
          <a:noFill/>
        </p:spPr>
        <p:txBody>
          <a:bodyPr anchor="ctr"/>
          <a:lstStyle>
            <a:lvl1pPr algn="ctr">
              <a:spcBef>
                <a:spcPts val="0"/>
              </a:spcBef>
              <a:defRPr sz="1251"/>
            </a:lvl1pPr>
          </a:lstStyle>
          <a:p>
            <a:pPr lvl="0"/>
            <a:r>
              <a:rPr lang="en-GB"/>
              <a:t>Click to add content</a:t>
            </a:r>
          </a:p>
        </p:txBody>
      </p:sp>
    </p:spTree>
    <p:extLst>
      <p:ext uri="{BB962C8B-B14F-4D97-AF65-F5344CB8AC3E}">
        <p14:creationId xmlns:p14="http://schemas.microsoft.com/office/powerpoint/2010/main" val="36126514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Picture Placeholder 3">
            <a:extLst>
              <a:ext uri="{FF2B5EF4-FFF2-40B4-BE49-F238E27FC236}">
                <a16:creationId xmlns:a16="http://schemas.microsoft.com/office/drawing/2014/main" id="{BA2572C6-BC01-4484-B9F3-883785EC4968}"/>
              </a:ext>
            </a:extLst>
          </p:cNvPr>
          <p:cNvSpPr>
            <a:spLocks noGrp="1"/>
          </p:cNvSpPr>
          <p:nvPr>
            <p:ph type="pic" sz="quarter" idx="28"/>
          </p:nvPr>
        </p:nvSpPr>
        <p:spPr>
          <a:xfrm>
            <a:off x="2666478" y="762000"/>
            <a:ext cx="3362324" cy="2419200"/>
          </a:xfrm>
        </p:spPr>
        <p:txBody>
          <a:bodyPr anchor="ctr"/>
          <a:lstStyle>
            <a:lvl1pPr algn="ctr">
              <a:defRPr/>
            </a:lvl1pPr>
          </a:lstStyle>
          <a:p>
            <a:r>
              <a:rPr lang="en-US"/>
              <a:t>Click icon to add picture</a:t>
            </a:r>
            <a:endParaRPr lang="en-GB"/>
          </a:p>
        </p:txBody>
      </p:sp>
      <p:sp>
        <p:nvSpPr>
          <p:cNvPr id="24" name="Picture Placeholder 3">
            <a:extLst>
              <a:ext uri="{FF2B5EF4-FFF2-40B4-BE49-F238E27FC236}">
                <a16:creationId xmlns:a16="http://schemas.microsoft.com/office/drawing/2014/main" id="{5BFF6E88-C216-4233-9EB5-0B827CD104C3}"/>
              </a:ext>
            </a:extLst>
          </p:cNvPr>
          <p:cNvSpPr>
            <a:spLocks noGrp="1"/>
          </p:cNvSpPr>
          <p:nvPr>
            <p:ph type="pic" sz="quarter" idx="29"/>
          </p:nvPr>
        </p:nvSpPr>
        <p:spPr>
          <a:xfrm>
            <a:off x="8067678" y="762000"/>
            <a:ext cx="3362324" cy="2419200"/>
          </a:xfrm>
        </p:spPr>
        <p:txBody>
          <a:bodyPr anchor="ctr"/>
          <a:lstStyle>
            <a:lvl1pPr algn="ctr">
              <a:defRPr/>
            </a:lvl1pPr>
          </a:lstStyle>
          <a:p>
            <a:r>
              <a:rPr lang="en-US"/>
              <a:t>Click icon to add picture</a:t>
            </a:r>
            <a:endParaRPr lang="en-GB"/>
          </a:p>
        </p:txBody>
      </p:sp>
      <p:sp>
        <p:nvSpPr>
          <p:cNvPr id="25" name="Picture Placeholder 3">
            <a:extLst>
              <a:ext uri="{FF2B5EF4-FFF2-40B4-BE49-F238E27FC236}">
                <a16:creationId xmlns:a16="http://schemas.microsoft.com/office/drawing/2014/main" id="{A79CFD3D-4F08-4EB9-AF3B-0181011EB591}"/>
              </a:ext>
            </a:extLst>
          </p:cNvPr>
          <p:cNvSpPr>
            <a:spLocks noGrp="1"/>
          </p:cNvSpPr>
          <p:nvPr>
            <p:ph type="pic" sz="quarter" idx="30"/>
          </p:nvPr>
        </p:nvSpPr>
        <p:spPr>
          <a:xfrm>
            <a:off x="2666478" y="3295800"/>
            <a:ext cx="3362324" cy="2419200"/>
          </a:xfrm>
        </p:spPr>
        <p:txBody>
          <a:bodyPr anchor="ctr"/>
          <a:lstStyle>
            <a:lvl1pPr algn="ctr">
              <a:defRPr/>
            </a:lvl1pPr>
          </a:lstStyle>
          <a:p>
            <a:r>
              <a:rPr lang="en-US"/>
              <a:t>Click icon to add picture</a:t>
            </a:r>
            <a:endParaRPr lang="en-GB"/>
          </a:p>
        </p:txBody>
      </p:sp>
      <p:sp>
        <p:nvSpPr>
          <p:cNvPr id="26" name="Picture Placeholder 3">
            <a:extLst>
              <a:ext uri="{FF2B5EF4-FFF2-40B4-BE49-F238E27FC236}">
                <a16:creationId xmlns:a16="http://schemas.microsoft.com/office/drawing/2014/main" id="{4DFA9464-F080-4BFA-8693-A69386C79970}"/>
              </a:ext>
            </a:extLst>
          </p:cNvPr>
          <p:cNvSpPr>
            <a:spLocks noGrp="1"/>
          </p:cNvSpPr>
          <p:nvPr>
            <p:ph type="pic" sz="quarter" idx="31"/>
          </p:nvPr>
        </p:nvSpPr>
        <p:spPr>
          <a:xfrm>
            <a:off x="8067678" y="3295800"/>
            <a:ext cx="3362324" cy="2419200"/>
          </a:xfrm>
        </p:spPr>
        <p:txBody>
          <a:bodyPr anchor="ctr"/>
          <a:lstStyle>
            <a:lvl1pPr algn="ctr">
              <a:defRPr/>
            </a:lvl1pPr>
          </a:lstStyle>
          <a:p>
            <a:r>
              <a:rPr lang="en-US"/>
              <a:t>Click icon to add picture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 name="Text Placeholder 2">
            <a:extLst>
              <a:ext uri="{FF2B5EF4-FFF2-40B4-BE49-F238E27FC236}">
                <a16:creationId xmlns:a16="http://schemas.microsoft.com/office/drawing/2014/main" id="{6E3B5AAC-19B4-46EA-9569-0C752BEB0A12}"/>
              </a:ext>
            </a:extLst>
          </p:cNvPr>
          <p:cNvSpPr>
            <a:spLocks noGrp="1"/>
          </p:cNvSpPr>
          <p:nvPr>
            <p:ph type="body" sz="quarter" idx="18"/>
          </p:nvPr>
        </p:nvSpPr>
        <p:spPr>
          <a:xfrm>
            <a:off x="762002" y="762002"/>
            <a:ext cx="1905001" cy="2419351"/>
          </a:xfrm>
          <a:solidFill>
            <a:schemeClr val="bg1"/>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20" name="Text Placeholder 11">
            <a:extLst>
              <a:ext uri="{FF2B5EF4-FFF2-40B4-BE49-F238E27FC236}">
                <a16:creationId xmlns:a16="http://schemas.microsoft.com/office/drawing/2014/main" id="{B0134F39-DE38-4C8C-95FD-62A0B77722F4}"/>
              </a:ext>
            </a:extLst>
          </p:cNvPr>
          <p:cNvSpPr>
            <a:spLocks noGrp="1"/>
          </p:cNvSpPr>
          <p:nvPr>
            <p:ph type="body" sz="quarter" idx="16"/>
          </p:nvPr>
        </p:nvSpPr>
        <p:spPr>
          <a:xfrm>
            <a:off x="1016796" y="1546862"/>
            <a:ext cx="1395411"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2" name="Text Placeholder 2">
            <a:extLst>
              <a:ext uri="{FF2B5EF4-FFF2-40B4-BE49-F238E27FC236}">
                <a16:creationId xmlns:a16="http://schemas.microsoft.com/office/drawing/2014/main" id="{EDD2B818-E56E-4F98-8304-52C0481B58A0}"/>
              </a:ext>
            </a:extLst>
          </p:cNvPr>
          <p:cNvSpPr>
            <a:spLocks noGrp="1"/>
          </p:cNvSpPr>
          <p:nvPr>
            <p:ph type="body" sz="quarter" idx="20"/>
          </p:nvPr>
        </p:nvSpPr>
        <p:spPr>
          <a:xfrm>
            <a:off x="6162678" y="762002"/>
            <a:ext cx="1905001" cy="2419351"/>
          </a:xfrm>
          <a:solidFill>
            <a:schemeClr val="accent1"/>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23" name="Text Placeholder 11">
            <a:extLst>
              <a:ext uri="{FF2B5EF4-FFF2-40B4-BE49-F238E27FC236}">
                <a16:creationId xmlns:a16="http://schemas.microsoft.com/office/drawing/2014/main" id="{45CAFA29-B7ED-421E-9AE6-05C862B2A932}"/>
              </a:ext>
            </a:extLst>
          </p:cNvPr>
          <p:cNvSpPr>
            <a:spLocks noGrp="1"/>
          </p:cNvSpPr>
          <p:nvPr>
            <p:ph type="body" sz="quarter" idx="21"/>
          </p:nvPr>
        </p:nvSpPr>
        <p:spPr>
          <a:xfrm>
            <a:off x="6417472" y="1546862"/>
            <a:ext cx="1395411"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9" name="Text Placeholder 2">
            <a:extLst>
              <a:ext uri="{FF2B5EF4-FFF2-40B4-BE49-F238E27FC236}">
                <a16:creationId xmlns:a16="http://schemas.microsoft.com/office/drawing/2014/main" id="{23A09BC3-1547-46CB-B07D-B8B68E61858F}"/>
              </a:ext>
            </a:extLst>
          </p:cNvPr>
          <p:cNvSpPr>
            <a:spLocks noGrp="1"/>
          </p:cNvSpPr>
          <p:nvPr>
            <p:ph type="body" sz="quarter" idx="23"/>
          </p:nvPr>
        </p:nvSpPr>
        <p:spPr>
          <a:xfrm>
            <a:off x="762002" y="3295651"/>
            <a:ext cx="1905001" cy="2419351"/>
          </a:xfrm>
          <a:solidFill>
            <a:schemeClr val="accent4"/>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30" name="Text Placeholder 11">
            <a:extLst>
              <a:ext uri="{FF2B5EF4-FFF2-40B4-BE49-F238E27FC236}">
                <a16:creationId xmlns:a16="http://schemas.microsoft.com/office/drawing/2014/main" id="{4A6BACC4-DD85-41C4-BD4C-56CAA3A013B4}"/>
              </a:ext>
            </a:extLst>
          </p:cNvPr>
          <p:cNvSpPr>
            <a:spLocks noGrp="1"/>
          </p:cNvSpPr>
          <p:nvPr>
            <p:ph type="body" sz="quarter" idx="24"/>
          </p:nvPr>
        </p:nvSpPr>
        <p:spPr>
          <a:xfrm>
            <a:off x="1016796" y="4080513"/>
            <a:ext cx="1395411"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32" name="Text Placeholder 2">
            <a:extLst>
              <a:ext uri="{FF2B5EF4-FFF2-40B4-BE49-F238E27FC236}">
                <a16:creationId xmlns:a16="http://schemas.microsoft.com/office/drawing/2014/main" id="{F1FD157D-B8AF-4AF8-8EAF-45D5EB9E5C09}"/>
              </a:ext>
            </a:extLst>
          </p:cNvPr>
          <p:cNvSpPr>
            <a:spLocks noGrp="1"/>
          </p:cNvSpPr>
          <p:nvPr>
            <p:ph type="body" sz="quarter" idx="26"/>
          </p:nvPr>
        </p:nvSpPr>
        <p:spPr>
          <a:xfrm>
            <a:off x="6162678" y="3295651"/>
            <a:ext cx="1905001" cy="2419351"/>
          </a:xfrm>
          <a:solidFill>
            <a:schemeClr val="accent3"/>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33" name="Text Placeholder 11">
            <a:extLst>
              <a:ext uri="{FF2B5EF4-FFF2-40B4-BE49-F238E27FC236}">
                <a16:creationId xmlns:a16="http://schemas.microsoft.com/office/drawing/2014/main" id="{9FEA51F8-3A2A-46D7-B388-A627D597561E}"/>
              </a:ext>
            </a:extLst>
          </p:cNvPr>
          <p:cNvSpPr>
            <a:spLocks noGrp="1"/>
          </p:cNvSpPr>
          <p:nvPr>
            <p:ph type="body" sz="quarter" idx="27"/>
          </p:nvPr>
        </p:nvSpPr>
        <p:spPr>
          <a:xfrm>
            <a:off x="6417472" y="4080513"/>
            <a:ext cx="1395411"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26461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6" name="Picture Placeholder 5">
            <a:extLst>
              <a:ext uri="{FF2B5EF4-FFF2-40B4-BE49-F238E27FC236}">
                <a16:creationId xmlns:a16="http://schemas.microsoft.com/office/drawing/2014/main" id="{05B0BECF-7205-4307-8BCB-AEF36F0F8308}"/>
              </a:ext>
            </a:extLst>
          </p:cNvPr>
          <p:cNvSpPr>
            <a:spLocks noGrp="1"/>
          </p:cNvSpPr>
          <p:nvPr>
            <p:ph type="pic" sz="quarter" idx="33"/>
          </p:nvPr>
        </p:nvSpPr>
        <p:spPr>
          <a:xfrm>
            <a:off x="3408467" y="1524000"/>
            <a:ext cx="2628000" cy="2297072"/>
          </a:xfrm>
          <a:noFill/>
        </p:spPr>
        <p:txBody>
          <a:bodyPr anchor="t"/>
          <a:lstStyle>
            <a:lvl1pPr algn="ctr">
              <a:defRPr/>
            </a:lvl1pPr>
          </a:lstStyle>
          <a:p>
            <a:r>
              <a:rPr lang="en-US"/>
              <a:t>Click icon to add picture</a:t>
            </a:r>
            <a:endParaRPr lang="en-GB"/>
          </a:p>
        </p:txBody>
      </p:sp>
      <p:sp>
        <p:nvSpPr>
          <p:cNvPr id="28" name="Picture Placeholder 5">
            <a:extLst>
              <a:ext uri="{FF2B5EF4-FFF2-40B4-BE49-F238E27FC236}">
                <a16:creationId xmlns:a16="http://schemas.microsoft.com/office/drawing/2014/main" id="{ED283B12-9CD6-41F1-879A-6313275F73B4}"/>
              </a:ext>
            </a:extLst>
          </p:cNvPr>
          <p:cNvSpPr>
            <a:spLocks noGrp="1"/>
          </p:cNvSpPr>
          <p:nvPr>
            <p:ph type="pic" sz="quarter" idx="34"/>
          </p:nvPr>
        </p:nvSpPr>
        <p:spPr>
          <a:xfrm>
            <a:off x="6166483" y="1524000"/>
            <a:ext cx="2628000" cy="2297072"/>
          </a:xfrm>
          <a:noFill/>
        </p:spPr>
        <p:txBody>
          <a:bodyPr anchor="t"/>
          <a:lstStyle>
            <a:lvl1pPr algn="ctr">
              <a:defRPr/>
            </a:lvl1pPr>
          </a:lstStyle>
          <a:p>
            <a:r>
              <a:rPr lang="en-US"/>
              <a:t>Click icon to add picture</a:t>
            </a:r>
            <a:endParaRPr lang="en-GB"/>
          </a:p>
        </p:txBody>
      </p:sp>
      <p:sp>
        <p:nvSpPr>
          <p:cNvPr id="29" name="Picture Placeholder 5">
            <a:extLst>
              <a:ext uri="{FF2B5EF4-FFF2-40B4-BE49-F238E27FC236}">
                <a16:creationId xmlns:a16="http://schemas.microsoft.com/office/drawing/2014/main" id="{EBFF8C42-442A-4A3A-AFA4-97E4733B2075}"/>
              </a:ext>
            </a:extLst>
          </p:cNvPr>
          <p:cNvSpPr>
            <a:spLocks noGrp="1"/>
          </p:cNvSpPr>
          <p:nvPr>
            <p:ph type="pic" sz="quarter" idx="35"/>
          </p:nvPr>
        </p:nvSpPr>
        <p:spPr>
          <a:xfrm>
            <a:off x="8897251" y="1524000"/>
            <a:ext cx="2628000" cy="2297072"/>
          </a:xfrm>
          <a:noFill/>
        </p:spPr>
        <p:txBody>
          <a:bodyPr anchor="t"/>
          <a:lstStyle>
            <a:lvl1pPr algn="ctr">
              <a:defRPr/>
            </a:lvl1pPr>
          </a:lstStyle>
          <a:p>
            <a:r>
              <a:rPr lang="en-US"/>
              <a:t>Click icon to add picture</a:t>
            </a:r>
            <a:endParaRPr lang="en-GB"/>
          </a:p>
        </p:txBody>
      </p:sp>
      <p:sp>
        <p:nvSpPr>
          <p:cNvPr id="6" name="Picture Placeholder 5">
            <a:extLst>
              <a:ext uri="{FF2B5EF4-FFF2-40B4-BE49-F238E27FC236}">
                <a16:creationId xmlns:a16="http://schemas.microsoft.com/office/drawing/2014/main" id="{D593B674-348E-490F-8FAD-B1CD17586EB6}"/>
              </a:ext>
            </a:extLst>
          </p:cNvPr>
          <p:cNvSpPr>
            <a:spLocks noGrp="1"/>
          </p:cNvSpPr>
          <p:nvPr>
            <p:ph type="pic" sz="quarter" idx="32"/>
          </p:nvPr>
        </p:nvSpPr>
        <p:spPr>
          <a:xfrm>
            <a:off x="666751" y="1524002"/>
            <a:ext cx="2628000" cy="2297073"/>
          </a:xfrm>
          <a:noFill/>
        </p:spPr>
        <p:txBody>
          <a:bodyPr anchor="t"/>
          <a:lstStyle>
            <a:lvl1pPr algn="ctr">
              <a:defRPr/>
            </a:lvl1pPr>
          </a:lstStyle>
          <a:p>
            <a:r>
              <a:rPr lang="en-US"/>
              <a:t>Click icon to add picture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 name="Text Placeholder 2">
            <a:extLst>
              <a:ext uri="{FF2B5EF4-FFF2-40B4-BE49-F238E27FC236}">
                <a16:creationId xmlns:a16="http://schemas.microsoft.com/office/drawing/2014/main" id="{6E3B5AAC-19B4-46EA-9569-0C752BEB0A12}"/>
              </a:ext>
            </a:extLst>
          </p:cNvPr>
          <p:cNvSpPr>
            <a:spLocks noGrp="1"/>
          </p:cNvSpPr>
          <p:nvPr>
            <p:ph type="body" sz="quarter" idx="18"/>
          </p:nvPr>
        </p:nvSpPr>
        <p:spPr>
          <a:xfrm>
            <a:off x="666752" y="3821075"/>
            <a:ext cx="2627999" cy="1893927"/>
          </a:xfrm>
          <a:solidFill>
            <a:schemeClr val="bg1"/>
          </a:solidFill>
        </p:spPr>
        <p:txBody>
          <a:bodyPr lIns="252000" tIns="180000" rIns="252000" anchor="t"/>
          <a:lstStyle>
            <a:lvl1pPr algn="l">
              <a:spcBef>
                <a:spcPts val="500"/>
              </a:spcBef>
              <a:defRPr sz="1500" b="1">
                <a:solidFill>
                  <a:schemeClr val="bg2"/>
                </a:solidFill>
                <a:latin typeface="+mj-lt"/>
              </a:defRPr>
            </a:lvl1pPr>
          </a:lstStyle>
          <a:p>
            <a:pPr lvl="0"/>
            <a:r>
              <a:rPr lang="en-US"/>
              <a:t>Click to edit Master text styles</a:t>
            </a:r>
          </a:p>
        </p:txBody>
      </p:sp>
      <p:sp>
        <p:nvSpPr>
          <p:cNvPr id="20" name="Text Placeholder 11">
            <a:extLst>
              <a:ext uri="{FF2B5EF4-FFF2-40B4-BE49-F238E27FC236}">
                <a16:creationId xmlns:a16="http://schemas.microsoft.com/office/drawing/2014/main" id="{B0134F39-DE38-4C8C-95FD-62A0B77722F4}"/>
              </a:ext>
            </a:extLst>
          </p:cNvPr>
          <p:cNvSpPr>
            <a:spLocks noGrp="1"/>
          </p:cNvSpPr>
          <p:nvPr>
            <p:ph type="body" sz="quarter" idx="16"/>
          </p:nvPr>
        </p:nvSpPr>
        <p:spPr>
          <a:xfrm>
            <a:off x="923927" y="4402934"/>
            <a:ext cx="2113644" cy="1026319"/>
          </a:xfrm>
          <a:noFill/>
        </p:spPr>
        <p:txBody>
          <a:bodyPr lIns="0" tIns="0" rIns="0"/>
          <a:lstStyle>
            <a:lvl1pPr algn="l">
              <a:spcBef>
                <a:spcPts val="700"/>
              </a:spcBef>
              <a:defRPr sz="1000" b="0">
                <a:solidFill>
                  <a:schemeClr val="bg2"/>
                </a:solidFill>
              </a:defRPr>
            </a:lvl1pPr>
          </a:lstStyle>
          <a:p>
            <a:pPr lvl="0"/>
            <a:r>
              <a:rPr lang="en-US"/>
              <a:t>Click to edit Master text styles</a:t>
            </a:r>
          </a:p>
        </p:txBody>
      </p:sp>
      <p:sp>
        <p:nvSpPr>
          <p:cNvPr id="2" name="Title 1">
            <a:extLst>
              <a:ext uri="{FF2B5EF4-FFF2-40B4-BE49-F238E27FC236}">
                <a16:creationId xmlns:a16="http://schemas.microsoft.com/office/drawing/2014/main" id="{7121E575-78AB-49CC-BDF3-63AECD27D76C}"/>
              </a:ext>
            </a:extLst>
          </p:cNvPr>
          <p:cNvSpPr>
            <a:spLocks noGrp="1"/>
          </p:cNvSpPr>
          <p:nvPr>
            <p:ph type="title"/>
          </p:nvPr>
        </p:nvSpPr>
        <p:spPr/>
        <p:txBody>
          <a:bodyPr/>
          <a:lstStyle/>
          <a:p>
            <a:r>
              <a:rPr lang="en-US"/>
              <a:t>Click to edit Master title style</a:t>
            </a:r>
            <a:endParaRPr lang="en-GB"/>
          </a:p>
        </p:txBody>
      </p:sp>
      <p:sp>
        <p:nvSpPr>
          <p:cNvPr id="34" name="Text Placeholder 33">
            <a:extLst>
              <a:ext uri="{FF2B5EF4-FFF2-40B4-BE49-F238E27FC236}">
                <a16:creationId xmlns:a16="http://schemas.microsoft.com/office/drawing/2014/main" id="{044998B7-5AF3-4238-8B6A-A935776333BB}"/>
              </a:ext>
            </a:extLst>
          </p:cNvPr>
          <p:cNvSpPr>
            <a:spLocks noGrp="1"/>
          </p:cNvSpPr>
          <p:nvPr>
            <p:ph type="body" sz="quarter" idx="19" hasCustomPrompt="1"/>
          </p:nvPr>
        </p:nvSpPr>
        <p:spPr>
          <a:xfrm>
            <a:off x="825979" y="1524004"/>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bg1"/>
          </a:solidFill>
        </p:spPr>
        <p:txBody>
          <a:bodyPr wrap="square" anchor="ctr">
            <a:noAutofit/>
          </a:bodyPr>
          <a:lstStyle>
            <a:lvl1pPr algn="ctr">
              <a:defRPr sz="133"/>
            </a:lvl1pPr>
          </a:lstStyle>
          <a:p>
            <a:pPr lvl="0"/>
            <a:r>
              <a:rPr lang="en-GB"/>
              <a:t> </a:t>
            </a:r>
          </a:p>
        </p:txBody>
      </p:sp>
      <p:sp>
        <p:nvSpPr>
          <p:cNvPr id="36" name="Text Placeholder 2">
            <a:extLst>
              <a:ext uri="{FF2B5EF4-FFF2-40B4-BE49-F238E27FC236}">
                <a16:creationId xmlns:a16="http://schemas.microsoft.com/office/drawing/2014/main" id="{88A04E6E-A0D9-4A93-A79A-55CBD7133A8F}"/>
              </a:ext>
            </a:extLst>
          </p:cNvPr>
          <p:cNvSpPr>
            <a:spLocks noGrp="1"/>
          </p:cNvSpPr>
          <p:nvPr>
            <p:ph type="body" sz="quarter" idx="21"/>
          </p:nvPr>
        </p:nvSpPr>
        <p:spPr>
          <a:xfrm>
            <a:off x="3408471" y="3821075"/>
            <a:ext cx="2627999" cy="1893927"/>
          </a:xfrm>
          <a:solidFill>
            <a:schemeClr val="accent1"/>
          </a:solidFill>
        </p:spPr>
        <p:txBody>
          <a:bodyPr lIns="252000" tIns="180000" rIns="252000" anchor="t"/>
          <a:lstStyle>
            <a:lvl1pPr algn="l">
              <a:spcBef>
                <a:spcPts val="500"/>
              </a:spcBef>
              <a:defRPr sz="1500" b="1">
                <a:solidFill>
                  <a:schemeClr val="bg2"/>
                </a:solidFill>
                <a:latin typeface="+mj-lt"/>
              </a:defRPr>
            </a:lvl1pPr>
          </a:lstStyle>
          <a:p>
            <a:pPr lvl="0"/>
            <a:r>
              <a:rPr lang="en-US"/>
              <a:t>Click to edit Master text styles</a:t>
            </a:r>
          </a:p>
        </p:txBody>
      </p:sp>
      <p:sp>
        <p:nvSpPr>
          <p:cNvPr id="37" name="Text Placeholder 11">
            <a:extLst>
              <a:ext uri="{FF2B5EF4-FFF2-40B4-BE49-F238E27FC236}">
                <a16:creationId xmlns:a16="http://schemas.microsoft.com/office/drawing/2014/main" id="{09CD5EC5-71D4-4C49-AEB9-D778922F9027}"/>
              </a:ext>
            </a:extLst>
          </p:cNvPr>
          <p:cNvSpPr>
            <a:spLocks noGrp="1"/>
          </p:cNvSpPr>
          <p:nvPr>
            <p:ph type="body" sz="quarter" idx="22"/>
          </p:nvPr>
        </p:nvSpPr>
        <p:spPr>
          <a:xfrm>
            <a:off x="3665646" y="4402931"/>
            <a:ext cx="2113644" cy="1026320"/>
          </a:xfrm>
          <a:noFill/>
        </p:spPr>
        <p:txBody>
          <a:bodyPr lIns="0" tIns="0" rIns="0"/>
          <a:lstStyle>
            <a:lvl1pPr algn="l">
              <a:spcBef>
                <a:spcPts val="700"/>
              </a:spcBef>
              <a:defRPr sz="1000" b="0">
                <a:solidFill>
                  <a:schemeClr val="bg2"/>
                </a:solidFill>
              </a:defRPr>
            </a:lvl1pPr>
          </a:lstStyle>
          <a:p>
            <a:pPr lvl="0"/>
            <a:r>
              <a:rPr lang="en-US"/>
              <a:t>Click to edit Master text styles</a:t>
            </a:r>
          </a:p>
        </p:txBody>
      </p:sp>
      <p:sp>
        <p:nvSpPr>
          <p:cNvPr id="38" name="Text Placeholder 37">
            <a:extLst>
              <a:ext uri="{FF2B5EF4-FFF2-40B4-BE49-F238E27FC236}">
                <a16:creationId xmlns:a16="http://schemas.microsoft.com/office/drawing/2014/main" id="{6C59621F-5953-4F83-8E26-96A1BF3C2410}"/>
              </a:ext>
            </a:extLst>
          </p:cNvPr>
          <p:cNvSpPr>
            <a:spLocks noGrp="1"/>
          </p:cNvSpPr>
          <p:nvPr>
            <p:ph type="body" sz="quarter" idx="23" hasCustomPrompt="1"/>
          </p:nvPr>
        </p:nvSpPr>
        <p:spPr>
          <a:xfrm>
            <a:off x="3567695" y="1524004"/>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1"/>
          </a:solidFill>
        </p:spPr>
        <p:txBody>
          <a:bodyPr wrap="square" anchor="ctr">
            <a:noAutofit/>
          </a:bodyPr>
          <a:lstStyle>
            <a:lvl1pPr algn="ctr">
              <a:defRPr sz="133"/>
            </a:lvl1pPr>
          </a:lstStyle>
          <a:p>
            <a:pPr lvl="0"/>
            <a:r>
              <a:rPr lang="en-GB"/>
              <a:t> </a:t>
            </a:r>
          </a:p>
        </p:txBody>
      </p:sp>
      <p:sp>
        <p:nvSpPr>
          <p:cNvPr id="40" name="Text Placeholder 2">
            <a:extLst>
              <a:ext uri="{FF2B5EF4-FFF2-40B4-BE49-F238E27FC236}">
                <a16:creationId xmlns:a16="http://schemas.microsoft.com/office/drawing/2014/main" id="{91AC4BF5-E737-4FAE-BCDA-B932E03157F5}"/>
              </a:ext>
            </a:extLst>
          </p:cNvPr>
          <p:cNvSpPr>
            <a:spLocks noGrp="1"/>
          </p:cNvSpPr>
          <p:nvPr>
            <p:ph type="body" sz="quarter" idx="25"/>
          </p:nvPr>
        </p:nvSpPr>
        <p:spPr>
          <a:xfrm>
            <a:off x="6166487" y="3821075"/>
            <a:ext cx="2627999" cy="1893927"/>
          </a:xfrm>
          <a:solidFill>
            <a:schemeClr val="accent4"/>
          </a:solidFill>
        </p:spPr>
        <p:txBody>
          <a:bodyPr lIns="252000" tIns="180000" rIns="252000" anchor="t"/>
          <a:lstStyle>
            <a:lvl1pPr algn="l">
              <a:spcBef>
                <a:spcPts val="500"/>
              </a:spcBef>
              <a:defRPr sz="1500" b="1">
                <a:solidFill>
                  <a:schemeClr val="bg2"/>
                </a:solidFill>
                <a:latin typeface="+mj-lt"/>
              </a:defRPr>
            </a:lvl1pPr>
          </a:lstStyle>
          <a:p>
            <a:pPr lvl="0"/>
            <a:r>
              <a:rPr lang="en-US"/>
              <a:t>Click to edit Master text styles</a:t>
            </a:r>
          </a:p>
        </p:txBody>
      </p:sp>
      <p:sp>
        <p:nvSpPr>
          <p:cNvPr id="41" name="Text Placeholder 11">
            <a:extLst>
              <a:ext uri="{FF2B5EF4-FFF2-40B4-BE49-F238E27FC236}">
                <a16:creationId xmlns:a16="http://schemas.microsoft.com/office/drawing/2014/main" id="{F94C4F75-6171-41FB-898B-B2FA19EF78B3}"/>
              </a:ext>
            </a:extLst>
          </p:cNvPr>
          <p:cNvSpPr>
            <a:spLocks noGrp="1"/>
          </p:cNvSpPr>
          <p:nvPr>
            <p:ph type="body" sz="quarter" idx="26"/>
          </p:nvPr>
        </p:nvSpPr>
        <p:spPr>
          <a:xfrm>
            <a:off x="6423662" y="4402934"/>
            <a:ext cx="2113644" cy="1026319"/>
          </a:xfrm>
          <a:noFill/>
        </p:spPr>
        <p:txBody>
          <a:bodyPr lIns="0" tIns="0" rIns="0"/>
          <a:lstStyle>
            <a:lvl1pPr algn="l">
              <a:spcBef>
                <a:spcPts val="700"/>
              </a:spcBef>
              <a:defRPr sz="1000" b="0">
                <a:solidFill>
                  <a:schemeClr val="bg2"/>
                </a:solidFill>
              </a:defRPr>
            </a:lvl1pPr>
          </a:lstStyle>
          <a:p>
            <a:pPr lvl="0"/>
            <a:r>
              <a:rPr lang="en-US"/>
              <a:t>Click to edit Master text styles</a:t>
            </a:r>
          </a:p>
        </p:txBody>
      </p:sp>
      <p:sp>
        <p:nvSpPr>
          <p:cNvPr id="42" name="Text Placeholder 41">
            <a:extLst>
              <a:ext uri="{FF2B5EF4-FFF2-40B4-BE49-F238E27FC236}">
                <a16:creationId xmlns:a16="http://schemas.microsoft.com/office/drawing/2014/main" id="{8DCBEDD5-CAF9-4E51-8212-DA1F0F589AB2}"/>
              </a:ext>
            </a:extLst>
          </p:cNvPr>
          <p:cNvSpPr>
            <a:spLocks noGrp="1"/>
          </p:cNvSpPr>
          <p:nvPr>
            <p:ph type="body" sz="quarter" idx="27" hasCustomPrompt="1"/>
          </p:nvPr>
        </p:nvSpPr>
        <p:spPr>
          <a:xfrm>
            <a:off x="6325711" y="1524004"/>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4"/>
          </a:solidFill>
        </p:spPr>
        <p:txBody>
          <a:bodyPr wrap="square" anchor="ctr">
            <a:noAutofit/>
          </a:bodyPr>
          <a:lstStyle>
            <a:lvl1pPr algn="ctr">
              <a:defRPr sz="133"/>
            </a:lvl1pPr>
          </a:lstStyle>
          <a:p>
            <a:pPr lvl="0"/>
            <a:r>
              <a:rPr lang="en-GB"/>
              <a:t> </a:t>
            </a:r>
          </a:p>
        </p:txBody>
      </p:sp>
      <p:sp>
        <p:nvSpPr>
          <p:cNvPr id="44" name="Text Placeholder 2">
            <a:extLst>
              <a:ext uri="{FF2B5EF4-FFF2-40B4-BE49-F238E27FC236}">
                <a16:creationId xmlns:a16="http://schemas.microsoft.com/office/drawing/2014/main" id="{F2B8ACF9-E5F2-4075-8AB3-1E8725E033B6}"/>
              </a:ext>
            </a:extLst>
          </p:cNvPr>
          <p:cNvSpPr>
            <a:spLocks noGrp="1"/>
          </p:cNvSpPr>
          <p:nvPr>
            <p:ph type="body" sz="quarter" idx="29"/>
          </p:nvPr>
        </p:nvSpPr>
        <p:spPr>
          <a:xfrm>
            <a:off x="8897253" y="3821075"/>
            <a:ext cx="2627999" cy="1893927"/>
          </a:xfrm>
          <a:solidFill>
            <a:schemeClr val="accent2"/>
          </a:solidFill>
        </p:spPr>
        <p:txBody>
          <a:bodyPr lIns="252000" tIns="180000" rIns="252000" anchor="t"/>
          <a:lstStyle>
            <a:lvl1pPr algn="l">
              <a:spcBef>
                <a:spcPts val="500"/>
              </a:spcBef>
              <a:defRPr sz="1500" b="1">
                <a:solidFill>
                  <a:schemeClr val="tx2"/>
                </a:solidFill>
                <a:latin typeface="+mj-lt"/>
              </a:defRPr>
            </a:lvl1pPr>
          </a:lstStyle>
          <a:p>
            <a:pPr lvl="0"/>
            <a:r>
              <a:rPr lang="en-US"/>
              <a:t>Click to edit Master text styles</a:t>
            </a:r>
          </a:p>
        </p:txBody>
      </p:sp>
      <p:sp>
        <p:nvSpPr>
          <p:cNvPr id="45" name="Text Placeholder 11">
            <a:extLst>
              <a:ext uri="{FF2B5EF4-FFF2-40B4-BE49-F238E27FC236}">
                <a16:creationId xmlns:a16="http://schemas.microsoft.com/office/drawing/2014/main" id="{F885F10E-74AA-4FBC-9436-07B306C6DD9E}"/>
              </a:ext>
            </a:extLst>
          </p:cNvPr>
          <p:cNvSpPr>
            <a:spLocks noGrp="1"/>
          </p:cNvSpPr>
          <p:nvPr>
            <p:ph type="body" sz="quarter" idx="30"/>
          </p:nvPr>
        </p:nvSpPr>
        <p:spPr>
          <a:xfrm>
            <a:off x="9154427" y="4402931"/>
            <a:ext cx="2113644" cy="1026320"/>
          </a:xfrm>
          <a:noFill/>
        </p:spPr>
        <p:txBody>
          <a:bodyPr lIns="0" tIns="0" rIns="0"/>
          <a:lstStyle>
            <a:lvl1pPr algn="l">
              <a:spcBef>
                <a:spcPts val="700"/>
              </a:spcBef>
              <a:defRPr sz="1000" b="0">
                <a:solidFill>
                  <a:schemeClr val="tx2"/>
                </a:solidFill>
              </a:defRPr>
            </a:lvl1pPr>
          </a:lstStyle>
          <a:p>
            <a:pPr lvl="0"/>
            <a:r>
              <a:rPr lang="en-US"/>
              <a:t>Click to edit Master text styles</a:t>
            </a:r>
          </a:p>
        </p:txBody>
      </p:sp>
      <p:sp>
        <p:nvSpPr>
          <p:cNvPr id="46" name="Text Placeholder 45">
            <a:extLst>
              <a:ext uri="{FF2B5EF4-FFF2-40B4-BE49-F238E27FC236}">
                <a16:creationId xmlns:a16="http://schemas.microsoft.com/office/drawing/2014/main" id="{67527EF3-FDB2-41C6-83CE-0829254FC68D}"/>
              </a:ext>
            </a:extLst>
          </p:cNvPr>
          <p:cNvSpPr>
            <a:spLocks noGrp="1"/>
          </p:cNvSpPr>
          <p:nvPr>
            <p:ph type="body" sz="quarter" idx="31" hasCustomPrompt="1"/>
          </p:nvPr>
        </p:nvSpPr>
        <p:spPr>
          <a:xfrm>
            <a:off x="9056479" y="1524004"/>
            <a:ext cx="204788" cy="450057"/>
          </a:xfrm>
          <a:custGeom>
            <a:avLst/>
            <a:gdLst>
              <a:gd name="connsiteX0" fmla="*/ 94487 w 204788"/>
              <a:gd name="connsiteY0" fmla="*/ 0 h 450057"/>
              <a:gd name="connsiteX1" fmla="*/ 112487 w 204788"/>
              <a:gd name="connsiteY1" fmla="*/ 0 h 450057"/>
              <a:gd name="connsiteX2" fmla="*/ 112487 w 204788"/>
              <a:gd name="connsiteY2" fmla="*/ 247306 h 450057"/>
              <a:gd name="connsiteX3" fmla="*/ 142250 w 204788"/>
              <a:gd name="connsiteY3" fmla="*/ 253315 h 450057"/>
              <a:gd name="connsiteX4" fmla="*/ 204788 w 204788"/>
              <a:gd name="connsiteY4" fmla="*/ 347663 h 450057"/>
              <a:gd name="connsiteX5" fmla="*/ 102394 w 204788"/>
              <a:gd name="connsiteY5" fmla="*/ 450057 h 450057"/>
              <a:gd name="connsiteX6" fmla="*/ 0 w 204788"/>
              <a:gd name="connsiteY6" fmla="*/ 347663 h 450057"/>
              <a:gd name="connsiteX7" fmla="*/ 62537 w 204788"/>
              <a:gd name="connsiteY7" fmla="*/ 253315 h 450057"/>
              <a:gd name="connsiteX8" fmla="*/ 94487 w 204788"/>
              <a:gd name="connsiteY8" fmla="*/ 246865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8" h="450057">
                <a:moveTo>
                  <a:pt x="94487" y="0"/>
                </a:moveTo>
                <a:lnTo>
                  <a:pt x="112487" y="0"/>
                </a:lnTo>
                <a:lnTo>
                  <a:pt x="112487" y="247306"/>
                </a:lnTo>
                <a:lnTo>
                  <a:pt x="142250" y="253315"/>
                </a:lnTo>
                <a:cubicBezTo>
                  <a:pt x="179001" y="268859"/>
                  <a:pt x="204788" y="305249"/>
                  <a:pt x="204788" y="347663"/>
                </a:cubicBezTo>
                <a:cubicBezTo>
                  <a:pt x="204788" y="404214"/>
                  <a:pt x="158945" y="450057"/>
                  <a:pt x="102394" y="450057"/>
                </a:cubicBezTo>
                <a:cubicBezTo>
                  <a:pt x="45843" y="450057"/>
                  <a:pt x="0" y="404214"/>
                  <a:pt x="0" y="347663"/>
                </a:cubicBezTo>
                <a:cubicBezTo>
                  <a:pt x="0" y="305249"/>
                  <a:pt x="25786" y="268859"/>
                  <a:pt x="62537" y="253315"/>
                </a:cubicBezTo>
                <a:lnTo>
                  <a:pt x="94487" y="246865"/>
                </a:lnTo>
                <a:close/>
              </a:path>
            </a:pathLst>
          </a:custGeom>
          <a:solidFill>
            <a:schemeClr val="accent2"/>
          </a:solidFill>
        </p:spPr>
        <p:txBody>
          <a:bodyPr wrap="square" anchor="ctr">
            <a:noAutofit/>
          </a:bodyPr>
          <a:lstStyle>
            <a:lvl1pPr algn="ctr">
              <a:defRPr sz="133"/>
            </a:lvl1pPr>
          </a:lstStyle>
          <a:p>
            <a:pPr lvl="0"/>
            <a:r>
              <a:rPr lang="en-GB"/>
              <a:t> </a:t>
            </a:r>
          </a:p>
        </p:txBody>
      </p:sp>
    </p:spTree>
    <p:extLst>
      <p:ext uri="{BB962C8B-B14F-4D97-AF65-F5344CB8AC3E}">
        <p14:creationId xmlns:p14="http://schemas.microsoft.com/office/powerpoint/2010/main" val="31176891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 Summary">
    <p:bg>
      <p:bgPr>
        <a:solidFill>
          <a:schemeClr val="bg1"/>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03796" y="6131143"/>
            <a:ext cx="631603" cy="465439"/>
          </a:xfrm>
          <a:prstGeom prst="rect">
            <a:avLst/>
          </a:prstGeom>
        </p:spPr>
      </p:pic>
      <p:pic>
        <p:nvPicPr>
          <p:cNvPr id="3" name="Graphic 2">
            <a:extLst>
              <a:ext uri="{FF2B5EF4-FFF2-40B4-BE49-F238E27FC236}">
                <a16:creationId xmlns:a16="http://schemas.microsoft.com/office/drawing/2014/main" id="{A647AB12-E4B4-42D2-8F90-868724254F3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2002" y="3"/>
            <a:ext cx="3238500" cy="2313215"/>
          </a:xfrm>
          <a:prstGeom prst="rect">
            <a:avLst/>
          </a:prstGeom>
        </p:spPr>
      </p:pic>
      <p:pic>
        <p:nvPicPr>
          <p:cNvPr id="7" name="Graphic 6">
            <a:extLst>
              <a:ext uri="{FF2B5EF4-FFF2-40B4-BE49-F238E27FC236}">
                <a16:creationId xmlns:a16="http://schemas.microsoft.com/office/drawing/2014/main" id="{60CAAD70-0785-4832-B20A-EC9EF0F0BE2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 y="5167312"/>
            <a:ext cx="2573603" cy="169068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1047751" y="1333501"/>
            <a:ext cx="10079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1CD418F0-545B-455A-ACCC-16D01445E5D9}"/>
              </a:ext>
            </a:extLst>
          </p:cNvPr>
          <p:cNvSpPr>
            <a:spLocks noGrp="1"/>
          </p:cNvSpPr>
          <p:nvPr>
            <p:ph type="body" sz="quarter" idx="10" hasCustomPrompt="1"/>
          </p:nvPr>
        </p:nvSpPr>
        <p:spPr>
          <a:xfrm>
            <a:off x="1047749" y="2085973"/>
            <a:ext cx="4667251" cy="3248027"/>
          </a:xfrm>
        </p:spPr>
        <p:txBody>
          <a:bodyPr/>
          <a:lstStyle>
            <a:lvl1pPr>
              <a:lnSpc>
                <a:spcPct val="122000"/>
              </a:lnSpc>
              <a:spcBef>
                <a:spcPts val="1800"/>
              </a:spcBef>
              <a:defRPr sz="2000" b="1">
                <a:solidFill>
                  <a:schemeClr val="bg2"/>
                </a:solidFill>
              </a:defRPr>
            </a:lvl1pPr>
            <a:lvl2pPr marL="182554" indent="0">
              <a:lnSpc>
                <a:spcPct val="113000"/>
              </a:lnSpc>
              <a:spcBef>
                <a:spcPts val="0"/>
              </a:spcBef>
              <a:buFontTx/>
              <a:buNone/>
              <a:defRPr sz="1600" i="1">
                <a:solidFill>
                  <a:schemeClr val="tx1">
                    <a:lumMod val="10000"/>
                    <a:lumOff val="90000"/>
                  </a:schemeClr>
                </a:solidFill>
              </a:defRPr>
            </a:lvl2pPr>
            <a:lvl3pPr marL="541312" indent="0">
              <a:buNone/>
              <a:defRPr sz="1600"/>
            </a:lvl3pPr>
            <a:lvl4pPr>
              <a:defRPr sz="1600"/>
            </a:lvl4pPr>
            <a:lvl5pPr>
              <a:defRPr sz="1600"/>
            </a:lvl5pPr>
          </a:lstStyle>
          <a:p>
            <a:pPr lvl="0"/>
            <a:r>
              <a:rPr lang="en-US"/>
              <a:t>Edit master text styles</a:t>
            </a:r>
          </a:p>
          <a:p>
            <a:pPr lvl="1"/>
            <a:r>
              <a:rPr lang="en-US"/>
              <a:t>Second level</a:t>
            </a:r>
          </a:p>
        </p:txBody>
      </p:sp>
      <p:sp>
        <p:nvSpPr>
          <p:cNvPr id="53" name="Text Placeholder 5">
            <a:extLst>
              <a:ext uri="{FF2B5EF4-FFF2-40B4-BE49-F238E27FC236}">
                <a16:creationId xmlns:a16="http://schemas.microsoft.com/office/drawing/2014/main" id="{A97A7593-BDA7-4E5E-B29F-788583A15E28}"/>
              </a:ext>
            </a:extLst>
          </p:cNvPr>
          <p:cNvSpPr>
            <a:spLocks noGrp="1"/>
          </p:cNvSpPr>
          <p:nvPr>
            <p:ph type="body" sz="quarter" idx="11" hasCustomPrompt="1"/>
          </p:nvPr>
        </p:nvSpPr>
        <p:spPr>
          <a:xfrm>
            <a:off x="6459749" y="2085973"/>
            <a:ext cx="4667251" cy="3248027"/>
          </a:xfrm>
        </p:spPr>
        <p:txBody>
          <a:bodyPr/>
          <a:lstStyle>
            <a:lvl1pPr>
              <a:spcBef>
                <a:spcPts val="1800"/>
              </a:spcBef>
              <a:defRPr sz="2000" b="1">
                <a:solidFill>
                  <a:schemeClr val="bg2"/>
                </a:solidFill>
              </a:defRPr>
            </a:lvl1pPr>
            <a:lvl2pPr marL="182554" indent="0">
              <a:lnSpc>
                <a:spcPct val="113000"/>
              </a:lnSpc>
              <a:spcBef>
                <a:spcPts val="0"/>
              </a:spcBef>
              <a:buFontTx/>
              <a:buNone/>
              <a:defRPr sz="1600" i="1">
                <a:solidFill>
                  <a:schemeClr val="tx1">
                    <a:lumMod val="10000"/>
                    <a:lumOff val="90000"/>
                  </a:schemeClr>
                </a:solidFill>
              </a:defRPr>
            </a:lvl2pPr>
            <a:lvl3pPr marL="541312" indent="0">
              <a:buNone/>
              <a:defRPr sz="1600"/>
            </a:lvl3pPr>
            <a:lvl4pPr>
              <a:defRPr sz="1600"/>
            </a:lvl4pPr>
            <a:lvl5pPr>
              <a:defRPr sz="1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9369291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0F446CF7-FC62-4C22-9260-449FBC07CE6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 name="Title 1">
            <a:extLst>
              <a:ext uri="{FF2B5EF4-FFF2-40B4-BE49-F238E27FC236}">
                <a16:creationId xmlns:a16="http://schemas.microsoft.com/office/drawing/2014/main" id="{8E70FED0-A443-4D0D-BA41-A3D09B071F54}"/>
              </a:ext>
            </a:extLst>
          </p:cNvPr>
          <p:cNvSpPr>
            <a:spLocks noGrp="1"/>
          </p:cNvSpPr>
          <p:nvPr>
            <p:ph type="title"/>
          </p:nvPr>
        </p:nvSpPr>
        <p:spPr/>
        <p:txBody>
          <a:bodyPr/>
          <a:lstStyle/>
          <a:p>
            <a:r>
              <a:rPr lang="en-US"/>
              <a:t>Click to edit Master title style</a:t>
            </a:r>
            <a:endParaRPr lang="en-GB"/>
          </a:p>
        </p:txBody>
      </p:sp>
      <p:sp>
        <p:nvSpPr>
          <p:cNvPr id="30" name="Content Placeholder 5">
            <a:extLst>
              <a:ext uri="{FF2B5EF4-FFF2-40B4-BE49-F238E27FC236}">
                <a16:creationId xmlns:a16="http://schemas.microsoft.com/office/drawing/2014/main" id="{2014F9A5-2072-4364-94C1-E57529EAAB26}"/>
              </a:ext>
            </a:extLst>
          </p:cNvPr>
          <p:cNvSpPr>
            <a:spLocks noGrp="1"/>
          </p:cNvSpPr>
          <p:nvPr>
            <p:ph sz="quarter" idx="14" hasCustomPrompt="1"/>
          </p:nvPr>
        </p:nvSpPr>
        <p:spPr>
          <a:xfrm>
            <a:off x="666751" y="1775003"/>
            <a:ext cx="1905000" cy="952500"/>
          </a:xfrm>
          <a:noFill/>
        </p:spPr>
        <p:txBody>
          <a:bodyPr anchor="ctr"/>
          <a:lstStyle>
            <a:lvl1pPr algn="ctr">
              <a:spcBef>
                <a:spcPts val="0"/>
              </a:spcBef>
              <a:defRPr sz="1251"/>
            </a:lvl1pPr>
          </a:lstStyle>
          <a:p>
            <a:pPr lvl="0"/>
            <a:r>
              <a:rPr lang="en-US"/>
              <a:t>Logo or media</a:t>
            </a:r>
            <a:endParaRPr lang="en-GB"/>
          </a:p>
        </p:txBody>
      </p:sp>
      <p:sp>
        <p:nvSpPr>
          <p:cNvPr id="31" name="Content Placeholder 5">
            <a:extLst>
              <a:ext uri="{FF2B5EF4-FFF2-40B4-BE49-F238E27FC236}">
                <a16:creationId xmlns:a16="http://schemas.microsoft.com/office/drawing/2014/main" id="{7D390A0B-D7C4-40FE-A2AB-26355F95025D}"/>
              </a:ext>
            </a:extLst>
          </p:cNvPr>
          <p:cNvSpPr>
            <a:spLocks noGrp="1"/>
          </p:cNvSpPr>
          <p:nvPr>
            <p:ph sz="quarter" idx="15" hasCustomPrompt="1"/>
          </p:nvPr>
        </p:nvSpPr>
        <p:spPr>
          <a:xfrm>
            <a:off x="2905125" y="1775003"/>
            <a:ext cx="1905000" cy="952500"/>
          </a:xfrm>
          <a:noFill/>
        </p:spPr>
        <p:txBody>
          <a:bodyPr anchor="ctr"/>
          <a:lstStyle>
            <a:lvl1pPr algn="ctr">
              <a:spcBef>
                <a:spcPts val="0"/>
              </a:spcBef>
              <a:defRPr sz="1251"/>
            </a:lvl1pPr>
          </a:lstStyle>
          <a:p>
            <a:pPr lvl="0"/>
            <a:r>
              <a:rPr lang="en-US"/>
              <a:t>Logo or media</a:t>
            </a:r>
            <a:endParaRPr lang="en-GB"/>
          </a:p>
        </p:txBody>
      </p:sp>
      <p:sp>
        <p:nvSpPr>
          <p:cNvPr id="32" name="Content Placeholder 5">
            <a:extLst>
              <a:ext uri="{FF2B5EF4-FFF2-40B4-BE49-F238E27FC236}">
                <a16:creationId xmlns:a16="http://schemas.microsoft.com/office/drawing/2014/main" id="{71845E07-F00F-477F-9023-224F40ABB2B7}"/>
              </a:ext>
            </a:extLst>
          </p:cNvPr>
          <p:cNvSpPr>
            <a:spLocks noGrp="1"/>
          </p:cNvSpPr>
          <p:nvPr>
            <p:ph sz="quarter" idx="16" hasCustomPrompt="1"/>
          </p:nvPr>
        </p:nvSpPr>
        <p:spPr>
          <a:xfrm>
            <a:off x="5143500" y="1775003"/>
            <a:ext cx="1905000" cy="952500"/>
          </a:xfrm>
          <a:noFill/>
        </p:spPr>
        <p:txBody>
          <a:bodyPr anchor="ctr"/>
          <a:lstStyle>
            <a:lvl1pPr algn="ctr">
              <a:spcBef>
                <a:spcPts val="0"/>
              </a:spcBef>
              <a:defRPr sz="1251"/>
            </a:lvl1pPr>
          </a:lstStyle>
          <a:p>
            <a:pPr lvl="0"/>
            <a:r>
              <a:rPr lang="en-US"/>
              <a:t>Logo or media</a:t>
            </a:r>
            <a:endParaRPr lang="en-GB"/>
          </a:p>
        </p:txBody>
      </p:sp>
      <p:sp>
        <p:nvSpPr>
          <p:cNvPr id="33" name="Content Placeholder 5">
            <a:extLst>
              <a:ext uri="{FF2B5EF4-FFF2-40B4-BE49-F238E27FC236}">
                <a16:creationId xmlns:a16="http://schemas.microsoft.com/office/drawing/2014/main" id="{83B41EEA-8B3A-40E0-8BED-A0E564A9C832}"/>
              </a:ext>
            </a:extLst>
          </p:cNvPr>
          <p:cNvSpPr>
            <a:spLocks noGrp="1"/>
          </p:cNvSpPr>
          <p:nvPr>
            <p:ph sz="quarter" idx="17" hasCustomPrompt="1"/>
          </p:nvPr>
        </p:nvSpPr>
        <p:spPr>
          <a:xfrm>
            <a:off x="7381875" y="1775003"/>
            <a:ext cx="1905000" cy="952500"/>
          </a:xfrm>
          <a:noFill/>
        </p:spPr>
        <p:txBody>
          <a:bodyPr anchor="ctr"/>
          <a:lstStyle>
            <a:lvl1pPr algn="ctr">
              <a:spcBef>
                <a:spcPts val="0"/>
              </a:spcBef>
              <a:defRPr sz="1251"/>
            </a:lvl1pPr>
          </a:lstStyle>
          <a:p>
            <a:pPr lvl="0"/>
            <a:r>
              <a:rPr lang="en-US"/>
              <a:t>Logo or media</a:t>
            </a:r>
            <a:endParaRPr lang="en-GB"/>
          </a:p>
        </p:txBody>
      </p:sp>
      <p:sp>
        <p:nvSpPr>
          <p:cNvPr id="34" name="Content Placeholder 5">
            <a:extLst>
              <a:ext uri="{FF2B5EF4-FFF2-40B4-BE49-F238E27FC236}">
                <a16:creationId xmlns:a16="http://schemas.microsoft.com/office/drawing/2014/main" id="{944CB5A9-5E08-4B73-958F-1A1CE8DA9856}"/>
              </a:ext>
            </a:extLst>
          </p:cNvPr>
          <p:cNvSpPr>
            <a:spLocks noGrp="1"/>
          </p:cNvSpPr>
          <p:nvPr>
            <p:ph sz="quarter" idx="18" hasCustomPrompt="1"/>
          </p:nvPr>
        </p:nvSpPr>
        <p:spPr>
          <a:xfrm>
            <a:off x="9620251" y="1775003"/>
            <a:ext cx="1905000" cy="952500"/>
          </a:xfrm>
          <a:noFill/>
        </p:spPr>
        <p:txBody>
          <a:bodyPr anchor="ctr"/>
          <a:lstStyle>
            <a:lvl1pPr algn="ctr">
              <a:spcBef>
                <a:spcPts val="0"/>
              </a:spcBef>
              <a:defRPr sz="1251"/>
            </a:lvl1pPr>
          </a:lstStyle>
          <a:p>
            <a:pPr lvl="0"/>
            <a:r>
              <a:rPr lang="en-US"/>
              <a:t>Logo or media</a:t>
            </a:r>
            <a:endParaRPr lang="en-GB"/>
          </a:p>
        </p:txBody>
      </p:sp>
      <p:sp>
        <p:nvSpPr>
          <p:cNvPr id="35" name="Content Placeholder 5">
            <a:extLst>
              <a:ext uri="{FF2B5EF4-FFF2-40B4-BE49-F238E27FC236}">
                <a16:creationId xmlns:a16="http://schemas.microsoft.com/office/drawing/2014/main" id="{482F15AA-382E-45DE-811B-B50205A167CB}"/>
              </a:ext>
            </a:extLst>
          </p:cNvPr>
          <p:cNvSpPr>
            <a:spLocks noGrp="1"/>
          </p:cNvSpPr>
          <p:nvPr>
            <p:ph sz="quarter" idx="19" hasCustomPrompt="1"/>
          </p:nvPr>
        </p:nvSpPr>
        <p:spPr>
          <a:xfrm>
            <a:off x="666751" y="3079151"/>
            <a:ext cx="1905000" cy="952500"/>
          </a:xfrm>
          <a:noFill/>
        </p:spPr>
        <p:txBody>
          <a:bodyPr anchor="ctr"/>
          <a:lstStyle>
            <a:lvl1pPr algn="ctr">
              <a:spcBef>
                <a:spcPts val="0"/>
              </a:spcBef>
              <a:defRPr sz="1251"/>
            </a:lvl1pPr>
          </a:lstStyle>
          <a:p>
            <a:pPr lvl="0"/>
            <a:r>
              <a:rPr lang="en-US"/>
              <a:t>Logo or media</a:t>
            </a:r>
            <a:endParaRPr lang="en-GB"/>
          </a:p>
        </p:txBody>
      </p:sp>
      <p:sp>
        <p:nvSpPr>
          <p:cNvPr id="36" name="Content Placeholder 5">
            <a:extLst>
              <a:ext uri="{FF2B5EF4-FFF2-40B4-BE49-F238E27FC236}">
                <a16:creationId xmlns:a16="http://schemas.microsoft.com/office/drawing/2014/main" id="{FAC53D6F-3D30-4BCE-8898-B10B6E2D801F}"/>
              </a:ext>
            </a:extLst>
          </p:cNvPr>
          <p:cNvSpPr>
            <a:spLocks noGrp="1"/>
          </p:cNvSpPr>
          <p:nvPr>
            <p:ph sz="quarter" idx="20" hasCustomPrompt="1"/>
          </p:nvPr>
        </p:nvSpPr>
        <p:spPr>
          <a:xfrm>
            <a:off x="2905125" y="3079151"/>
            <a:ext cx="1905000" cy="952500"/>
          </a:xfrm>
          <a:noFill/>
        </p:spPr>
        <p:txBody>
          <a:bodyPr anchor="ctr"/>
          <a:lstStyle>
            <a:lvl1pPr algn="ctr">
              <a:spcBef>
                <a:spcPts val="0"/>
              </a:spcBef>
              <a:defRPr sz="1251"/>
            </a:lvl1pPr>
          </a:lstStyle>
          <a:p>
            <a:pPr lvl="0"/>
            <a:r>
              <a:rPr lang="en-US"/>
              <a:t>Logo or media</a:t>
            </a:r>
            <a:endParaRPr lang="en-GB"/>
          </a:p>
        </p:txBody>
      </p:sp>
      <p:sp>
        <p:nvSpPr>
          <p:cNvPr id="37" name="Content Placeholder 5">
            <a:extLst>
              <a:ext uri="{FF2B5EF4-FFF2-40B4-BE49-F238E27FC236}">
                <a16:creationId xmlns:a16="http://schemas.microsoft.com/office/drawing/2014/main" id="{985E7BE2-2C26-445C-BCC9-81484FDD6B25}"/>
              </a:ext>
            </a:extLst>
          </p:cNvPr>
          <p:cNvSpPr>
            <a:spLocks noGrp="1"/>
          </p:cNvSpPr>
          <p:nvPr>
            <p:ph sz="quarter" idx="21" hasCustomPrompt="1"/>
          </p:nvPr>
        </p:nvSpPr>
        <p:spPr>
          <a:xfrm>
            <a:off x="5143500" y="3079151"/>
            <a:ext cx="1905000" cy="952500"/>
          </a:xfrm>
          <a:noFill/>
        </p:spPr>
        <p:txBody>
          <a:bodyPr anchor="ctr"/>
          <a:lstStyle>
            <a:lvl1pPr algn="ctr">
              <a:spcBef>
                <a:spcPts val="0"/>
              </a:spcBef>
              <a:defRPr sz="1251"/>
            </a:lvl1pPr>
          </a:lstStyle>
          <a:p>
            <a:pPr lvl="0"/>
            <a:r>
              <a:rPr lang="en-US"/>
              <a:t>Logo or media</a:t>
            </a:r>
            <a:endParaRPr lang="en-GB"/>
          </a:p>
        </p:txBody>
      </p:sp>
      <p:sp>
        <p:nvSpPr>
          <p:cNvPr id="38" name="Content Placeholder 5">
            <a:extLst>
              <a:ext uri="{FF2B5EF4-FFF2-40B4-BE49-F238E27FC236}">
                <a16:creationId xmlns:a16="http://schemas.microsoft.com/office/drawing/2014/main" id="{9F666A9E-C963-4990-A2D4-5AB3F7B4F025}"/>
              </a:ext>
            </a:extLst>
          </p:cNvPr>
          <p:cNvSpPr>
            <a:spLocks noGrp="1"/>
          </p:cNvSpPr>
          <p:nvPr>
            <p:ph sz="quarter" idx="22" hasCustomPrompt="1"/>
          </p:nvPr>
        </p:nvSpPr>
        <p:spPr>
          <a:xfrm>
            <a:off x="7381875" y="3079151"/>
            <a:ext cx="1905000" cy="952500"/>
          </a:xfrm>
          <a:noFill/>
        </p:spPr>
        <p:txBody>
          <a:bodyPr anchor="ctr"/>
          <a:lstStyle>
            <a:lvl1pPr algn="ctr">
              <a:spcBef>
                <a:spcPts val="0"/>
              </a:spcBef>
              <a:defRPr sz="1251"/>
            </a:lvl1pPr>
          </a:lstStyle>
          <a:p>
            <a:pPr lvl="0"/>
            <a:r>
              <a:rPr lang="en-US"/>
              <a:t>Logo or media</a:t>
            </a:r>
            <a:endParaRPr lang="en-GB"/>
          </a:p>
        </p:txBody>
      </p:sp>
      <p:sp>
        <p:nvSpPr>
          <p:cNvPr id="39" name="Content Placeholder 5">
            <a:extLst>
              <a:ext uri="{FF2B5EF4-FFF2-40B4-BE49-F238E27FC236}">
                <a16:creationId xmlns:a16="http://schemas.microsoft.com/office/drawing/2014/main" id="{F10673A5-29AB-4606-AE51-A50AC87A953C}"/>
              </a:ext>
            </a:extLst>
          </p:cNvPr>
          <p:cNvSpPr>
            <a:spLocks noGrp="1"/>
          </p:cNvSpPr>
          <p:nvPr>
            <p:ph sz="quarter" idx="23" hasCustomPrompt="1"/>
          </p:nvPr>
        </p:nvSpPr>
        <p:spPr>
          <a:xfrm>
            <a:off x="9620251" y="3079151"/>
            <a:ext cx="1905000" cy="952500"/>
          </a:xfrm>
          <a:noFill/>
        </p:spPr>
        <p:txBody>
          <a:bodyPr anchor="ctr"/>
          <a:lstStyle>
            <a:lvl1pPr algn="ctr">
              <a:spcBef>
                <a:spcPts val="0"/>
              </a:spcBef>
              <a:defRPr sz="1251"/>
            </a:lvl1pPr>
          </a:lstStyle>
          <a:p>
            <a:pPr lvl="0"/>
            <a:r>
              <a:rPr lang="en-US"/>
              <a:t>Logo or media</a:t>
            </a:r>
            <a:endParaRPr lang="en-GB"/>
          </a:p>
        </p:txBody>
      </p:sp>
      <p:sp>
        <p:nvSpPr>
          <p:cNvPr id="40" name="Content Placeholder 5">
            <a:extLst>
              <a:ext uri="{FF2B5EF4-FFF2-40B4-BE49-F238E27FC236}">
                <a16:creationId xmlns:a16="http://schemas.microsoft.com/office/drawing/2014/main" id="{5E8EB71C-6747-4DF6-BA24-DD12DBC369A5}"/>
              </a:ext>
            </a:extLst>
          </p:cNvPr>
          <p:cNvSpPr>
            <a:spLocks noGrp="1"/>
          </p:cNvSpPr>
          <p:nvPr>
            <p:ph sz="quarter" idx="24" hasCustomPrompt="1"/>
          </p:nvPr>
        </p:nvSpPr>
        <p:spPr>
          <a:xfrm>
            <a:off x="666751" y="4381502"/>
            <a:ext cx="1905000" cy="952500"/>
          </a:xfrm>
          <a:noFill/>
        </p:spPr>
        <p:txBody>
          <a:bodyPr anchor="ctr"/>
          <a:lstStyle>
            <a:lvl1pPr algn="ctr">
              <a:spcBef>
                <a:spcPts val="0"/>
              </a:spcBef>
              <a:defRPr sz="1251"/>
            </a:lvl1pPr>
          </a:lstStyle>
          <a:p>
            <a:pPr lvl="0"/>
            <a:r>
              <a:rPr lang="en-US"/>
              <a:t>Logo or media</a:t>
            </a:r>
            <a:endParaRPr lang="en-GB"/>
          </a:p>
        </p:txBody>
      </p:sp>
      <p:sp>
        <p:nvSpPr>
          <p:cNvPr id="41" name="Content Placeholder 5">
            <a:extLst>
              <a:ext uri="{FF2B5EF4-FFF2-40B4-BE49-F238E27FC236}">
                <a16:creationId xmlns:a16="http://schemas.microsoft.com/office/drawing/2014/main" id="{49300FCE-1E77-41AC-BF3E-FE8DB054E6EA}"/>
              </a:ext>
            </a:extLst>
          </p:cNvPr>
          <p:cNvSpPr>
            <a:spLocks noGrp="1"/>
          </p:cNvSpPr>
          <p:nvPr>
            <p:ph sz="quarter" idx="25" hasCustomPrompt="1"/>
          </p:nvPr>
        </p:nvSpPr>
        <p:spPr>
          <a:xfrm>
            <a:off x="2905125" y="4381502"/>
            <a:ext cx="1905000" cy="952500"/>
          </a:xfrm>
          <a:noFill/>
        </p:spPr>
        <p:txBody>
          <a:bodyPr anchor="ctr"/>
          <a:lstStyle>
            <a:lvl1pPr algn="ctr">
              <a:spcBef>
                <a:spcPts val="0"/>
              </a:spcBef>
              <a:defRPr sz="1251"/>
            </a:lvl1pPr>
          </a:lstStyle>
          <a:p>
            <a:pPr lvl="0"/>
            <a:r>
              <a:rPr lang="en-US"/>
              <a:t>Logo or media</a:t>
            </a:r>
            <a:endParaRPr lang="en-GB"/>
          </a:p>
        </p:txBody>
      </p:sp>
      <p:sp>
        <p:nvSpPr>
          <p:cNvPr id="42" name="Content Placeholder 5">
            <a:extLst>
              <a:ext uri="{FF2B5EF4-FFF2-40B4-BE49-F238E27FC236}">
                <a16:creationId xmlns:a16="http://schemas.microsoft.com/office/drawing/2014/main" id="{5BAC4E74-E7B8-4C15-9866-D1CF7D7FAA48}"/>
              </a:ext>
            </a:extLst>
          </p:cNvPr>
          <p:cNvSpPr>
            <a:spLocks noGrp="1"/>
          </p:cNvSpPr>
          <p:nvPr>
            <p:ph sz="quarter" idx="26" hasCustomPrompt="1"/>
          </p:nvPr>
        </p:nvSpPr>
        <p:spPr>
          <a:xfrm>
            <a:off x="5143500" y="4381502"/>
            <a:ext cx="1905000" cy="952500"/>
          </a:xfrm>
          <a:noFill/>
        </p:spPr>
        <p:txBody>
          <a:bodyPr anchor="ctr"/>
          <a:lstStyle>
            <a:lvl1pPr algn="ctr">
              <a:spcBef>
                <a:spcPts val="0"/>
              </a:spcBef>
              <a:defRPr sz="1251"/>
            </a:lvl1pPr>
          </a:lstStyle>
          <a:p>
            <a:pPr lvl="0"/>
            <a:r>
              <a:rPr lang="en-US"/>
              <a:t>Logo or media</a:t>
            </a:r>
            <a:endParaRPr lang="en-GB"/>
          </a:p>
        </p:txBody>
      </p:sp>
      <p:sp>
        <p:nvSpPr>
          <p:cNvPr id="43" name="Content Placeholder 5">
            <a:extLst>
              <a:ext uri="{FF2B5EF4-FFF2-40B4-BE49-F238E27FC236}">
                <a16:creationId xmlns:a16="http://schemas.microsoft.com/office/drawing/2014/main" id="{C67BD7B4-FC13-4605-ABB0-94F9CC16CD23}"/>
              </a:ext>
            </a:extLst>
          </p:cNvPr>
          <p:cNvSpPr>
            <a:spLocks noGrp="1"/>
          </p:cNvSpPr>
          <p:nvPr>
            <p:ph sz="quarter" idx="27" hasCustomPrompt="1"/>
          </p:nvPr>
        </p:nvSpPr>
        <p:spPr>
          <a:xfrm>
            <a:off x="7381875" y="4381502"/>
            <a:ext cx="1905000" cy="952500"/>
          </a:xfrm>
          <a:noFill/>
        </p:spPr>
        <p:txBody>
          <a:bodyPr anchor="ctr"/>
          <a:lstStyle>
            <a:lvl1pPr algn="ctr">
              <a:spcBef>
                <a:spcPts val="0"/>
              </a:spcBef>
              <a:defRPr sz="1251"/>
            </a:lvl1pPr>
          </a:lstStyle>
          <a:p>
            <a:pPr lvl="0"/>
            <a:r>
              <a:rPr lang="en-US"/>
              <a:t>Logo or media</a:t>
            </a:r>
            <a:endParaRPr lang="en-GB"/>
          </a:p>
        </p:txBody>
      </p:sp>
      <p:sp>
        <p:nvSpPr>
          <p:cNvPr id="44" name="Content Placeholder 5">
            <a:extLst>
              <a:ext uri="{FF2B5EF4-FFF2-40B4-BE49-F238E27FC236}">
                <a16:creationId xmlns:a16="http://schemas.microsoft.com/office/drawing/2014/main" id="{BF5B3F08-A721-421A-94C7-A466BD1D041B}"/>
              </a:ext>
            </a:extLst>
          </p:cNvPr>
          <p:cNvSpPr>
            <a:spLocks noGrp="1"/>
          </p:cNvSpPr>
          <p:nvPr>
            <p:ph sz="quarter" idx="28" hasCustomPrompt="1"/>
          </p:nvPr>
        </p:nvSpPr>
        <p:spPr>
          <a:xfrm>
            <a:off x="9620251" y="4381502"/>
            <a:ext cx="1905000" cy="952500"/>
          </a:xfrm>
          <a:noFill/>
        </p:spPr>
        <p:txBody>
          <a:bodyPr anchor="ctr"/>
          <a:lstStyle>
            <a:lvl1pPr algn="ctr">
              <a:spcBef>
                <a:spcPts val="0"/>
              </a:spcBef>
              <a:defRPr sz="1251"/>
            </a:lvl1pPr>
          </a:lstStyle>
          <a:p>
            <a:pPr lvl="0"/>
            <a:r>
              <a:rPr lang="en-US"/>
              <a:t>Logo or media</a:t>
            </a:r>
            <a:endParaRPr lang="en-GB"/>
          </a:p>
        </p:txBody>
      </p:sp>
    </p:spTree>
    <p:extLst>
      <p:ext uri="{BB962C8B-B14F-4D97-AF65-F5344CB8AC3E}">
        <p14:creationId xmlns:p14="http://schemas.microsoft.com/office/powerpoint/2010/main" val="4226649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Lists">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AFE91BD7-769E-4753-861D-4B812C28968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952500" y="1581149"/>
            <a:ext cx="3048000" cy="476251"/>
          </a:xfrm>
        </p:spPr>
        <p:txBody>
          <a:bodyPr anchor="b"/>
          <a:lstStyle>
            <a:lvl1pPr>
              <a:lnSpc>
                <a:spcPct val="118000"/>
              </a:lnSpc>
              <a:spcBef>
                <a:spcPts val="0"/>
              </a:spcBef>
              <a:defRPr sz="1800" b="0">
                <a:solidFill>
                  <a:schemeClr val="bg1"/>
                </a:solidFill>
                <a:latin typeface="+mj-lt"/>
              </a:defRPr>
            </a:lvl1pPr>
            <a:lvl2pPr marL="182554"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952500" y="2381249"/>
            <a:ext cx="3048000" cy="476251"/>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5" name="Text Placeholder 5">
            <a:extLst>
              <a:ext uri="{FF2B5EF4-FFF2-40B4-BE49-F238E27FC236}">
                <a16:creationId xmlns:a16="http://schemas.microsoft.com/office/drawing/2014/main" id="{F684CD4C-924B-44F9-9916-B4B74112B5C6}"/>
              </a:ext>
            </a:extLst>
          </p:cNvPr>
          <p:cNvSpPr>
            <a:spLocks noGrp="1"/>
          </p:cNvSpPr>
          <p:nvPr>
            <p:ph type="body" sz="quarter" idx="12"/>
          </p:nvPr>
        </p:nvSpPr>
        <p:spPr>
          <a:xfrm>
            <a:off x="952500" y="3048001"/>
            <a:ext cx="3048000" cy="476251"/>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26" name="Text Placeholder 5">
            <a:extLst>
              <a:ext uri="{FF2B5EF4-FFF2-40B4-BE49-F238E27FC236}">
                <a16:creationId xmlns:a16="http://schemas.microsoft.com/office/drawing/2014/main" id="{DDD772C4-1643-42C0-8D08-B9B3D85B8A0F}"/>
              </a:ext>
            </a:extLst>
          </p:cNvPr>
          <p:cNvSpPr>
            <a:spLocks noGrp="1"/>
          </p:cNvSpPr>
          <p:nvPr>
            <p:ph type="body" sz="quarter" idx="13"/>
          </p:nvPr>
        </p:nvSpPr>
        <p:spPr>
          <a:xfrm>
            <a:off x="952500" y="3714749"/>
            <a:ext cx="3048000" cy="476251"/>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34" name="Rectangle 33">
            <a:extLst>
              <a:ext uri="{FF2B5EF4-FFF2-40B4-BE49-F238E27FC236}">
                <a16:creationId xmlns:a16="http://schemas.microsoft.com/office/drawing/2014/main" id="{56DF6948-4D1A-4B40-B190-6D4A4EFFC759}"/>
              </a:ext>
            </a:extLst>
          </p:cNvPr>
          <p:cNvSpPr/>
          <p:nvPr/>
        </p:nvSpPr>
        <p:spPr>
          <a:xfrm>
            <a:off x="952500" y="2164800"/>
            <a:ext cx="30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35" name="Text Placeholder 5">
            <a:extLst>
              <a:ext uri="{FF2B5EF4-FFF2-40B4-BE49-F238E27FC236}">
                <a16:creationId xmlns:a16="http://schemas.microsoft.com/office/drawing/2014/main" id="{594DE3DE-A000-4D6B-AB47-31AC18925EAC}"/>
              </a:ext>
            </a:extLst>
          </p:cNvPr>
          <p:cNvSpPr>
            <a:spLocks noGrp="1"/>
          </p:cNvSpPr>
          <p:nvPr>
            <p:ph type="body" sz="quarter" idx="15"/>
          </p:nvPr>
        </p:nvSpPr>
        <p:spPr>
          <a:xfrm>
            <a:off x="4575792" y="1581149"/>
            <a:ext cx="3048000" cy="476251"/>
          </a:xfrm>
        </p:spPr>
        <p:txBody>
          <a:bodyPr anchor="b"/>
          <a:lstStyle>
            <a:lvl1pPr>
              <a:lnSpc>
                <a:spcPct val="118000"/>
              </a:lnSpc>
              <a:spcBef>
                <a:spcPts val="0"/>
              </a:spcBef>
              <a:defRPr sz="1800" b="0">
                <a:solidFill>
                  <a:schemeClr val="accent1"/>
                </a:solidFill>
                <a:latin typeface="+mj-lt"/>
              </a:defRPr>
            </a:lvl1pPr>
            <a:lvl2pPr marL="182554" indent="0">
              <a:buNone/>
              <a:defRPr/>
            </a:lvl2pPr>
          </a:lstStyle>
          <a:p>
            <a:pPr lvl="0"/>
            <a:r>
              <a:rPr lang="en-US"/>
              <a:t>Click to edit Master text styles</a:t>
            </a:r>
          </a:p>
        </p:txBody>
      </p:sp>
      <p:sp>
        <p:nvSpPr>
          <p:cNvPr id="36" name="Text Placeholder 5">
            <a:extLst>
              <a:ext uri="{FF2B5EF4-FFF2-40B4-BE49-F238E27FC236}">
                <a16:creationId xmlns:a16="http://schemas.microsoft.com/office/drawing/2014/main" id="{0D78626F-1719-4453-AB02-7CD5368EE883}"/>
              </a:ext>
            </a:extLst>
          </p:cNvPr>
          <p:cNvSpPr>
            <a:spLocks noGrp="1"/>
          </p:cNvSpPr>
          <p:nvPr>
            <p:ph type="body" sz="quarter" idx="16"/>
          </p:nvPr>
        </p:nvSpPr>
        <p:spPr>
          <a:xfrm>
            <a:off x="4575792" y="2381249"/>
            <a:ext cx="3048000" cy="476251"/>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37" name="Text Placeholder 5">
            <a:extLst>
              <a:ext uri="{FF2B5EF4-FFF2-40B4-BE49-F238E27FC236}">
                <a16:creationId xmlns:a16="http://schemas.microsoft.com/office/drawing/2014/main" id="{AC00F6ED-D8BB-4E45-B28A-72A44F4D2860}"/>
              </a:ext>
            </a:extLst>
          </p:cNvPr>
          <p:cNvSpPr>
            <a:spLocks noGrp="1"/>
          </p:cNvSpPr>
          <p:nvPr>
            <p:ph type="body" sz="quarter" idx="17"/>
          </p:nvPr>
        </p:nvSpPr>
        <p:spPr>
          <a:xfrm>
            <a:off x="4575792" y="3048001"/>
            <a:ext cx="3048000" cy="476251"/>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38" name="Text Placeholder 5">
            <a:extLst>
              <a:ext uri="{FF2B5EF4-FFF2-40B4-BE49-F238E27FC236}">
                <a16:creationId xmlns:a16="http://schemas.microsoft.com/office/drawing/2014/main" id="{B325B098-BEC2-46AF-A457-E33AB25D7EBF}"/>
              </a:ext>
            </a:extLst>
          </p:cNvPr>
          <p:cNvSpPr>
            <a:spLocks noGrp="1"/>
          </p:cNvSpPr>
          <p:nvPr>
            <p:ph type="body" sz="quarter" idx="18"/>
          </p:nvPr>
        </p:nvSpPr>
        <p:spPr>
          <a:xfrm>
            <a:off x="4575792" y="3714749"/>
            <a:ext cx="3048000" cy="476251"/>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40" name="Rectangle 39">
            <a:extLst>
              <a:ext uri="{FF2B5EF4-FFF2-40B4-BE49-F238E27FC236}">
                <a16:creationId xmlns:a16="http://schemas.microsoft.com/office/drawing/2014/main" id="{73FC3EC2-C7EC-41FA-9220-54AA45E8E81E}"/>
              </a:ext>
            </a:extLst>
          </p:cNvPr>
          <p:cNvSpPr/>
          <p:nvPr/>
        </p:nvSpPr>
        <p:spPr>
          <a:xfrm>
            <a:off x="4575792" y="2164800"/>
            <a:ext cx="306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41" name="Text Placeholder 5">
            <a:extLst>
              <a:ext uri="{FF2B5EF4-FFF2-40B4-BE49-F238E27FC236}">
                <a16:creationId xmlns:a16="http://schemas.microsoft.com/office/drawing/2014/main" id="{4BF15F62-1366-4759-9162-A12665C25D88}"/>
              </a:ext>
            </a:extLst>
          </p:cNvPr>
          <p:cNvSpPr>
            <a:spLocks noGrp="1"/>
          </p:cNvSpPr>
          <p:nvPr>
            <p:ph type="body" sz="quarter" idx="20"/>
          </p:nvPr>
        </p:nvSpPr>
        <p:spPr>
          <a:xfrm>
            <a:off x="8179500" y="1581149"/>
            <a:ext cx="3048000" cy="476251"/>
          </a:xfrm>
        </p:spPr>
        <p:txBody>
          <a:bodyPr anchor="b"/>
          <a:lstStyle>
            <a:lvl1pPr>
              <a:lnSpc>
                <a:spcPct val="118000"/>
              </a:lnSpc>
              <a:spcBef>
                <a:spcPts val="0"/>
              </a:spcBef>
              <a:defRPr sz="1800" b="0">
                <a:solidFill>
                  <a:schemeClr val="accent4"/>
                </a:solidFill>
                <a:latin typeface="+mj-lt"/>
              </a:defRPr>
            </a:lvl1pPr>
            <a:lvl2pPr marL="182554" indent="0">
              <a:buNone/>
              <a:defRPr/>
            </a:lvl2pPr>
          </a:lstStyle>
          <a:p>
            <a:pPr lvl="0"/>
            <a:r>
              <a:rPr lang="en-US"/>
              <a:t>Click to edit Master text styles</a:t>
            </a:r>
          </a:p>
        </p:txBody>
      </p:sp>
      <p:sp>
        <p:nvSpPr>
          <p:cNvPr id="42" name="Text Placeholder 5">
            <a:extLst>
              <a:ext uri="{FF2B5EF4-FFF2-40B4-BE49-F238E27FC236}">
                <a16:creationId xmlns:a16="http://schemas.microsoft.com/office/drawing/2014/main" id="{EF98E554-0E27-45C2-B7F4-69FD828FC3B3}"/>
              </a:ext>
            </a:extLst>
          </p:cNvPr>
          <p:cNvSpPr>
            <a:spLocks noGrp="1"/>
          </p:cNvSpPr>
          <p:nvPr>
            <p:ph type="body" sz="quarter" idx="21"/>
          </p:nvPr>
        </p:nvSpPr>
        <p:spPr>
          <a:xfrm>
            <a:off x="8179500" y="2381249"/>
            <a:ext cx="3048000" cy="476251"/>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43" name="Text Placeholder 5">
            <a:extLst>
              <a:ext uri="{FF2B5EF4-FFF2-40B4-BE49-F238E27FC236}">
                <a16:creationId xmlns:a16="http://schemas.microsoft.com/office/drawing/2014/main" id="{078E0523-5411-4F36-9AE4-7A76E87FE485}"/>
              </a:ext>
            </a:extLst>
          </p:cNvPr>
          <p:cNvSpPr>
            <a:spLocks noGrp="1"/>
          </p:cNvSpPr>
          <p:nvPr>
            <p:ph type="body" sz="quarter" idx="22"/>
          </p:nvPr>
        </p:nvSpPr>
        <p:spPr>
          <a:xfrm>
            <a:off x="8179500" y="3048001"/>
            <a:ext cx="3048000" cy="476251"/>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44" name="Text Placeholder 5">
            <a:extLst>
              <a:ext uri="{FF2B5EF4-FFF2-40B4-BE49-F238E27FC236}">
                <a16:creationId xmlns:a16="http://schemas.microsoft.com/office/drawing/2014/main" id="{07ACC5F2-D0D7-4DB0-AB56-BFF0D5B01978}"/>
              </a:ext>
            </a:extLst>
          </p:cNvPr>
          <p:cNvSpPr>
            <a:spLocks noGrp="1"/>
          </p:cNvSpPr>
          <p:nvPr>
            <p:ph type="body" sz="quarter" idx="23"/>
          </p:nvPr>
        </p:nvSpPr>
        <p:spPr>
          <a:xfrm>
            <a:off x="8179500" y="3714749"/>
            <a:ext cx="3048000" cy="476251"/>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46" name="Rectangle 45">
            <a:extLst>
              <a:ext uri="{FF2B5EF4-FFF2-40B4-BE49-F238E27FC236}">
                <a16:creationId xmlns:a16="http://schemas.microsoft.com/office/drawing/2014/main" id="{0FDC281D-5C17-476A-B3C2-AF65EC485EC1}"/>
              </a:ext>
            </a:extLst>
          </p:cNvPr>
          <p:cNvSpPr/>
          <p:nvPr/>
        </p:nvSpPr>
        <p:spPr>
          <a:xfrm>
            <a:off x="8179500" y="2164800"/>
            <a:ext cx="306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2" name="Title 1">
            <a:extLst>
              <a:ext uri="{FF2B5EF4-FFF2-40B4-BE49-F238E27FC236}">
                <a16:creationId xmlns:a16="http://schemas.microsoft.com/office/drawing/2014/main" id="{FA781DA2-BFA0-4563-8CD6-F2FB0D61F599}"/>
              </a:ext>
            </a:extLst>
          </p:cNvPr>
          <p:cNvSpPr>
            <a:spLocks noGrp="1"/>
          </p:cNvSpPr>
          <p:nvPr>
            <p:ph type="title"/>
          </p:nvPr>
        </p:nvSpPr>
        <p:spPr/>
        <p:txBody>
          <a:bodyPr/>
          <a:lstStyle/>
          <a:p>
            <a:r>
              <a:rPr lang="en-US"/>
              <a:t>Click to edit Master title style</a:t>
            </a:r>
            <a:endParaRPr lang="en-GB"/>
          </a:p>
        </p:txBody>
      </p:sp>
      <p:sp>
        <p:nvSpPr>
          <p:cNvPr id="29" name="Text Placeholder 5">
            <a:extLst>
              <a:ext uri="{FF2B5EF4-FFF2-40B4-BE49-F238E27FC236}">
                <a16:creationId xmlns:a16="http://schemas.microsoft.com/office/drawing/2014/main" id="{6CAB0E67-AF29-441E-A618-FB32349E8B8E}"/>
              </a:ext>
            </a:extLst>
          </p:cNvPr>
          <p:cNvSpPr>
            <a:spLocks noGrp="1"/>
          </p:cNvSpPr>
          <p:nvPr>
            <p:ph type="body" sz="quarter" idx="25"/>
          </p:nvPr>
        </p:nvSpPr>
        <p:spPr>
          <a:xfrm>
            <a:off x="952500" y="4381501"/>
            <a:ext cx="3048000" cy="476251"/>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30" name="Text Placeholder 5">
            <a:extLst>
              <a:ext uri="{FF2B5EF4-FFF2-40B4-BE49-F238E27FC236}">
                <a16:creationId xmlns:a16="http://schemas.microsoft.com/office/drawing/2014/main" id="{5972FB7A-9C92-4D46-9E6E-61360002F16F}"/>
              </a:ext>
            </a:extLst>
          </p:cNvPr>
          <p:cNvSpPr>
            <a:spLocks noGrp="1"/>
          </p:cNvSpPr>
          <p:nvPr>
            <p:ph type="body" sz="quarter" idx="26"/>
          </p:nvPr>
        </p:nvSpPr>
        <p:spPr>
          <a:xfrm>
            <a:off x="952500" y="5048249"/>
            <a:ext cx="3048000" cy="476251"/>
          </a:xfrm>
          <a:prstGeom prst="roundRect">
            <a:avLst>
              <a:gd name="adj" fmla="val 7088"/>
            </a:avLst>
          </a:prstGeom>
          <a:solidFill>
            <a:schemeClr val="bg1"/>
          </a:solidFill>
          <a:ln w="9525">
            <a:solidFill>
              <a:schemeClr val="bg1"/>
            </a:solidFill>
          </a:ln>
        </p:spPr>
        <p:txBody>
          <a:bodyPr lIns="144000" rIns="144000" anchor="ctr"/>
          <a:lstStyle>
            <a:lvl1pPr>
              <a:lnSpc>
                <a:spcPct val="100000"/>
              </a:lnSpc>
              <a:spcBef>
                <a:spcPts val="0"/>
              </a:spcBef>
              <a:defRPr sz="1251" b="1">
                <a:solidFill>
                  <a:schemeClr val="bg2"/>
                </a:solidFill>
                <a:latin typeface="+mn-lt"/>
              </a:defRPr>
            </a:lvl1pPr>
            <a:lvl2pPr marL="182554" indent="0">
              <a:buNone/>
              <a:defRPr/>
            </a:lvl2pPr>
          </a:lstStyle>
          <a:p>
            <a:pPr lvl="0"/>
            <a:r>
              <a:rPr lang="en-US"/>
              <a:t>Click to edit Master text styles</a:t>
            </a:r>
          </a:p>
        </p:txBody>
      </p:sp>
      <p:sp>
        <p:nvSpPr>
          <p:cNvPr id="31" name="Text Placeholder 5">
            <a:extLst>
              <a:ext uri="{FF2B5EF4-FFF2-40B4-BE49-F238E27FC236}">
                <a16:creationId xmlns:a16="http://schemas.microsoft.com/office/drawing/2014/main" id="{9358D944-63E9-45E4-96B9-9D2224C2A203}"/>
              </a:ext>
            </a:extLst>
          </p:cNvPr>
          <p:cNvSpPr>
            <a:spLocks noGrp="1"/>
          </p:cNvSpPr>
          <p:nvPr>
            <p:ph type="body" sz="quarter" idx="27"/>
          </p:nvPr>
        </p:nvSpPr>
        <p:spPr>
          <a:xfrm>
            <a:off x="4575792" y="4381501"/>
            <a:ext cx="3048000" cy="476251"/>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49" name="Text Placeholder 5">
            <a:extLst>
              <a:ext uri="{FF2B5EF4-FFF2-40B4-BE49-F238E27FC236}">
                <a16:creationId xmlns:a16="http://schemas.microsoft.com/office/drawing/2014/main" id="{F5C4ABF8-E65D-4218-A8F9-35681EA0AFD9}"/>
              </a:ext>
            </a:extLst>
          </p:cNvPr>
          <p:cNvSpPr>
            <a:spLocks noGrp="1"/>
          </p:cNvSpPr>
          <p:nvPr>
            <p:ph type="body" sz="quarter" idx="28"/>
          </p:nvPr>
        </p:nvSpPr>
        <p:spPr>
          <a:xfrm>
            <a:off x="4575792" y="5048249"/>
            <a:ext cx="3048000" cy="476251"/>
          </a:xfrm>
          <a:prstGeom prst="roundRect">
            <a:avLst>
              <a:gd name="adj" fmla="val 7088"/>
            </a:avLst>
          </a:prstGeom>
          <a:solidFill>
            <a:schemeClr val="accent1"/>
          </a:solidFill>
          <a:ln w="9525">
            <a:solidFill>
              <a:schemeClr val="accent1"/>
            </a:solidFill>
          </a:ln>
        </p:spPr>
        <p:txBody>
          <a:bodyPr lIns="144000" rIns="144000" anchor="ctr"/>
          <a:lstStyle>
            <a:lvl1pPr>
              <a:lnSpc>
                <a:spcPct val="100000"/>
              </a:lnSpc>
              <a:spcBef>
                <a:spcPts val="0"/>
              </a:spcBef>
              <a:defRPr sz="1251" b="1">
                <a:solidFill>
                  <a:schemeClr val="bg2"/>
                </a:solidFill>
                <a:latin typeface="+mn-lt"/>
              </a:defRPr>
            </a:lvl1pPr>
            <a:lvl2pPr marL="182554" indent="0">
              <a:buNone/>
              <a:defRPr/>
            </a:lvl2pPr>
          </a:lstStyle>
          <a:p>
            <a:pPr lvl="0"/>
            <a:r>
              <a:rPr lang="en-US"/>
              <a:t>Click to edit Master text styles</a:t>
            </a:r>
          </a:p>
        </p:txBody>
      </p:sp>
      <p:sp>
        <p:nvSpPr>
          <p:cNvPr id="50" name="Text Placeholder 5">
            <a:extLst>
              <a:ext uri="{FF2B5EF4-FFF2-40B4-BE49-F238E27FC236}">
                <a16:creationId xmlns:a16="http://schemas.microsoft.com/office/drawing/2014/main" id="{56CE64BC-67DE-47C3-8D99-C700DAF2FDC0}"/>
              </a:ext>
            </a:extLst>
          </p:cNvPr>
          <p:cNvSpPr>
            <a:spLocks noGrp="1"/>
          </p:cNvSpPr>
          <p:nvPr>
            <p:ph type="body" sz="quarter" idx="29"/>
          </p:nvPr>
        </p:nvSpPr>
        <p:spPr>
          <a:xfrm>
            <a:off x="8179500" y="4381501"/>
            <a:ext cx="3048000" cy="476251"/>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1" b="0">
                <a:solidFill>
                  <a:schemeClr val="tx2"/>
                </a:solidFill>
                <a:latin typeface="+mn-lt"/>
              </a:defRPr>
            </a:lvl1pPr>
            <a:lvl2pPr marL="182554" indent="0">
              <a:buNone/>
              <a:defRPr/>
            </a:lvl2pPr>
          </a:lstStyle>
          <a:p>
            <a:pPr lvl="0"/>
            <a:r>
              <a:rPr lang="en-US"/>
              <a:t>Click to edit Master text styles</a:t>
            </a:r>
          </a:p>
        </p:txBody>
      </p:sp>
      <p:sp>
        <p:nvSpPr>
          <p:cNvPr id="51" name="Text Placeholder 5">
            <a:extLst>
              <a:ext uri="{FF2B5EF4-FFF2-40B4-BE49-F238E27FC236}">
                <a16:creationId xmlns:a16="http://schemas.microsoft.com/office/drawing/2014/main" id="{34088C8A-9078-4155-A611-A0B510165EA7}"/>
              </a:ext>
            </a:extLst>
          </p:cNvPr>
          <p:cNvSpPr>
            <a:spLocks noGrp="1"/>
          </p:cNvSpPr>
          <p:nvPr>
            <p:ph type="body" sz="quarter" idx="30"/>
          </p:nvPr>
        </p:nvSpPr>
        <p:spPr>
          <a:xfrm>
            <a:off x="8179500" y="5048249"/>
            <a:ext cx="3048000" cy="476251"/>
          </a:xfrm>
          <a:prstGeom prst="roundRect">
            <a:avLst>
              <a:gd name="adj" fmla="val 7088"/>
            </a:avLst>
          </a:prstGeom>
          <a:solidFill>
            <a:schemeClr val="accent4"/>
          </a:solidFill>
          <a:ln w="9525">
            <a:solidFill>
              <a:schemeClr val="accent4"/>
            </a:solidFill>
          </a:ln>
        </p:spPr>
        <p:txBody>
          <a:bodyPr lIns="144000" rIns="144000" anchor="ctr"/>
          <a:lstStyle>
            <a:lvl1pPr>
              <a:lnSpc>
                <a:spcPct val="100000"/>
              </a:lnSpc>
              <a:spcBef>
                <a:spcPts val="0"/>
              </a:spcBef>
              <a:defRPr sz="1251" b="1">
                <a:solidFill>
                  <a:schemeClr val="bg2"/>
                </a:solidFill>
                <a:latin typeface="+mn-lt"/>
              </a:defRPr>
            </a:lvl1pPr>
            <a:lvl2pPr marL="182554" indent="0">
              <a:buNone/>
              <a:defRPr/>
            </a:lvl2pPr>
          </a:lstStyle>
          <a:p>
            <a:pPr lvl="0"/>
            <a:r>
              <a:rPr lang="en-US"/>
              <a:t>Click to edit Master text styles</a:t>
            </a:r>
          </a:p>
        </p:txBody>
      </p:sp>
    </p:spTree>
    <p:extLst>
      <p:ext uri="{BB962C8B-B14F-4D97-AF65-F5344CB8AC3E}">
        <p14:creationId xmlns:p14="http://schemas.microsoft.com/office/powerpoint/2010/main" val="8193982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lationship Diagram">
    <p:bg>
      <p:bgPr>
        <a:solidFill>
          <a:schemeClr val="bg2"/>
        </a:solidFill>
        <a:effectLst/>
      </p:bgPr>
    </p:bg>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004BCCEC-65DD-4249-99F4-31A7835A0E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2" name="Picture Placeholder 41">
            <a:extLst>
              <a:ext uri="{FF2B5EF4-FFF2-40B4-BE49-F238E27FC236}">
                <a16:creationId xmlns:a16="http://schemas.microsoft.com/office/drawing/2014/main" id="{FC56B98B-807F-4B20-A0BA-4B25EB225E73}"/>
              </a:ext>
            </a:extLst>
          </p:cNvPr>
          <p:cNvSpPr>
            <a:spLocks noGrp="1"/>
          </p:cNvSpPr>
          <p:nvPr>
            <p:ph type="pic" sz="quarter" idx="20"/>
          </p:nvPr>
        </p:nvSpPr>
        <p:spPr>
          <a:xfrm>
            <a:off x="6191255" y="1171449"/>
            <a:ext cx="1710975" cy="1465579"/>
          </a:xfrm>
          <a:custGeom>
            <a:avLst/>
            <a:gdLst>
              <a:gd name="connsiteX0" fmla="*/ 0 w 1710975"/>
              <a:gd name="connsiteY0" fmla="*/ 0 h 1465578"/>
              <a:gd name="connsiteX1" fmla="*/ 41266 w 1710975"/>
              <a:gd name="connsiteY1" fmla="*/ 1303 h 1465578"/>
              <a:gd name="connsiteX2" fmla="*/ 1682565 w 1710975"/>
              <a:gd name="connsiteY2" fmla="*/ 942883 h 1465578"/>
              <a:gd name="connsiteX3" fmla="*/ 1710975 w 1710975"/>
              <a:gd name="connsiteY3" fmla="*/ 989646 h 1465578"/>
              <a:gd name="connsiteX4" fmla="*/ 886637 w 1710975"/>
              <a:gd name="connsiteY4" fmla="*/ 1465578 h 1465578"/>
              <a:gd name="connsiteX5" fmla="*/ 825330 w 1710975"/>
              <a:gd name="connsiteY5" fmla="*/ 1383594 h 1465578"/>
              <a:gd name="connsiteX6" fmla="*/ 41738 w 1710975"/>
              <a:gd name="connsiteY6" fmla="*/ 957230 h 1465578"/>
              <a:gd name="connsiteX7" fmla="*/ 0 w 1710975"/>
              <a:gd name="connsiteY7" fmla="*/ 954859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0" y="0"/>
                </a:moveTo>
                <a:lnTo>
                  <a:pt x="41266" y="1303"/>
                </a:lnTo>
                <a:cubicBezTo>
                  <a:pt x="724633" y="44617"/>
                  <a:pt x="1321100" y="407845"/>
                  <a:pt x="1682565" y="942883"/>
                </a:cubicBezTo>
                <a:lnTo>
                  <a:pt x="1710975" y="989646"/>
                </a:lnTo>
                <a:lnTo>
                  <a:pt x="886637" y="1465578"/>
                </a:lnTo>
                <a:lnTo>
                  <a:pt x="825330" y="1383594"/>
                </a:lnTo>
                <a:cubicBezTo>
                  <a:pt x="633867" y="1151594"/>
                  <a:pt x="356399" y="993203"/>
                  <a:pt x="41738" y="957230"/>
                </a:cubicBezTo>
                <a:lnTo>
                  <a:pt x="0" y="954859"/>
                </a:ln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44" name="Picture Placeholder 43">
            <a:extLst>
              <a:ext uri="{FF2B5EF4-FFF2-40B4-BE49-F238E27FC236}">
                <a16:creationId xmlns:a16="http://schemas.microsoft.com/office/drawing/2014/main" id="{0AB28217-5B37-4BFF-A72D-3C4E0ED6E5FB}"/>
              </a:ext>
            </a:extLst>
          </p:cNvPr>
          <p:cNvSpPr>
            <a:spLocks noGrp="1"/>
          </p:cNvSpPr>
          <p:nvPr>
            <p:ph type="pic" sz="quarter" idx="21"/>
          </p:nvPr>
        </p:nvSpPr>
        <p:spPr>
          <a:xfrm>
            <a:off x="7172330" y="2325811"/>
            <a:ext cx="1067708" cy="1976199"/>
          </a:xfrm>
          <a:custGeom>
            <a:avLst/>
            <a:gdLst>
              <a:gd name="connsiteX0" fmla="*/ 825414 w 1067708"/>
              <a:gd name="connsiteY0" fmla="*/ 0 h 1976199"/>
              <a:gd name="connsiteX1" fmla="*/ 899104 w 1067708"/>
              <a:gd name="connsiteY1" fmla="*/ 152971 h 1976199"/>
              <a:gd name="connsiteX2" fmla="*/ 1067708 w 1067708"/>
              <a:gd name="connsiteY2" fmla="*/ 988099 h 1976199"/>
              <a:gd name="connsiteX3" fmla="*/ 899104 w 1067708"/>
              <a:gd name="connsiteY3" fmla="*/ 1823227 h 1976199"/>
              <a:gd name="connsiteX4" fmla="*/ 825413 w 1067708"/>
              <a:gd name="connsiteY4" fmla="*/ 1976199 h 1976199"/>
              <a:gd name="connsiteX5" fmla="*/ 0 w 1067708"/>
              <a:gd name="connsiteY5" fmla="*/ 1499646 h 1976199"/>
              <a:gd name="connsiteX6" fmla="*/ 22726 w 1067708"/>
              <a:gd name="connsiteY6" fmla="*/ 1452471 h 1976199"/>
              <a:gd name="connsiteX7" fmla="*/ 116478 w 1067708"/>
              <a:gd name="connsiteY7" fmla="*/ 988099 h 1976199"/>
              <a:gd name="connsiteX8" fmla="*/ 22726 w 1067708"/>
              <a:gd name="connsiteY8" fmla="*/ 523727 h 1976199"/>
              <a:gd name="connsiteX9" fmla="*/ 1 w 1067708"/>
              <a:gd name="connsiteY9" fmla="*/ 476552 h 19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08" h="1976199">
                <a:moveTo>
                  <a:pt x="825414" y="0"/>
                </a:moveTo>
                <a:lnTo>
                  <a:pt x="899104" y="152971"/>
                </a:lnTo>
                <a:cubicBezTo>
                  <a:pt x="1007672" y="409656"/>
                  <a:pt x="1067708" y="691867"/>
                  <a:pt x="1067708" y="988099"/>
                </a:cubicBezTo>
                <a:cubicBezTo>
                  <a:pt x="1067708" y="1284332"/>
                  <a:pt x="1007672" y="1566542"/>
                  <a:pt x="899104" y="1823227"/>
                </a:cubicBezTo>
                <a:lnTo>
                  <a:pt x="825413" y="1976199"/>
                </a:lnTo>
                <a:lnTo>
                  <a:pt x="0" y="1499646"/>
                </a:lnTo>
                <a:lnTo>
                  <a:pt x="22726" y="1452471"/>
                </a:lnTo>
                <a:cubicBezTo>
                  <a:pt x="83095" y="1309742"/>
                  <a:pt x="116478" y="1152819"/>
                  <a:pt x="116478" y="988099"/>
                </a:cubicBezTo>
                <a:cubicBezTo>
                  <a:pt x="116478" y="823379"/>
                  <a:pt x="83095" y="666457"/>
                  <a:pt x="22726" y="523727"/>
                </a:cubicBezTo>
                <a:lnTo>
                  <a:pt x="1" y="476552"/>
                </a:ln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45" name="Picture Placeholder 44">
            <a:extLst>
              <a:ext uri="{FF2B5EF4-FFF2-40B4-BE49-F238E27FC236}">
                <a16:creationId xmlns:a16="http://schemas.microsoft.com/office/drawing/2014/main" id="{7439AF5A-B1E4-45FC-8971-6988F33998DE}"/>
              </a:ext>
            </a:extLst>
          </p:cNvPr>
          <p:cNvSpPr>
            <a:spLocks noGrp="1"/>
          </p:cNvSpPr>
          <p:nvPr>
            <p:ph type="pic" sz="quarter" idx="22"/>
          </p:nvPr>
        </p:nvSpPr>
        <p:spPr>
          <a:xfrm>
            <a:off x="6191255" y="3990785"/>
            <a:ext cx="1710975" cy="1465579"/>
          </a:xfrm>
          <a:custGeom>
            <a:avLst/>
            <a:gdLst>
              <a:gd name="connsiteX0" fmla="*/ 886637 w 1710975"/>
              <a:gd name="connsiteY0" fmla="*/ 0 h 1465578"/>
              <a:gd name="connsiteX1" fmla="*/ 1710975 w 1710975"/>
              <a:gd name="connsiteY1" fmla="*/ 475931 h 1465578"/>
              <a:gd name="connsiteX2" fmla="*/ 1682566 w 1710975"/>
              <a:gd name="connsiteY2" fmla="*/ 522694 h 1465578"/>
              <a:gd name="connsiteX3" fmla="*/ 41267 w 1710975"/>
              <a:gd name="connsiteY3" fmla="*/ 1464274 h 1465578"/>
              <a:gd name="connsiteX4" fmla="*/ 0 w 1710975"/>
              <a:gd name="connsiteY4" fmla="*/ 1465578 h 1465578"/>
              <a:gd name="connsiteX5" fmla="*/ 0 w 1710975"/>
              <a:gd name="connsiteY5" fmla="*/ 510718 h 1465578"/>
              <a:gd name="connsiteX6" fmla="*/ 41739 w 1710975"/>
              <a:gd name="connsiteY6" fmla="*/ 508347 h 1465578"/>
              <a:gd name="connsiteX7" fmla="*/ 825331 w 1710975"/>
              <a:gd name="connsiteY7" fmla="*/ 81984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886637" y="0"/>
                </a:moveTo>
                <a:lnTo>
                  <a:pt x="1710975" y="475931"/>
                </a:lnTo>
                <a:lnTo>
                  <a:pt x="1682566" y="522694"/>
                </a:lnTo>
                <a:cubicBezTo>
                  <a:pt x="1321101" y="1057733"/>
                  <a:pt x="724634" y="1420961"/>
                  <a:pt x="41267" y="1464274"/>
                </a:cubicBezTo>
                <a:lnTo>
                  <a:pt x="0" y="1465578"/>
                </a:lnTo>
                <a:lnTo>
                  <a:pt x="0" y="510718"/>
                </a:lnTo>
                <a:lnTo>
                  <a:pt x="41739" y="508347"/>
                </a:lnTo>
                <a:cubicBezTo>
                  <a:pt x="356400" y="472375"/>
                  <a:pt x="633868" y="313983"/>
                  <a:pt x="825331" y="81984"/>
                </a:cubicBez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46" name="Picture Placeholder 45">
            <a:extLst>
              <a:ext uri="{FF2B5EF4-FFF2-40B4-BE49-F238E27FC236}">
                <a16:creationId xmlns:a16="http://schemas.microsoft.com/office/drawing/2014/main" id="{E1482F63-7F66-44BA-983F-EFAA53427433}"/>
              </a:ext>
            </a:extLst>
          </p:cNvPr>
          <p:cNvSpPr>
            <a:spLocks noGrp="1"/>
          </p:cNvSpPr>
          <p:nvPr>
            <p:ph type="pic" sz="quarter" idx="23"/>
          </p:nvPr>
        </p:nvSpPr>
        <p:spPr>
          <a:xfrm>
            <a:off x="4287061" y="3990446"/>
            <a:ext cx="1713691" cy="1464225"/>
          </a:xfrm>
          <a:custGeom>
            <a:avLst/>
            <a:gdLst>
              <a:gd name="connsiteX0" fmla="*/ 827649 w 1713691"/>
              <a:gd name="connsiteY0" fmla="*/ 0 h 1464225"/>
              <a:gd name="connsiteX1" fmla="*/ 857254 w 1713691"/>
              <a:gd name="connsiteY1" fmla="*/ 42987 h 1464225"/>
              <a:gd name="connsiteX2" fmla="*/ 1686963 w 1713691"/>
              <a:gd name="connsiteY2" fmla="*/ 510311 h 1464225"/>
              <a:gd name="connsiteX3" fmla="*/ 1713691 w 1713691"/>
              <a:gd name="connsiteY3" fmla="*/ 511660 h 1464225"/>
              <a:gd name="connsiteX4" fmla="*/ 1713691 w 1713691"/>
              <a:gd name="connsiteY4" fmla="*/ 1464225 h 1464225"/>
              <a:gd name="connsiteX5" fmla="*/ 1588306 w 1713691"/>
              <a:gd name="connsiteY5" fmla="*/ 1457893 h 1464225"/>
              <a:gd name="connsiteX6" fmla="*/ 96154 w 1713691"/>
              <a:gd name="connsiteY6" fmla="*/ 617456 h 1464225"/>
              <a:gd name="connsiteX7" fmla="*/ 0 w 1713691"/>
              <a:gd name="connsiteY7" fmla="*/ 477843 h 1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1" h="1464225">
                <a:moveTo>
                  <a:pt x="827649" y="0"/>
                </a:moveTo>
                <a:lnTo>
                  <a:pt x="857254" y="42987"/>
                </a:lnTo>
                <a:cubicBezTo>
                  <a:pt x="1051993" y="300159"/>
                  <a:pt x="1348574" y="475945"/>
                  <a:pt x="1686963" y="510311"/>
                </a:cubicBezTo>
                <a:lnTo>
                  <a:pt x="1713691" y="511660"/>
                </a:lnTo>
                <a:lnTo>
                  <a:pt x="1713691" y="1464225"/>
                </a:lnTo>
                <a:lnTo>
                  <a:pt x="1588306" y="1457893"/>
                </a:lnTo>
                <a:cubicBezTo>
                  <a:pt x="979746" y="1396091"/>
                  <a:pt x="446373" y="1079956"/>
                  <a:pt x="96154" y="617456"/>
                </a:cubicBezTo>
                <a:lnTo>
                  <a:pt x="0" y="477843"/>
                </a:ln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47" name="Picture Placeholder 46">
            <a:extLst>
              <a:ext uri="{FF2B5EF4-FFF2-40B4-BE49-F238E27FC236}">
                <a16:creationId xmlns:a16="http://schemas.microsoft.com/office/drawing/2014/main" id="{497E13C3-20D9-4B38-A663-8D0DD630D716}"/>
              </a:ext>
            </a:extLst>
          </p:cNvPr>
          <p:cNvSpPr>
            <a:spLocks noGrp="1"/>
          </p:cNvSpPr>
          <p:nvPr>
            <p:ph type="pic" sz="quarter" idx="24"/>
          </p:nvPr>
        </p:nvSpPr>
        <p:spPr>
          <a:xfrm>
            <a:off x="3949226" y="2324659"/>
            <a:ext cx="1070249" cy="1978496"/>
          </a:xfrm>
          <a:custGeom>
            <a:avLst/>
            <a:gdLst>
              <a:gd name="connsiteX0" fmla="*/ 242848 w 1070249"/>
              <a:gd name="connsiteY0" fmla="*/ 0 h 1978496"/>
              <a:gd name="connsiteX1" fmla="*/ 1070249 w 1070249"/>
              <a:gd name="connsiteY1" fmla="*/ 477700 h 1978496"/>
              <a:gd name="connsiteX2" fmla="*/ 1047523 w 1070249"/>
              <a:gd name="connsiteY2" fmla="*/ 524876 h 1978496"/>
              <a:gd name="connsiteX3" fmla="*/ 953770 w 1070249"/>
              <a:gd name="connsiteY3" fmla="*/ 989248 h 1978496"/>
              <a:gd name="connsiteX4" fmla="*/ 1047523 w 1070249"/>
              <a:gd name="connsiteY4" fmla="*/ 1453620 h 1978496"/>
              <a:gd name="connsiteX5" fmla="*/ 1070249 w 1070249"/>
              <a:gd name="connsiteY5" fmla="*/ 1500797 h 1978496"/>
              <a:gd name="connsiteX6" fmla="*/ 242848 w 1070249"/>
              <a:gd name="connsiteY6" fmla="*/ 1978496 h 1978496"/>
              <a:gd name="connsiteX7" fmla="*/ 168605 w 1070249"/>
              <a:gd name="connsiteY7" fmla="*/ 1824376 h 1978496"/>
              <a:gd name="connsiteX8" fmla="*/ 0 w 1070249"/>
              <a:gd name="connsiteY8" fmla="*/ 989248 h 1978496"/>
              <a:gd name="connsiteX9" fmla="*/ 168605 w 1070249"/>
              <a:gd name="connsiteY9" fmla="*/ 154121 h 197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249" h="1978496">
                <a:moveTo>
                  <a:pt x="242848" y="0"/>
                </a:moveTo>
                <a:lnTo>
                  <a:pt x="1070249" y="477700"/>
                </a:lnTo>
                <a:lnTo>
                  <a:pt x="1047523" y="524876"/>
                </a:lnTo>
                <a:cubicBezTo>
                  <a:pt x="987153" y="667606"/>
                  <a:pt x="953770" y="824528"/>
                  <a:pt x="953770" y="989248"/>
                </a:cubicBezTo>
                <a:cubicBezTo>
                  <a:pt x="953770" y="1153968"/>
                  <a:pt x="987153" y="1310891"/>
                  <a:pt x="1047523" y="1453620"/>
                </a:cubicBezTo>
                <a:lnTo>
                  <a:pt x="1070249" y="1500797"/>
                </a:lnTo>
                <a:lnTo>
                  <a:pt x="242848" y="1978496"/>
                </a:lnTo>
                <a:lnTo>
                  <a:pt x="168605" y="1824376"/>
                </a:lnTo>
                <a:cubicBezTo>
                  <a:pt x="60036" y="1567691"/>
                  <a:pt x="0" y="1285481"/>
                  <a:pt x="0" y="989248"/>
                </a:cubicBezTo>
                <a:cubicBezTo>
                  <a:pt x="0" y="693016"/>
                  <a:pt x="60036" y="410805"/>
                  <a:pt x="168605" y="154121"/>
                </a:cubicBez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48" name="Picture Placeholder 47">
            <a:extLst>
              <a:ext uri="{FF2B5EF4-FFF2-40B4-BE49-F238E27FC236}">
                <a16:creationId xmlns:a16="http://schemas.microsoft.com/office/drawing/2014/main" id="{2C09AB69-4CDB-4008-B591-C1C0CFF4B3A7}"/>
              </a:ext>
            </a:extLst>
          </p:cNvPr>
          <p:cNvSpPr>
            <a:spLocks noGrp="1"/>
          </p:cNvSpPr>
          <p:nvPr>
            <p:ph type="pic" sz="quarter" idx="25"/>
          </p:nvPr>
        </p:nvSpPr>
        <p:spPr>
          <a:xfrm>
            <a:off x="4287060" y="1173147"/>
            <a:ext cx="1713691" cy="1464224"/>
          </a:xfrm>
          <a:custGeom>
            <a:avLst/>
            <a:gdLst>
              <a:gd name="connsiteX0" fmla="*/ 1713690 w 1713690"/>
              <a:gd name="connsiteY0" fmla="*/ 0 h 1464224"/>
              <a:gd name="connsiteX1" fmla="*/ 1713690 w 1713690"/>
              <a:gd name="connsiteY1" fmla="*/ 952564 h 1464224"/>
              <a:gd name="connsiteX2" fmla="*/ 1686962 w 1713690"/>
              <a:gd name="connsiteY2" fmla="*/ 953914 h 1464224"/>
              <a:gd name="connsiteX3" fmla="*/ 857253 w 1713690"/>
              <a:gd name="connsiteY3" fmla="*/ 1421237 h 1464224"/>
              <a:gd name="connsiteX4" fmla="*/ 827648 w 1713690"/>
              <a:gd name="connsiteY4" fmla="*/ 1464224 h 1464224"/>
              <a:gd name="connsiteX5" fmla="*/ 0 w 1713690"/>
              <a:gd name="connsiteY5" fmla="*/ 986381 h 1464224"/>
              <a:gd name="connsiteX6" fmla="*/ 96153 w 1713690"/>
              <a:gd name="connsiteY6" fmla="*/ 846768 h 1464224"/>
              <a:gd name="connsiteX7" fmla="*/ 1588305 w 1713690"/>
              <a:gd name="connsiteY7" fmla="*/ 6331 h 146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0" h="1464224">
                <a:moveTo>
                  <a:pt x="1713690" y="0"/>
                </a:moveTo>
                <a:lnTo>
                  <a:pt x="1713690" y="952564"/>
                </a:lnTo>
                <a:lnTo>
                  <a:pt x="1686962" y="953914"/>
                </a:lnTo>
                <a:cubicBezTo>
                  <a:pt x="1348573" y="988279"/>
                  <a:pt x="1051992" y="1164065"/>
                  <a:pt x="857253" y="1421237"/>
                </a:cubicBezTo>
                <a:lnTo>
                  <a:pt x="827648" y="1464224"/>
                </a:lnTo>
                <a:lnTo>
                  <a:pt x="0" y="986381"/>
                </a:lnTo>
                <a:lnTo>
                  <a:pt x="96153" y="846768"/>
                </a:lnTo>
                <a:cubicBezTo>
                  <a:pt x="446372" y="384268"/>
                  <a:pt x="979745" y="68134"/>
                  <a:pt x="1588305" y="6331"/>
                </a:cubicBezTo>
                <a:close/>
              </a:path>
            </a:pathLst>
          </a:custGeom>
          <a:noFill/>
        </p:spPr>
        <p:txBody>
          <a:bodyPr wrap="square" anchor="ctr">
            <a:noAutofit/>
          </a:bodyPr>
          <a:lstStyle>
            <a:lvl1pPr algn="ctr">
              <a:spcBef>
                <a:spcPts val="0"/>
              </a:spcBef>
              <a:defRPr sz="1051"/>
            </a:lvl1pPr>
          </a:lstStyle>
          <a:p>
            <a:r>
              <a:rPr lang="en-US"/>
              <a:t>Click icon to add picture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hasCustomPrompt="1"/>
          </p:nvPr>
        </p:nvSpPr>
        <p:spPr>
          <a:xfrm>
            <a:off x="1524001" y="1661322"/>
            <a:ext cx="2415539" cy="554831"/>
          </a:xfrm>
        </p:spPr>
        <p:txBody>
          <a:bodyPr/>
          <a:lstStyle>
            <a:lvl1pPr marL="0" indent="0" algn="r">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16" name="Content Placeholder 12">
            <a:extLst>
              <a:ext uri="{FF2B5EF4-FFF2-40B4-BE49-F238E27FC236}">
                <a16:creationId xmlns:a16="http://schemas.microsoft.com/office/drawing/2014/main" id="{18928BCE-7132-4D27-9246-A985EE1FF139}"/>
              </a:ext>
            </a:extLst>
          </p:cNvPr>
          <p:cNvSpPr>
            <a:spLocks noGrp="1"/>
          </p:cNvSpPr>
          <p:nvPr>
            <p:ph sz="quarter" idx="14" hasCustomPrompt="1"/>
          </p:nvPr>
        </p:nvSpPr>
        <p:spPr>
          <a:xfrm>
            <a:off x="1013461" y="3318671"/>
            <a:ext cx="2415539" cy="554831"/>
          </a:xfrm>
        </p:spPr>
        <p:txBody>
          <a:bodyPr/>
          <a:lstStyle>
            <a:lvl1pPr marL="0" indent="0" algn="r">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20" name="Content Placeholder 12">
            <a:extLst>
              <a:ext uri="{FF2B5EF4-FFF2-40B4-BE49-F238E27FC236}">
                <a16:creationId xmlns:a16="http://schemas.microsoft.com/office/drawing/2014/main" id="{2A58E000-1B19-43BC-B778-240AD6812C86}"/>
              </a:ext>
            </a:extLst>
          </p:cNvPr>
          <p:cNvSpPr>
            <a:spLocks noGrp="1"/>
          </p:cNvSpPr>
          <p:nvPr>
            <p:ph sz="quarter" idx="15" hasCustomPrompt="1"/>
          </p:nvPr>
        </p:nvSpPr>
        <p:spPr>
          <a:xfrm>
            <a:off x="1524001" y="4969671"/>
            <a:ext cx="2415539" cy="554831"/>
          </a:xfrm>
        </p:spPr>
        <p:txBody>
          <a:bodyPr/>
          <a:lstStyle>
            <a:lvl1pPr marL="0" indent="0" algn="r">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22" name="Content Placeholder 12">
            <a:extLst>
              <a:ext uri="{FF2B5EF4-FFF2-40B4-BE49-F238E27FC236}">
                <a16:creationId xmlns:a16="http://schemas.microsoft.com/office/drawing/2014/main" id="{D1281A15-95AA-4408-8093-AD6B0A7958ED}"/>
              </a:ext>
            </a:extLst>
          </p:cNvPr>
          <p:cNvSpPr>
            <a:spLocks noGrp="1"/>
          </p:cNvSpPr>
          <p:nvPr>
            <p:ph sz="quarter" idx="16" hasCustomPrompt="1"/>
          </p:nvPr>
        </p:nvSpPr>
        <p:spPr>
          <a:xfrm>
            <a:off x="8252461" y="1661322"/>
            <a:ext cx="2415539" cy="554831"/>
          </a:xfrm>
        </p:spPr>
        <p:txBody>
          <a:bodyPr/>
          <a:lstStyle>
            <a:lvl1pPr marL="0" indent="0" algn="l">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27" name="Content Placeholder 12">
            <a:extLst>
              <a:ext uri="{FF2B5EF4-FFF2-40B4-BE49-F238E27FC236}">
                <a16:creationId xmlns:a16="http://schemas.microsoft.com/office/drawing/2014/main" id="{9874F238-9566-4865-BDFF-7A92F0648D7D}"/>
              </a:ext>
            </a:extLst>
          </p:cNvPr>
          <p:cNvSpPr>
            <a:spLocks noGrp="1"/>
          </p:cNvSpPr>
          <p:nvPr>
            <p:ph sz="quarter" idx="17" hasCustomPrompt="1"/>
          </p:nvPr>
        </p:nvSpPr>
        <p:spPr>
          <a:xfrm>
            <a:off x="8763001" y="3318671"/>
            <a:ext cx="2415539" cy="554831"/>
          </a:xfrm>
        </p:spPr>
        <p:txBody>
          <a:bodyPr/>
          <a:lstStyle>
            <a:lvl1pPr marL="0" indent="0" algn="l">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29" name="Content Placeholder 12">
            <a:extLst>
              <a:ext uri="{FF2B5EF4-FFF2-40B4-BE49-F238E27FC236}">
                <a16:creationId xmlns:a16="http://schemas.microsoft.com/office/drawing/2014/main" id="{488D2B05-730F-430D-9515-659913B8DE9F}"/>
              </a:ext>
            </a:extLst>
          </p:cNvPr>
          <p:cNvSpPr>
            <a:spLocks noGrp="1"/>
          </p:cNvSpPr>
          <p:nvPr>
            <p:ph sz="quarter" idx="18" hasCustomPrompt="1"/>
          </p:nvPr>
        </p:nvSpPr>
        <p:spPr>
          <a:xfrm>
            <a:off x="8252461" y="4969671"/>
            <a:ext cx="2415539" cy="554831"/>
          </a:xfrm>
        </p:spPr>
        <p:txBody>
          <a:bodyPr/>
          <a:lstStyle>
            <a:lvl1pPr marL="0" indent="0" algn="l">
              <a:lnSpc>
                <a:spcPct val="122000"/>
              </a:lnSpc>
              <a:spcBef>
                <a:spcPts val="500"/>
              </a:spcBef>
              <a:buNone/>
              <a:defRPr sz="10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add text</a:t>
            </a:r>
          </a:p>
        </p:txBody>
      </p:sp>
      <p:sp>
        <p:nvSpPr>
          <p:cNvPr id="31" name="Content Placeholder 30">
            <a:extLst>
              <a:ext uri="{FF2B5EF4-FFF2-40B4-BE49-F238E27FC236}">
                <a16:creationId xmlns:a16="http://schemas.microsoft.com/office/drawing/2014/main" id="{EE2AC990-83DA-4C50-96B0-A232A2F03801}"/>
              </a:ext>
            </a:extLst>
          </p:cNvPr>
          <p:cNvSpPr>
            <a:spLocks noGrp="1"/>
          </p:cNvSpPr>
          <p:nvPr>
            <p:ph sz="quarter" idx="19" hasCustomPrompt="1"/>
          </p:nvPr>
        </p:nvSpPr>
        <p:spPr>
          <a:xfrm>
            <a:off x="5070433" y="2288341"/>
            <a:ext cx="2051131" cy="2051131"/>
          </a:xfrm>
          <a:custGeom>
            <a:avLst/>
            <a:gdLst>
              <a:gd name="connsiteX0" fmla="*/ 1025565 w 2051130"/>
              <a:gd name="connsiteY0" fmla="*/ 0 h 2051130"/>
              <a:gd name="connsiteX1" fmla="*/ 2051130 w 2051130"/>
              <a:gd name="connsiteY1" fmla="*/ 1025565 h 2051130"/>
              <a:gd name="connsiteX2" fmla="*/ 1025565 w 2051130"/>
              <a:gd name="connsiteY2" fmla="*/ 2051130 h 2051130"/>
              <a:gd name="connsiteX3" fmla="*/ 0 w 2051130"/>
              <a:gd name="connsiteY3" fmla="*/ 1025565 h 2051130"/>
              <a:gd name="connsiteX4" fmla="*/ 1025565 w 2051130"/>
              <a:gd name="connsiteY4" fmla="*/ 0 h 205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130" h="2051130">
                <a:moveTo>
                  <a:pt x="1025565" y="0"/>
                </a:moveTo>
                <a:cubicBezTo>
                  <a:pt x="1591969" y="0"/>
                  <a:pt x="2051130" y="459161"/>
                  <a:pt x="2051130" y="1025565"/>
                </a:cubicBezTo>
                <a:cubicBezTo>
                  <a:pt x="2051130" y="1591969"/>
                  <a:pt x="1591969" y="2051130"/>
                  <a:pt x="1025565" y="2051130"/>
                </a:cubicBezTo>
                <a:cubicBezTo>
                  <a:pt x="459161" y="2051130"/>
                  <a:pt x="0" y="1591969"/>
                  <a:pt x="0" y="1025565"/>
                </a:cubicBezTo>
                <a:cubicBezTo>
                  <a:pt x="0" y="459161"/>
                  <a:pt x="459161" y="0"/>
                  <a:pt x="1025565" y="0"/>
                </a:cubicBezTo>
                <a:close/>
              </a:path>
            </a:pathLst>
          </a:custGeom>
          <a:solidFill>
            <a:schemeClr val="bg1"/>
          </a:solidFill>
        </p:spPr>
        <p:txBody>
          <a:bodyPr wrap="square" lIns="144000" rIns="144000" anchor="ctr">
            <a:noAutofit/>
          </a:bodyPr>
          <a:lstStyle>
            <a:lvl1pPr algn="ctr">
              <a:spcBef>
                <a:spcPts val="0"/>
              </a:spcBef>
              <a:defRPr b="1">
                <a:solidFill>
                  <a:schemeClr val="bg2"/>
                </a:solidFill>
              </a:defRPr>
            </a:lvl1pPr>
          </a:lstStyle>
          <a:p>
            <a:pPr lvl="0"/>
            <a:r>
              <a:rPr lang="en-US"/>
              <a:t>Click to add title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3" name="Text Placeholder 5">
            <a:extLst>
              <a:ext uri="{FF2B5EF4-FFF2-40B4-BE49-F238E27FC236}">
                <a16:creationId xmlns:a16="http://schemas.microsoft.com/office/drawing/2014/main" id="{A7F142FE-4B90-4DBA-919D-674E9C6BF7E2}"/>
              </a:ext>
            </a:extLst>
          </p:cNvPr>
          <p:cNvSpPr>
            <a:spLocks noGrp="1"/>
          </p:cNvSpPr>
          <p:nvPr>
            <p:ph type="body" sz="quarter" idx="26"/>
          </p:nvPr>
        </p:nvSpPr>
        <p:spPr>
          <a:xfrm>
            <a:off x="1013463" y="2730501"/>
            <a:ext cx="2412799" cy="470151"/>
          </a:xfrm>
        </p:spPr>
        <p:txBody>
          <a:bodyPr anchor="b"/>
          <a:lstStyle>
            <a:lvl1pPr algn="r">
              <a:lnSpc>
                <a:spcPct val="118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34" name="Text Placeholder 5">
            <a:extLst>
              <a:ext uri="{FF2B5EF4-FFF2-40B4-BE49-F238E27FC236}">
                <a16:creationId xmlns:a16="http://schemas.microsoft.com/office/drawing/2014/main" id="{7A28DA4E-A33C-4CF7-ACED-96709EAA03E2}"/>
              </a:ext>
            </a:extLst>
          </p:cNvPr>
          <p:cNvSpPr>
            <a:spLocks noGrp="1"/>
          </p:cNvSpPr>
          <p:nvPr>
            <p:ph type="body" sz="quarter" idx="27"/>
          </p:nvPr>
        </p:nvSpPr>
        <p:spPr>
          <a:xfrm>
            <a:off x="1524003" y="4381499"/>
            <a:ext cx="2412799" cy="470151"/>
          </a:xfrm>
        </p:spPr>
        <p:txBody>
          <a:bodyPr anchor="b"/>
          <a:lstStyle>
            <a:lvl1pPr algn="r">
              <a:lnSpc>
                <a:spcPct val="118000"/>
              </a:lnSpc>
              <a:spcBef>
                <a:spcPts val="0"/>
              </a:spcBef>
              <a:defRPr sz="1500" b="1">
                <a:solidFill>
                  <a:schemeClr val="accent1"/>
                </a:solidFill>
                <a:latin typeface="+mj-lt"/>
              </a:defRPr>
            </a:lvl1pPr>
            <a:lvl2pPr marL="182554" indent="0">
              <a:buNone/>
              <a:defRPr/>
            </a:lvl2pPr>
          </a:lstStyle>
          <a:p>
            <a:pPr lvl="0"/>
            <a:r>
              <a:rPr lang="en-US"/>
              <a:t>Click to edit Master text styles</a:t>
            </a:r>
          </a:p>
        </p:txBody>
      </p:sp>
      <p:sp>
        <p:nvSpPr>
          <p:cNvPr id="38" name="Text Placeholder 5">
            <a:extLst>
              <a:ext uri="{FF2B5EF4-FFF2-40B4-BE49-F238E27FC236}">
                <a16:creationId xmlns:a16="http://schemas.microsoft.com/office/drawing/2014/main" id="{847E2023-2AE4-408F-B479-F87C2488B431}"/>
              </a:ext>
            </a:extLst>
          </p:cNvPr>
          <p:cNvSpPr>
            <a:spLocks noGrp="1"/>
          </p:cNvSpPr>
          <p:nvPr>
            <p:ph type="body" sz="quarter" idx="28"/>
          </p:nvPr>
        </p:nvSpPr>
        <p:spPr>
          <a:xfrm>
            <a:off x="1524003" y="1075906"/>
            <a:ext cx="2412799" cy="470151"/>
          </a:xfrm>
        </p:spPr>
        <p:txBody>
          <a:bodyPr anchor="b"/>
          <a:lstStyle>
            <a:lvl1pPr algn="r">
              <a:lnSpc>
                <a:spcPct val="118000"/>
              </a:lnSpc>
              <a:spcBef>
                <a:spcPts val="0"/>
              </a:spcBef>
              <a:defRPr sz="1500" b="1">
                <a:solidFill>
                  <a:schemeClr val="accent4"/>
                </a:solidFill>
                <a:latin typeface="+mj-lt"/>
              </a:defRPr>
            </a:lvl1pPr>
            <a:lvl2pPr marL="182554" indent="0">
              <a:buNone/>
              <a:defRPr/>
            </a:lvl2pPr>
          </a:lstStyle>
          <a:p>
            <a:pPr lvl="0"/>
            <a:r>
              <a:rPr lang="en-US"/>
              <a:t>Click to edit Master text styles</a:t>
            </a:r>
          </a:p>
        </p:txBody>
      </p:sp>
      <p:sp>
        <p:nvSpPr>
          <p:cNvPr id="39" name="Text Placeholder 5">
            <a:extLst>
              <a:ext uri="{FF2B5EF4-FFF2-40B4-BE49-F238E27FC236}">
                <a16:creationId xmlns:a16="http://schemas.microsoft.com/office/drawing/2014/main" id="{1FECA79F-0F8E-4C4B-B4E1-6DD7C31FE98C}"/>
              </a:ext>
            </a:extLst>
          </p:cNvPr>
          <p:cNvSpPr>
            <a:spLocks noGrp="1"/>
          </p:cNvSpPr>
          <p:nvPr>
            <p:ph type="body" sz="quarter" idx="29"/>
          </p:nvPr>
        </p:nvSpPr>
        <p:spPr>
          <a:xfrm>
            <a:off x="8763003" y="2730501"/>
            <a:ext cx="2412799" cy="470151"/>
          </a:xfrm>
        </p:spPr>
        <p:txBody>
          <a:bodyPr anchor="b"/>
          <a:lstStyle>
            <a:lvl1pPr algn="l">
              <a:lnSpc>
                <a:spcPct val="118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40" name="Text Placeholder 5">
            <a:extLst>
              <a:ext uri="{FF2B5EF4-FFF2-40B4-BE49-F238E27FC236}">
                <a16:creationId xmlns:a16="http://schemas.microsoft.com/office/drawing/2014/main" id="{157F084A-EC14-4675-A53C-E54ED79053D1}"/>
              </a:ext>
            </a:extLst>
          </p:cNvPr>
          <p:cNvSpPr>
            <a:spLocks noGrp="1"/>
          </p:cNvSpPr>
          <p:nvPr>
            <p:ph type="body" sz="quarter" idx="30"/>
          </p:nvPr>
        </p:nvSpPr>
        <p:spPr>
          <a:xfrm>
            <a:off x="8255203" y="4381499"/>
            <a:ext cx="2412799" cy="470151"/>
          </a:xfrm>
        </p:spPr>
        <p:txBody>
          <a:bodyPr anchor="b"/>
          <a:lstStyle>
            <a:lvl1pPr algn="l">
              <a:lnSpc>
                <a:spcPct val="118000"/>
              </a:lnSpc>
              <a:spcBef>
                <a:spcPts val="0"/>
              </a:spcBef>
              <a:defRPr sz="1500" b="1">
                <a:solidFill>
                  <a:schemeClr val="accent4"/>
                </a:solidFill>
                <a:latin typeface="+mj-lt"/>
              </a:defRPr>
            </a:lvl1pPr>
            <a:lvl2pPr marL="182554" indent="0">
              <a:buNone/>
              <a:defRPr/>
            </a:lvl2pPr>
          </a:lstStyle>
          <a:p>
            <a:pPr lvl="0"/>
            <a:r>
              <a:rPr lang="en-US"/>
              <a:t>Click to edit Master text styles</a:t>
            </a:r>
          </a:p>
        </p:txBody>
      </p:sp>
      <p:sp>
        <p:nvSpPr>
          <p:cNvPr id="41" name="Text Placeholder 5">
            <a:extLst>
              <a:ext uri="{FF2B5EF4-FFF2-40B4-BE49-F238E27FC236}">
                <a16:creationId xmlns:a16="http://schemas.microsoft.com/office/drawing/2014/main" id="{3207F5A9-507F-4673-8E11-A548A5BF1519}"/>
              </a:ext>
            </a:extLst>
          </p:cNvPr>
          <p:cNvSpPr>
            <a:spLocks noGrp="1"/>
          </p:cNvSpPr>
          <p:nvPr>
            <p:ph type="body" sz="quarter" idx="31"/>
          </p:nvPr>
        </p:nvSpPr>
        <p:spPr>
          <a:xfrm>
            <a:off x="8255203" y="1075906"/>
            <a:ext cx="2412799" cy="470151"/>
          </a:xfrm>
        </p:spPr>
        <p:txBody>
          <a:bodyPr anchor="b"/>
          <a:lstStyle>
            <a:lvl1pPr algn="l">
              <a:lnSpc>
                <a:spcPct val="118000"/>
              </a:lnSpc>
              <a:spcBef>
                <a:spcPts val="0"/>
              </a:spcBef>
              <a:defRPr sz="1500" b="1">
                <a:solidFill>
                  <a:schemeClr val="accent1"/>
                </a:solidFill>
                <a:latin typeface="+mj-lt"/>
              </a:defRPr>
            </a:lvl1pPr>
            <a:lvl2pPr marL="182554" indent="0">
              <a:buNone/>
              <a:defRPr/>
            </a:lvl2pPr>
          </a:lstStyle>
          <a:p>
            <a:pPr lvl="0"/>
            <a:r>
              <a:rPr lang="en-US"/>
              <a:t>Click to edit Master text styles</a:t>
            </a:r>
          </a:p>
        </p:txBody>
      </p:sp>
    </p:spTree>
    <p:extLst>
      <p:ext uri="{BB962C8B-B14F-4D97-AF65-F5344CB8AC3E}">
        <p14:creationId xmlns:p14="http://schemas.microsoft.com/office/powerpoint/2010/main" val="13813028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Column with Hierarch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8" name="Picture Placeholder 47">
            <a:extLst>
              <a:ext uri="{FF2B5EF4-FFF2-40B4-BE49-F238E27FC236}">
                <a16:creationId xmlns:a16="http://schemas.microsoft.com/office/drawing/2014/main" id="{4D2C3FAB-165F-4C28-A9C7-BE631E9EEFF0}"/>
              </a:ext>
            </a:extLst>
          </p:cNvPr>
          <p:cNvSpPr>
            <a:spLocks noGrp="1"/>
          </p:cNvSpPr>
          <p:nvPr>
            <p:ph type="pic" sz="quarter" idx="24" hasCustomPrompt="1"/>
          </p:nvPr>
        </p:nvSpPr>
        <p:spPr>
          <a:xfrm>
            <a:off x="7813676" y="911225"/>
            <a:ext cx="635000" cy="635000"/>
          </a:xfrm>
          <a:custGeom>
            <a:avLst/>
            <a:gdLst>
              <a:gd name="connsiteX0" fmla="*/ 317500 w 635000"/>
              <a:gd name="connsiteY0" fmla="*/ 0 h 635000"/>
              <a:gd name="connsiteX1" fmla="*/ 635000 w 635000"/>
              <a:gd name="connsiteY1" fmla="*/ 317500 h 635000"/>
              <a:gd name="connsiteX2" fmla="*/ 317500 w 635000"/>
              <a:gd name="connsiteY2" fmla="*/ 635000 h 635000"/>
              <a:gd name="connsiteX3" fmla="*/ 0 w 635000"/>
              <a:gd name="connsiteY3" fmla="*/ 317500 h 635000"/>
              <a:gd name="connsiteX4" fmla="*/ 317500 w 635000"/>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35000">
                <a:moveTo>
                  <a:pt x="317500" y="0"/>
                </a:moveTo>
                <a:cubicBezTo>
                  <a:pt x="492850" y="0"/>
                  <a:pt x="635000" y="142150"/>
                  <a:pt x="635000" y="317500"/>
                </a:cubicBezTo>
                <a:cubicBezTo>
                  <a:pt x="635000" y="492850"/>
                  <a:pt x="492850" y="635000"/>
                  <a:pt x="317500" y="635000"/>
                </a:cubicBezTo>
                <a:cubicBezTo>
                  <a:pt x="142150" y="635000"/>
                  <a:pt x="0" y="492850"/>
                  <a:pt x="0" y="317500"/>
                </a:cubicBezTo>
                <a:cubicBezTo>
                  <a:pt x="0" y="142150"/>
                  <a:pt x="142150" y="0"/>
                  <a:pt x="317500" y="0"/>
                </a:cubicBezTo>
                <a:close/>
              </a:path>
            </a:pathLst>
          </a:custGeom>
          <a:solidFill>
            <a:schemeClr val="bg2">
              <a:lumMod val="75000"/>
            </a:schemeClr>
          </a:solidFill>
        </p:spPr>
        <p:txBody>
          <a:bodyPr wrap="square" anchor="ctr">
            <a:noAutofit/>
          </a:bodyPr>
          <a:lstStyle>
            <a:lvl1pPr algn="ctr">
              <a:defRPr sz="800"/>
            </a:lvl1pPr>
          </a:lstStyle>
          <a:p>
            <a:r>
              <a:rPr lang="en-GB"/>
              <a:t>Profile Picture</a:t>
            </a:r>
          </a:p>
        </p:txBody>
      </p:sp>
      <p:sp>
        <p:nvSpPr>
          <p:cNvPr id="49" name="Picture Placeholder 48">
            <a:extLst>
              <a:ext uri="{FF2B5EF4-FFF2-40B4-BE49-F238E27FC236}">
                <a16:creationId xmlns:a16="http://schemas.microsoft.com/office/drawing/2014/main" id="{54F94A22-4407-423B-B466-0FE4E6BC2A72}"/>
              </a:ext>
            </a:extLst>
          </p:cNvPr>
          <p:cNvSpPr>
            <a:spLocks noGrp="1"/>
          </p:cNvSpPr>
          <p:nvPr>
            <p:ph type="pic" sz="quarter" idx="25" hasCustomPrompt="1"/>
          </p:nvPr>
        </p:nvSpPr>
        <p:spPr>
          <a:xfrm>
            <a:off x="6033455" y="2716288"/>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0" name="Picture Placeholder 49">
            <a:extLst>
              <a:ext uri="{FF2B5EF4-FFF2-40B4-BE49-F238E27FC236}">
                <a16:creationId xmlns:a16="http://schemas.microsoft.com/office/drawing/2014/main" id="{48ACA41D-5522-4B4E-9532-CDDA211C1CA2}"/>
              </a:ext>
            </a:extLst>
          </p:cNvPr>
          <p:cNvSpPr>
            <a:spLocks noGrp="1"/>
          </p:cNvSpPr>
          <p:nvPr>
            <p:ph type="pic" sz="quarter" idx="26" hasCustomPrompt="1"/>
          </p:nvPr>
        </p:nvSpPr>
        <p:spPr>
          <a:xfrm>
            <a:off x="9585956" y="2716288"/>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1" name="Picture Placeholder 50">
            <a:extLst>
              <a:ext uri="{FF2B5EF4-FFF2-40B4-BE49-F238E27FC236}">
                <a16:creationId xmlns:a16="http://schemas.microsoft.com/office/drawing/2014/main" id="{EE15FA46-DE86-467B-9157-37C37DE7358A}"/>
              </a:ext>
            </a:extLst>
          </p:cNvPr>
          <p:cNvSpPr>
            <a:spLocks noGrp="1"/>
          </p:cNvSpPr>
          <p:nvPr>
            <p:ph type="pic" sz="quarter" idx="27" hasCustomPrompt="1"/>
          </p:nvPr>
        </p:nvSpPr>
        <p:spPr>
          <a:xfrm>
            <a:off x="5143660" y="4492944"/>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2" name="Picture Placeholder 51">
            <a:extLst>
              <a:ext uri="{FF2B5EF4-FFF2-40B4-BE49-F238E27FC236}">
                <a16:creationId xmlns:a16="http://schemas.microsoft.com/office/drawing/2014/main" id="{599A33F2-3309-44EE-88C9-9A843A22358D}"/>
              </a:ext>
            </a:extLst>
          </p:cNvPr>
          <p:cNvSpPr>
            <a:spLocks noGrp="1"/>
          </p:cNvSpPr>
          <p:nvPr>
            <p:ph type="pic" sz="quarter" idx="28" hasCustomPrompt="1"/>
          </p:nvPr>
        </p:nvSpPr>
        <p:spPr>
          <a:xfrm>
            <a:off x="6919121" y="4492944"/>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3" name="Picture Placeholder 52">
            <a:extLst>
              <a:ext uri="{FF2B5EF4-FFF2-40B4-BE49-F238E27FC236}">
                <a16:creationId xmlns:a16="http://schemas.microsoft.com/office/drawing/2014/main" id="{47CBB3EE-FC58-4471-A2F7-05BBB481660F}"/>
              </a:ext>
            </a:extLst>
          </p:cNvPr>
          <p:cNvSpPr>
            <a:spLocks noGrp="1"/>
          </p:cNvSpPr>
          <p:nvPr>
            <p:ph type="pic" sz="quarter" idx="29" hasCustomPrompt="1"/>
          </p:nvPr>
        </p:nvSpPr>
        <p:spPr>
          <a:xfrm>
            <a:off x="8700291" y="4492944"/>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4" name="Picture Placeholder 53">
            <a:extLst>
              <a:ext uri="{FF2B5EF4-FFF2-40B4-BE49-F238E27FC236}">
                <a16:creationId xmlns:a16="http://schemas.microsoft.com/office/drawing/2014/main" id="{EDF4BC5B-04BC-443A-B4CA-D7DF1C1FBA78}"/>
              </a:ext>
            </a:extLst>
          </p:cNvPr>
          <p:cNvSpPr>
            <a:spLocks noGrp="1"/>
          </p:cNvSpPr>
          <p:nvPr>
            <p:ph type="pic" sz="quarter" idx="30" hasCustomPrompt="1"/>
          </p:nvPr>
        </p:nvSpPr>
        <p:spPr>
          <a:xfrm>
            <a:off x="10476551" y="4492944"/>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6" name="Picture Placeholder 5">
            <a:extLst>
              <a:ext uri="{FF2B5EF4-FFF2-40B4-BE49-F238E27FC236}">
                <a16:creationId xmlns:a16="http://schemas.microsoft.com/office/drawing/2014/main" id="{8B53CBAE-7145-45EB-B4A8-AF3FCA4271D9}"/>
              </a:ext>
            </a:extLst>
          </p:cNvPr>
          <p:cNvSpPr>
            <a:spLocks noGrp="1"/>
          </p:cNvSpPr>
          <p:nvPr>
            <p:ph type="pic" sz="quarter" idx="14"/>
          </p:nvPr>
        </p:nvSpPr>
        <p:spPr>
          <a:xfrm>
            <a:off x="6312696" y="2159795"/>
            <a:ext cx="3629025" cy="588168"/>
          </a:xfrm>
          <a:blipFill>
            <a:blip r:embed="rId6">
              <a:extLst>
                <a:ext uri="{96DAC541-7B7A-43D3-8B79-37D633B846F1}">
                  <asvg:svgBlip xmlns:asvg="http://schemas.microsoft.com/office/drawing/2016/SVG/main" r:embed="rId7"/>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0" name="Picture Placeholder 5">
            <a:extLst>
              <a:ext uri="{FF2B5EF4-FFF2-40B4-BE49-F238E27FC236}">
                <a16:creationId xmlns:a16="http://schemas.microsoft.com/office/drawing/2014/main" id="{C73D1CF6-9695-4508-90E5-2D1F55CDDAFC}"/>
              </a:ext>
            </a:extLst>
          </p:cNvPr>
          <p:cNvSpPr>
            <a:spLocks noGrp="1"/>
          </p:cNvSpPr>
          <p:nvPr>
            <p:ph type="pic" sz="quarter" idx="15"/>
          </p:nvPr>
        </p:nvSpPr>
        <p:spPr>
          <a:xfrm>
            <a:off x="5424489" y="3936208"/>
            <a:ext cx="1852611" cy="592931"/>
          </a:xfrm>
          <a:blipFill>
            <a:blip r:embed="rId8">
              <a:extLst>
                <a:ext uri="{96DAC541-7B7A-43D3-8B79-37D633B846F1}">
                  <asvg:svgBlip xmlns:asvg="http://schemas.microsoft.com/office/drawing/2016/SVG/main" r:embed="rId9"/>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1" name="Picture Placeholder 5">
            <a:extLst>
              <a:ext uri="{FF2B5EF4-FFF2-40B4-BE49-F238E27FC236}">
                <a16:creationId xmlns:a16="http://schemas.microsoft.com/office/drawing/2014/main" id="{A28D4928-1DD4-48CA-9412-7C4CC2442C8A}"/>
              </a:ext>
            </a:extLst>
          </p:cNvPr>
          <p:cNvSpPr>
            <a:spLocks noGrp="1"/>
          </p:cNvSpPr>
          <p:nvPr>
            <p:ph type="pic" sz="quarter" idx="16"/>
          </p:nvPr>
        </p:nvSpPr>
        <p:spPr>
          <a:xfrm>
            <a:off x="8979693" y="3936208"/>
            <a:ext cx="1852611" cy="592931"/>
          </a:xfrm>
          <a:blipFill>
            <a:blip r:embed="rId10">
              <a:extLst>
                <a:ext uri="{96DAC541-7B7A-43D3-8B79-37D633B846F1}">
                  <asvg:svgBlip xmlns:asvg="http://schemas.microsoft.com/office/drawing/2016/SVG/main" r:embed="rId11"/>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5" name="Text Placeholder 5">
            <a:extLst>
              <a:ext uri="{FF2B5EF4-FFF2-40B4-BE49-F238E27FC236}">
                <a16:creationId xmlns:a16="http://schemas.microsoft.com/office/drawing/2014/main" id="{3643C6D7-4C14-4840-9049-530D2CEB131D}"/>
              </a:ext>
            </a:extLst>
          </p:cNvPr>
          <p:cNvSpPr>
            <a:spLocks noGrp="1"/>
          </p:cNvSpPr>
          <p:nvPr>
            <p:ph type="body" sz="quarter" idx="17" hasCustomPrompt="1"/>
          </p:nvPr>
        </p:nvSpPr>
        <p:spPr>
          <a:xfrm>
            <a:off x="7429500" y="1664495"/>
            <a:ext cx="1403352"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27" name="Text Placeholder 5">
            <a:extLst>
              <a:ext uri="{FF2B5EF4-FFF2-40B4-BE49-F238E27FC236}">
                <a16:creationId xmlns:a16="http://schemas.microsoft.com/office/drawing/2014/main" id="{AE5DAF09-071F-4BB0-943C-79813040848E}"/>
              </a:ext>
            </a:extLst>
          </p:cNvPr>
          <p:cNvSpPr>
            <a:spLocks noGrp="1"/>
          </p:cNvSpPr>
          <p:nvPr>
            <p:ph type="body" sz="quarter" idx="18" hasCustomPrompt="1"/>
          </p:nvPr>
        </p:nvSpPr>
        <p:spPr>
          <a:xfrm>
            <a:off x="5712943" y="3464719"/>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31" name="Text Placeholder 5">
            <a:extLst>
              <a:ext uri="{FF2B5EF4-FFF2-40B4-BE49-F238E27FC236}">
                <a16:creationId xmlns:a16="http://schemas.microsoft.com/office/drawing/2014/main" id="{23A31660-9AAE-41BB-A3E7-A85E0A3DC536}"/>
              </a:ext>
            </a:extLst>
          </p:cNvPr>
          <p:cNvSpPr>
            <a:spLocks noGrp="1"/>
          </p:cNvSpPr>
          <p:nvPr>
            <p:ph type="body" sz="quarter" idx="19" hasCustomPrompt="1"/>
          </p:nvPr>
        </p:nvSpPr>
        <p:spPr>
          <a:xfrm>
            <a:off x="9265443" y="3464719"/>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33" name="Text Placeholder 5">
            <a:extLst>
              <a:ext uri="{FF2B5EF4-FFF2-40B4-BE49-F238E27FC236}">
                <a16:creationId xmlns:a16="http://schemas.microsoft.com/office/drawing/2014/main" id="{8210B353-C824-4394-AD00-EBD870361612}"/>
              </a:ext>
            </a:extLst>
          </p:cNvPr>
          <p:cNvSpPr>
            <a:spLocks noGrp="1"/>
          </p:cNvSpPr>
          <p:nvPr>
            <p:ph type="body" sz="quarter" idx="20" hasCustomPrompt="1"/>
          </p:nvPr>
        </p:nvSpPr>
        <p:spPr>
          <a:xfrm>
            <a:off x="4823147" y="5241378"/>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35" name="Text Placeholder 5">
            <a:extLst>
              <a:ext uri="{FF2B5EF4-FFF2-40B4-BE49-F238E27FC236}">
                <a16:creationId xmlns:a16="http://schemas.microsoft.com/office/drawing/2014/main" id="{BD4E3BD9-CAC1-49F0-9CF0-A971CDB9FB79}"/>
              </a:ext>
            </a:extLst>
          </p:cNvPr>
          <p:cNvSpPr>
            <a:spLocks noGrp="1"/>
          </p:cNvSpPr>
          <p:nvPr>
            <p:ph type="body" sz="quarter" idx="21" hasCustomPrompt="1"/>
          </p:nvPr>
        </p:nvSpPr>
        <p:spPr>
          <a:xfrm>
            <a:off x="6598607" y="5241378"/>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37" name="Text Placeholder 5">
            <a:extLst>
              <a:ext uri="{FF2B5EF4-FFF2-40B4-BE49-F238E27FC236}">
                <a16:creationId xmlns:a16="http://schemas.microsoft.com/office/drawing/2014/main" id="{9032E58A-1874-45DB-AED7-86F70ACF1003}"/>
              </a:ext>
            </a:extLst>
          </p:cNvPr>
          <p:cNvSpPr>
            <a:spLocks noGrp="1"/>
          </p:cNvSpPr>
          <p:nvPr>
            <p:ph type="body" sz="quarter" idx="22" hasCustomPrompt="1"/>
          </p:nvPr>
        </p:nvSpPr>
        <p:spPr>
          <a:xfrm>
            <a:off x="8379778" y="5241378"/>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39" name="Text Placeholder 5">
            <a:extLst>
              <a:ext uri="{FF2B5EF4-FFF2-40B4-BE49-F238E27FC236}">
                <a16:creationId xmlns:a16="http://schemas.microsoft.com/office/drawing/2014/main" id="{93124BDD-1DD6-4E60-B109-262F4AE966D0}"/>
              </a:ext>
            </a:extLst>
          </p:cNvPr>
          <p:cNvSpPr>
            <a:spLocks noGrp="1"/>
          </p:cNvSpPr>
          <p:nvPr>
            <p:ph type="body" sz="quarter" idx="23" hasCustomPrompt="1"/>
          </p:nvPr>
        </p:nvSpPr>
        <p:spPr>
          <a:xfrm>
            <a:off x="10156039" y="5241378"/>
            <a:ext cx="1276028" cy="335756"/>
          </a:xfrm>
        </p:spPr>
        <p:txBody>
          <a:bodyPr anchor="t"/>
          <a:lstStyle>
            <a:lvl1pPr algn="ctr">
              <a:lnSpc>
                <a:spcPct val="118000"/>
              </a:lnSpc>
              <a:spcBef>
                <a:spcPts val="0"/>
              </a:spcBef>
              <a:defRPr sz="1000" b="1">
                <a:solidFill>
                  <a:schemeClr val="bg1"/>
                </a:solidFill>
                <a:latin typeface="+mj-lt"/>
              </a:defRPr>
            </a:lvl1pPr>
            <a:lvl2pPr marL="182554" indent="0">
              <a:buNone/>
              <a:defRPr/>
            </a:lvl2pPr>
          </a:lstStyle>
          <a:p>
            <a:pPr lvl="0"/>
            <a:r>
              <a:rPr lang="en-US"/>
              <a:t>Lorem ipsum dolor sit </a:t>
            </a:r>
            <a:r>
              <a:rPr lang="en-US" err="1"/>
              <a:t>amet</a:t>
            </a:r>
            <a:r>
              <a:rPr lang="en-US"/>
              <a:t> </a:t>
            </a:r>
            <a:r>
              <a:rPr lang="en-US" err="1"/>
              <a:t>consect</a:t>
            </a:r>
            <a:endParaRPr lang="en-US"/>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1" y="706572"/>
            <a:ext cx="3177539" cy="771525"/>
          </a:xfrm>
        </p:spPr>
        <p:txBody>
          <a:bodyPr/>
          <a:lstStyle>
            <a:lvl1pPr>
              <a:lnSpc>
                <a:spcPct val="118000"/>
              </a:lnSpc>
              <a:spcBef>
                <a:spcPts val="0"/>
              </a:spcBef>
              <a:defRPr sz="2251">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1" y="1714502"/>
            <a:ext cx="3177539" cy="40005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p:txBody>
      </p:sp>
    </p:spTree>
    <p:extLst>
      <p:ext uri="{BB962C8B-B14F-4D97-AF65-F5344CB8AC3E}">
        <p14:creationId xmlns:p14="http://schemas.microsoft.com/office/powerpoint/2010/main" val="7079237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low Diagram">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41567D7E-48BD-4094-AFC9-70407219582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70" name="Freeform: Shape 69">
            <a:extLst>
              <a:ext uri="{FF2B5EF4-FFF2-40B4-BE49-F238E27FC236}">
                <a16:creationId xmlns:a16="http://schemas.microsoft.com/office/drawing/2014/main" id="{7488170B-2554-46EE-92E5-64E973E13C8D}"/>
              </a:ext>
            </a:extLst>
          </p:cNvPr>
          <p:cNvSpPr/>
          <p:nvPr/>
        </p:nvSpPr>
        <p:spPr>
          <a:xfrm>
            <a:off x="9289193" y="1904999"/>
            <a:ext cx="2102707" cy="1828800"/>
          </a:xfrm>
          <a:custGeom>
            <a:avLst/>
            <a:gdLst>
              <a:gd name="connsiteX0" fmla="*/ 1188306 w 2102706"/>
              <a:gd name="connsiteY0" fmla="*/ 0 h 1828800"/>
              <a:gd name="connsiteX1" fmla="*/ 2102706 w 2102706"/>
              <a:gd name="connsiteY1" fmla="*/ 914400 h 1828800"/>
              <a:gd name="connsiteX2" fmla="*/ 1188306 w 2102706"/>
              <a:gd name="connsiteY2" fmla="*/ 1828800 h 1828800"/>
              <a:gd name="connsiteX3" fmla="*/ 345764 w 2102706"/>
              <a:gd name="connsiteY3" fmla="*/ 1270326 h 1828800"/>
              <a:gd name="connsiteX4" fmla="*/ 320079 w 2102706"/>
              <a:gd name="connsiteY4" fmla="*/ 1200149 h 1828800"/>
              <a:gd name="connsiteX5" fmla="*/ 0 w 2102706"/>
              <a:gd name="connsiteY5" fmla="*/ 1200149 h 1828800"/>
              <a:gd name="connsiteX6" fmla="*/ 197824 w 2102706"/>
              <a:gd name="connsiteY6" fmla="*/ 914400 h 1828800"/>
              <a:gd name="connsiteX7" fmla="*/ 0 w 2102706"/>
              <a:gd name="connsiteY7" fmla="*/ 628651 h 1828800"/>
              <a:gd name="connsiteX8" fmla="*/ 320079 w 2102706"/>
              <a:gd name="connsiteY8" fmla="*/ 628651 h 1828800"/>
              <a:gd name="connsiteX9" fmla="*/ 345764 w 2102706"/>
              <a:gd name="connsiteY9" fmla="*/ 558474 h 1828800"/>
              <a:gd name="connsiteX10" fmla="*/ 1188306 w 2102706"/>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2706" h="1828800">
                <a:moveTo>
                  <a:pt x="1188306" y="0"/>
                </a:moveTo>
                <a:cubicBezTo>
                  <a:pt x="1693315" y="0"/>
                  <a:pt x="2102706" y="409391"/>
                  <a:pt x="2102706" y="914400"/>
                </a:cubicBezTo>
                <a:cubicBezTo>
                  <a:pt x="2102706" y="1419409"/>
                  <a:pt x="1693315" y="1828800"/>
                  <a:pt x="1188306" y="1828800"/>
                </a:cubicBezTo>
                <a:cubicBezTo>
                  <a:pt x="809549" y="1828800"/>
                  <a:pt x="484578" y="1598518"/>
                  <a:pt x="345764" y="1270326"/>
                </a:cubicBezTo>
                <a:lnTo>
                  <a:pt x="320079" y="1200149"/>
                </a:lnTo>
                <a:lnTo>
                  <a:pt x="0" y="1200149"/>
                </a:lnTo>
                <a:lnTo>
                  <a:pt x="197824" y="914400"/>
                </a:lnTo>
                <a:lnTo>
                  <a:pt x="0" y="628651"/>
                </a:lnTo>
                <a:lnTo>
                  <a:pt x="320079" y="628651"/>
                </a:lnTo>
                <a:lnTo>
                  <a:pt x="345764" y="558474"/>
                </a:lnTo>
                <a:cubicBezTo>
                  <a:pt x="484578" y="230283"/>
                  <a:pt x="809549" y="0"/>
                  <a:pt x="11883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72" name="Freeform: Shape 71">
            <a:extLst>
              <a:ext uri="{FF2B5EF4-FFF2-40B4-BE49-F238E27FC236}">
                <a16:creationId xmlns:a16="http://schemas.microsoft.com/office/drawing/2014/main" id="{CEAE9EEF-4AC6-4E03-86A9-E97EB18E37F5}"/>
              </a:ext>
            </a:extLst>
          </p:cNvPr>
          <p:cNvSpPr/>
          <p:nvPr/>
        </p:nvSpPr>
        <p:spPr>
          <a:xfrm>
            <a:off x="3456843"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71" name="Freeform: Shape 70">
            <a:extLst>
              <a:ext uri="{FF2B5EF4-FFF2-40B4-BE49-F238E27FC236}">
                <a16:creationId xmlns:a16="http://schemas.microsoft.com/office/drawing/2014/main" id="{DD9A69DA-A1D1-465A-BCCB-F99B8815F4DD}"/>
              </a:ext>
            </a:extLst>
          </p:cNvPr>
          <p:cNvSpPr/>
          <p:nvPr/>
        </p:nvSpPr>
        <p:spPr>
          <a:xfrm>
            <a:off x="6377843"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78" name="Content Placeholder 77">
            <a:extLst>
              <a:ext uri="{FF2B5EF4-FFF2-40B4-BE49-F238E27FC236}">
                <a16:creationId xmlns:a16="http://schemas.microsoft.com/office/drawing/2014/main" id="{261BBB18-F830-4FE9-9D59-6406BC34BCBE}"/>
              </a:ext>
            </a:extLst>
          </p:cNvPr>
          <p:cNvSpPr>
            <a:spLocks noGrp="1"/>
          </p:cNvSpPr>
          <p:nvPr>
            <p:ph sz="quarter" idx="33" hasCustomPrompt="1"/>
          </p:nvPr>
        </p:nvSpPr>
        <p:spPr>
          <a:xfrm>
            <a:off x="3776421" y="1963907"/>
            <a:ext cx="1714271" cy="1714271"/>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4"/>
                </a:solidFill>
                <a:latin typeface="+mj-lt"/>
              </a:defRPr>
            </a:lvl1pPr>
          </a:lstStyle>
          <a:p>
            <a:pPr lvl="0"/>
            <a:r>
              <a:rPr lang="en-US"/>
              <a:t>Edit Master text styles</a:t>
            </a:r>
            <a:endParaRPr lang="en-GB"/>
          </a:p>
        </p:txBody>
      </p:sp>
      <p:sp>
        <p:nvSpPr>
          <p:cNvPr id="79" name="Content Placeholder 78">
            <a:extLst>
              <a:ext uri="{FF2B5EF4-FFF2-40B4-BE49-F238E27FC236}">
                <a16:creationId xmlns:a16="http://schemas.microsoft.com/office/drawing/2014/main" id="{5FC6BFB6-9FDF-491D-8B89-5E4CA981D903}"/>
              </a:ext>
            </a:extLst>
          </p:cNvPr>
          <p:cNvSpPr>
            <a:spLocks noGrp="1"/>
          </p:cNvSpPr>
          <p:nvPr>
            <p:ph sz="quarter" idx="34" hasCustomPrompt="1"/>
          </p:nvPr>
        </p:nvSpPr>
        <p:spPr>
          <a:xfrm>
            <a:off x="6701863" y="1963907"/>
            <a:ext cx="1714271" cy="1714271"/>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2"/>
                </a:solidFill>
                <a:latin typeface="+mj-lt"/>
              </a:defRPr>
            </a:lvl1pPr>
          </a:lstStyle>
          <a:p>
            <a:pPr lvl="0"/>
            <a:r>
              <a:rPr lang="en-US"/>
              <a:t>Edit Master text styles</a:t>
            </a:r>
            <a:endParaRPr lang="en-GB"/>
          </a:p>
        </p:txBody>
      </p:sp>
      <p:sp>
        <p:nvSpPr>
          <p:cNvPr id="80" name="Content Placeholder 79">
            <a:extLst>
              <a:ext uri="{FF2B5EF4-FFF2-40B4-BE49-F238E27FC236}">
                <a16:creationId xmlns:a16="http://schemas.microsoft.com/office/drawing/2014/main" id="{12634A64-5A25-42F7-8C83-EE7C88883919}"/>
              </a:ext>
            </a:extLst>
          </p:cNvPr>
          <p:cNvSpPr>
            <a:spLocks noGrp="1"/>
          </p:cNvSpPr>
          <p:nvPr>
            <p:ph sz="quarter" idx="35" hasCustomPrompt="1"/>
          </p:nvPr>
        </p:nvSpPr>
        <p:spPr>
          <a:xfrm>
            <a:off x="9620251" y="1963907"/>
            <a:ext cx="1714271" cy="1714271"/>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bg1"/>
                </a:solidFill>
                <a:latin typeface="+mj-lt"/>
              </a:defRPr>
            </a:lvl1pPr>
          </a:lstStyle>
          <a:p>
            <a:pPr lvl="0"/>
            <a:r>
              <a:rPr lang="en-US"/>
              <a:t>Edit Master text styles</a:t>
            </a:r>
            <a:endParaRPr lang="en-GB"/>
          </a:p>
        </p:txBody>
      </p:sp>
      <p:sp>
        <p:nvSpPr>
          <p:cNvPr id="73" name="Freeform: Shape 72">
            <a:extLst>
              <a:ext uri="{FF2B5EF4-FFF2-40B4-BE49-F238E27FC236}">
                <a16:creationId xmlns:a16="http://schemas.microsoft.com/office/drawing/2014/main" id="{6CA453EE-4CC7-4712-B373-694A766C70FE}"/>
              </a:ext>
            </a:extLst>
          </p:cNvPr>
          <p:cNvSpPr/>
          <p:nvPr/>
        </p:nvSpPr>
        <p:spPr>
          <a:xfrm>
            <a:off x="800101" y="1904999"/>
            <a:ext cx="2787651" cy="1828800"/>
          </a:xfrm>
          <a:custGeom>
            <a:avLst/>
            <a:gdLst>
              <a:gd name="connsiteX0" fmla="*/ 914400 w 2787650"/>
              <a:gd name="connsiteY0" fmla="*/ 0 h 1828800"/>
              <a:gd name="connsiteX1" fmla="*/ 1756942 w 2787650"/>
              <a:gd name="connsiteY1" fmla="*/ 558474 h 1828800"/>
              <a:gd name="connsiteX2" fmla="*/ 1778726 w 2787650"/>
              <a:gd name="connsiteY2" fmla="*/ 628651 h 1828800"/>
              <a:gd name="connsiteX3" fmla="*/ 2589826 w 2787650"/>
              <a:gd name="connsiteY3" fmla="*/ 628651 h 1828800"/>
              <a:gd name="connsiteX4" fmla="*/ 2787650 w 2787650"/>
              <a:gd name="connsiteY4" fmla="*/ 914400 h 1828800"/>
              <a:gd name="connsiteX5" fmla="*/ 2589826 w 2787650"/>
              <a:gd name="connsiteY5" fmla="*/ 1200149 h 1828800"/>
              <a:gd name="connsiteX6" fmla="*/ 1778726 w 2787650"/>
              <a:gd name="connsiteY6" fmla="*/ 1200149 h 1828800"/>
              <a:gd name="connsiteX7" fmla="*/ 1756942 w 2787650"/>
              <a:gd name="connsiteY7" fmla="*/ 1270326 h 1828800"/>
              <a:gd name="connsiteX8" fmla="*/ 914400 w 2787650"/>
              <a:gd name="connsiteY8" fmla="*/ 1828800 h 1828800"/>
              <a:gd name="connsiteX9" fmla="*/ 0 w 2787650"/>
              <a:gd name="connsiteY9" fmla="*/ 914400 h 1828800"/>
              <a:gd name="connsiteX10" fmla="*/ 914400 w 2787650"/>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650" h="1828800">
                <a:moveTo>
                  <a:pt x="914400" y="0"/>
                </a:moveTo>
                <a:cubicBezTo>
                  <a:pt x="1293157" y="0"/>
                  <a:pt x="1618129" y="230283"/>
                  <a:pt x="1756942" y="558474"/>
                </a:cubicBezTo>
                <a:lnTo>
                  <a:pt x="1778726" y="628651"/>
                </a:lnTo>
                <a:lnTo>
                  <a:pt x="2589826" y="628651"/>
                </a:lnTo>
                <a:lnTo>
                  <a:pt x="2787650" y="914400"/>
                </a:lnTo>
                <a:lnTo>
                  <a:pt x="2589826" y="1200149"/>
                </a:lnTo>
                <a:lnTo>
                  <a:pt x="1778726" y="1200149"/>
                </a:lnTo>
                <a:lnTo>
                  <a:pt x="1756942" y="1270326"/>
                </a:lnTo>
                <a:cubicBezTo>
                  <a:pt x="1618129" y="1598518"/>
                  <a:pt x="1293157" y="1828800"/>
                  <a:pt x="914400" y="1828800"/>
                </a:cubicBezTo>
                <a:cubicBezTo>
                  <a:pt x="409391" y="1828800"/>
                  <a:pt x="0" y="1419409"/>
                  <a:pt x="0" y="914400"/>
                </a:cubicBezTo>
                <a:cubicBezTo>
                  <a:pt x="0" y="409391"/>
                  <a:pt x="409391" y="0"/>
                  <a:pt x="914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6" name="Title 5">
            <a:extLst>
              <a:ext uri="{FF2B5EF4-FFF2-40B4-BE49-F238E27FC236}">
                <a16:creationId xmlns:a16="http://schemas.microsoft.com/office/drawing/2014/main" id="{F286C4B4-7F59-4080-8E8E-03632EBA575C}"/>
              </a:ext>
            </a:extLst>
          </p:cNvPr>
          <p:cNvSpPr>
            <a:spLocks noGrp="1"/>
          </p:cNvSpPr>
          <p:nvPr>
            <p:ph type="title"/>
          </p:nvPr>
        </p:nvSpPr>
        <p:spPr/>
        <p:txBody>
          <a:bodyPr/>
          <a:lstStyle/>
          <a:p>
            <a:r>
              <a:rPr lang="en-US"/>
              <a:t>Click to edit Master title style</a:t>
            </a:r>
            <a:endParaRPr lang="en-GB"/>
          </a:p>
        </p:txBody>
      </p:sp>
      <p:sp>
        <p:nvSpPr>
          <p:cNvPr id="39" name="Text Placeholder 5">
            <a:extLst>
              <a:ext uri="{FF2B5EF4-FFF2-40B4-BE49-F238E27FC236}">
                <a16:creationId xmlns:a16="http://schemas.microsoft.com/office/drawing/2014/main" id="{5ADCA5F8-3E59-4C7F-A8FB-9302B806A5B4}"/>
              </a:ext>
            </a:extLst>
          </p:cNvPr>
          <p:cNvSpPr>
            <a:spLocks noGrp="1"/>
          </p:cNvSpPr>
          <p:nvPr>
            <p:ph type="body" sz="quarter" idx="10"/>
          </p:nvPr>
        </p:nvSpPr>
        <p:spPr>
          <a:xfrm>
            <a:off x="666751" y="4032936"/>
            <a:ext cx="2095500" cy="476251"/>
          </a:xfrm>
        </p:spPr>
        <p:txBody>
          <a:bodyPr anchor="b"/>
          <a:lstStyle>
            <a:lvl1pPr>
              <a:lnSpc>
                <a:spcPct val="118000"/>
              </a:lnSpc>
              <a:spcBef>
                <a:spcPts val="0"/>
              </a:spcBef>
              <a:defRPr sz="1500" b="1">
                <a:solidFill>
                  <a:schemeClr val="bg1"/>
                </a:solidFill>
                <a:latin typeface="+mj-lt"/>
              </a:defRPr>
            </a:lvl1pPr>
            <a:lvl2pPr marL="182554" indent="0">
              <a:buNone/>
              <a:defRPr/>
            </a:lvl2pPr>
          </a:lstStyle>
          <a:p>
            <a:pPr lvl="0"/>
            <a:r>
              <a:rPr lang="en-US"/>
              <a:t>Click to edit Master text styles</a:t>
            </a:r>
          </a:p>
        </p:txBody>
      </p:sp>
      <p:sp>
        <p:nvSpPr>
          <p:cNvPr id="40" name="Text Placeholder 5">
            <a:extLst>
              <a:ext uri="{FF2B5EF4-FFF2-40B4-BE49-F238E27FC236}">
                <a16:creationId xmlns:a16="http://schemas.microsoft.com/office/drawing/2014/main" id="{26CDFB4D-3F11-4E11-87BB-62EBCA185E79}"/>
              </a:ext>
            </a:extLst>
          </p:cNvPr>
          <p:cNvSpPr>
            <a:spLocks noGrp="1"/>
          </p:cNvSpPr>
          <p:nvPr>
            <p:ph type="body" sz="quarter" idx="11"/>
          </p:nvPr>
        </p:nvSpPr>
        <p:spPr>
          <a:xfrm>
            <a:off x="666751" y="4667251"/>
            <a:ext cx="2095500" cy="666751"/>
          </a:xfrm>
        </p:spPr>
        <p:txBody>
          <a:bodyPr/>
          <a:lstStyle>
            <a:lvl1pPr>
              <a:lnSpc>
                <a:spcPct val="122000"/>
              </a:lnSpc>
              <a:spcBef>
                <a:spcPts val="500"/>
              </a:spcBef>
              <a:defRPr sz="1251" b="0">
                <a:solidFill>
                  <a:schemeClr val="tx2"/>
                </a:solidFill>
              </a:defRPr>
            </a:lvl1pPr>
            <a:lvl2pPr marL="182554" indent="0">
              <a:buNone/>
              <a:defRPr/>
            </a:lvl2pPr>
          </a:lstStyle>
          <a:p>
            <a:pPr lvl="0"/>
            <a:r>
              <a:rPr lang="en-US"/>
              <a:t>Click to edit Master text styles</a:t>
            </a:r>
          </a:p>
        </p:txBody>
      </p:sp>
      <p:sp>
        <p:nvSpPr>
          <p:cNvPr id="42" name="Text Placeholder 5">
            <a:extLst>
              <a:ext uri="{FF2B5EF4-FFF2-40B4-BE49-F238E27FC236}">
                <a16:creationId xmlns:a16="http://schemas.microsoft.com/office/drawing/2014/main" id="{F87F6CD4-7D53-445A-8F20-731CAFDEE91D}"/>
              </a:ext>
            </a:extLst>
          </p:cNvPr>
          <p:cNvSpPr>
            <a:spLocks noGrp="1"/>
          </p:cNvSpPr>
          <p:nvPr>
            <p:ph type="body" sz="quarter" idx="20"/>
          </p:nvPr>
        </p:nvSpPr>
        <p:spPr>
          <a:xfrm>
            <a:off x="3587751" y="4032936"/>
            <a:ext cx="2095500" cy="476251"/>
          </a:xfrm>
        </p:spPr>
        <p:txBody>
          <a:bodyPr anchor="b"/>
          <a:lstStyle>
            <a:lvl1pPr>
              <a:lnSpc>
                <a:spcPct val="118000"/>
              </a:lnSpc>
              <a:spcBef>
                <a:spcPts val="0"/>
              </a:spcBef>
              <a:defRPr sz="1500" b="1">
                <a:solidFill>
                  <a:schemeClr val="bg1"/>
                </a:solidFill>
                <a:latin typeface="+mj-lt"/>
              </a:defRPr>
            </a:lvl1pPr>
            <a:lvl2pPr marL="182554" indent="0">
              <a:buNone/>
              <a:defRPr/>
            </a:lvl2pPr>
          </a:lstStyle>
          <a:p>
            <a:pPr lvl="0"/>
            <a:r>
              <a:rPr lang="en-US"/>
              <a:t>Click to edit Master text styles</a:t>
            </a:r>
          </a:p>
        </p:txBody>
      </p:sp>
      <p:sp>
        <p:nvSpPr>
          <p:cNvPr id="43" name="Text Placeholder 5">
            <a:extLst>
              <a:ext uri="{FF2B5EF4-FFF2-40B4-BE49-F238E27FC236}">
                <a16:creationId xmlns:a16="http://schemas.microsoft.com/office/drawing/2014/main" id="{4FBB3B39-9AEC-4C23-A503-399FBC5F1D77}"/>
              </a:ext>
            </a:extLst>
          </p:cNvPr>
          <p:cNvSpPr>
            <a:spLocks noGrp="1"/>
          </p:cNvSpPr>
          <p:nvPr>
            <p:ph type="body" sz="quarter" idx="21"/>
          </p:nvPr>
        </p:nvSpPr>
        <p:spPr>
          <a:xfrm>
            <a:off x="3587751" y="4667251"/>
            <a:ext cx="2095500" cy="666751"/>
          </a:xfrm>
        </p:spPr>
        <p:txBody>
          <a:bodyPr/>
          <a:lstStyle>
            <a:lvl1pPr>
              <a:lnSpc>
                <a:spcPct val="122000"/>
              </a:lnSpc>
              <a:spcBef>
                <a:spcPts val="500"/>
              </a:spcBef>
              <a:defRPr sz="1251" b="0">
                <a:solidFill>
                  <a:schemeClr val="tx2"/>
                </a:solidFill>
              </a:defRPr>
            </a:lvl1pPr>
            <a:lvl2pPr marL="182554" indent="0">
              <a:buNone/>
              <a:defRPr/>
            </a:lvl2pPr>
          </a:lstStyle>
          <a:p>
            <a:pPr lvl="0"/>
            <a:r>
              <a:rPr lang="en-US"/>
              <a:t>Click to edit Master text styles</a:t>
            </a:r>
          </a:p>
        </p:txBody>
      </p:sp>
      <p:sp>
        <p:nvSpPr>
          <p:cNvPr id="45" name="Text Placeholder 5">
            <a:extLst>
              <a:ext uri="{FF2B5EF4-FFF2-40B4-BE49-F238E27FC236}">
                <a16:creationId xmlns:a16="http://schemas.microsoft.com/office/drawing/2014/main" id="{0637C967-4954-4CA0-BC83-351CA310A4D4}"/>
              </a:ext>
            </a:extLst>
          </p:cNvPr>
          <p:cNvSpPr>
            <a:spLocks noGrp="1"/>
          </p:cNvSpPr>
          <p:nvPr>
            <p:ph type="body" sz="quarter" idx="23"/>
          </p:nvPr>
        </p:nvSpPr>
        <p:spPr>
          <a:xfrm>
            <a:off x="6508751" y="4032936"/>
            <a:ext cx="2095500" cy="476251"/>
          </a:xfrm>
        </p:spPr>
        <p:txBody>
          <a:bodyPr anchor="b"/>
          <a:lstStyle>
            <a:lvl1pPr>
              <a:lnSpc>
                <a:spcPct val="118000"/>
              </a:lnSpc>
              <a:spcBef>
                <a:spcPts val="0"/>
              </a:spcBef>
              <a:defRPr sz="1500" b="1">
                <a:solidFill>
                  <a:schemeClr val="bg1"/>
                </a:solidFill>
                <a:latin typeface="+mj-lt"/>
              </a:defRPr>
            </a:lvl1pPr>
            <a:lvl2pPr marL="182554" indent="0">
              <a:buNone/>
              <a:defRPr/>
            </a:lvl2pPr>
          </a:lstStyle>
          <a:p>
            <a:pPr lvl="0"/>
            <a:r>
              <a:rPr lang="en-US"/>
              <a:t>Click to edit Master text styles</a:t>
            </a:r>
          </a:p>
        </p:txBody>
      </p:sp>
      <p:sp>
        <p:nvSpPr>
          <p:cNvPr id="46" name="Text Placeholder 5">
            <a:extLst>
              <a:ext uri="{FF2B5EF4-FFF2-40B4-BE49-F238E27FC236}">
                <a16:creationId xmlns:a16="http://schemas.microsoft.com/office/drawing/2014/main" id="{31A63421-9235-476A-9D2C-A42FDBEE01B5}"/>
              </a:ext>
            </a:extLst>
          </p:cNvPr>
          <p:cNvSpPr>
            <a:spLocks noGrp="1"/>
          </p:cNvSpPr>
          <p:nvPr>
            <p:ph type="body" sz="quarter" idx="24"/>
          </p:nvPr>
        </p:nvSpPr>
        <p:spPr>
          <a:xfrm>
            <a:off x="6508751" y="4667251"/>
            <a:ext cx="2095500" cy="666751"/>
          </a:xfrm>
        </p:spPr>
        <p:txBody>
          <a:bodyPr/>
          <a:lstStyle>
            <a:lvl1pPr>
              <a:lnSpc>
                <a:spcPct val="122000"/>
              </a:lnSpc>
              <a:spcBef>
                <a:spcPts val="500"/>
              </a:spcBef>
              <a:defRPr sz="1251" b="0">
                <a:solidFill>
                  <a:schemeClr val="tx2"/>
                </a:solidFill>
              </a:defRPr>
            </a:lvl1pPr>
            <a:lvl2pPr marL="182554" indent="0">
              <a:buNone/>
              <a:defRPr/>
            </a:lvl2pPr>
          </a:lstStyle>
          <a:p>
            <a:pPr lvl="0"/>
            <a:r>
              <a:rPr lang="en-US"/>
              <a:t>Click to edit Master text styles</a:t>
            </a:r>
          </a:p>
        </p:txBody>
      </p:sp>
      <p:sp>
        <p:nvSpPr>
          <p:cNvPr id="48" name="Text Placeholder 5">
            <a:extLst>
              <a:ext uri="{FF2B5EF4-FFF2-40B4-BE49-F238E27FC236}">
                <a16:creationId xmlns:a16="http://schemas.microsoft.com/office/drawing/2014/main" id="{C419A165-E9A2-4408-BFA9-E6C8FF1C5D01}"/>
              </a:ext>
            </a:extLst>
          </p:cNvPr>
          <p:cNvSpPr>
            <a:spLocks noGrp="1"/>
          </p:cNvSpPr>
          <p:nvPr>
            <p:ph type="body" sz="quarter" idx="26"/>
          </p:nvPr>
        </p:nvSpPr>
        <p:spPr>
          <a:xfrm>
            <a:off x="9429751" y="4032936"/>
            <a:ext cx="2095500" cy="476251"/>
          </a:xfrm>
        </p:spPr>
        <p:txBody>
          <a:bodyPr anchor="b"/>
          <a:lstStyle>
            <a:lvl1pPr>
              <a:lnSpc>
                <a:spcPct val="118000"/>
              </a:lnSpc>
              <a:spcBef>
                <a:spcPts val="0"/>
              </a:spcBef>
              <a:defRPr sz="1500" b="1">
                <a:solidFill>
                  <a:schemeClr val="bg1"/>
                </a:solidFill>
                <a:latin typeface="+mj-lt"/>
              </a:defRPr>
            </a:lvl1pPr>
            <a:lvl2pPr marL="182554" indent="0">
              <a:buNone/>
              <a:defRPr/>
            </a:lvl2pPr>
          </a:lstStyle>
          <a:p>
            <a:pPr lvl="0"/>
            <a:r>
              <a:rPr lang="en-US"/>
              <a:t>Click to edit Master text styles</a:t>
            </a:r>
          </a:p>
        </p:txBody>
      </p:sp>
      <p:sp>
        <p:nvSpPr>
          <p:cNvPr id="49" name="Text Placeholder 5">
            <a:extLst>
              <a:ext uri="{FF2B5EF4-FFF2-40B4-BE49-F238E27FC236}">
                <a16:creationId xmlns:a16="http://schemas.microsoft.com/office/drawing/2014/main" id="{559427B2-6FD3-4836-84F7-86EBA5253B11}"/>
              </a:ext>
            </a:extLst>
          </p:cNvPr>
          <p:cNvSpPr>
            <a:spLocks noGrp="1"/>
          </p:cNvSpPr>
          <p:nvPr>
            <p:ph type="body" sz="quarter" idx="27"/>
          </p:nvPr>
        </p:nvSpPr>
        <p:spPr>
          <a:xfrm>
            <a:off x="9429751" y="4667251"/>
            <a:ext cx="2095500" cy="666751"/>
          </a:xfrm>
        </p:spPr>
        <p:txBody>
          <a:bodyPr/>
          <a:lstStyle>
            <a:lvl1pPr>
              <a:lnSpc>
                <a:spcPct val="122000"/>
              </a:lnSpc>
              <a:spcBef>
                <a:spcPts val="500"/>
              </a:spcBef>
              <a:defRPr sz="1251" b="0">
                <a:solidFill>
                  <a:schemeClr val="tx2"/>
                </a:solidFill>
              </a:defRPr>
            </a:lvl1pPr>
            <a:lvl2pPr marL="182554" indent="0">
              <a:buNone/>
              <a:defRPr/>
            </a:lvl2pPr>
          </a:lstStyle>
          <a:p>
            <a:pPr lvl="0"/>
            <a:r>
              <a:rPr lang="en-US"/>
              <a:t>Click to edit Master text styles</a:t>
            </a:r>
          </a:p>
        </p:txBody>
      </p:sp>
      <p:sp>
        <p:nvSpPr>
          <p:cNvPr id="67" name="Text Placeholder 5">
            <a:extLst>
              <a:ext uri="{FF2B5EF4-FFF2-40B4-BE49-F238E27FC236}">
                <a16:creationId xmlns:a16="http://schemas.microsoft.com/office/drawing/2014/main" id="{2A5C5EAA-02F0-4344-A708-2104109A929E}"/>
              </a:ext>
            </a:extLst>
          </p:cNvPr>
          <p:cNvSpPr>
            <a:spLocks noGrp="1"/>
          </p:cNvSpPr>
          <p:nvPr>
            <p:ph type="body" sz="quarter" idx="29"/>
          </p:nvPr>
        </p:nvSpPr>
        <p:spPr>
          <a:xfrm>
            <a:off x="2624933" y="2628900"/>
            <a:ext cx="802847" cy="381003"/>
          </a:xfrm>
        </p:spPr>
        <p:txBody>
          <a:bodyPr anchor="ctr"/>
          <a:lstStyle>
            <a:lvl1pPr algn="ctr">
              <a:lnSpc>
                <a:spcPct val="122000"/>
              </a:lnSpc>
              <a:spcBef>
                <a:spcPts val="0"/>
              </a:spcBef>
              <a:defRPr sz="700" b="1">
                <a:solidFill>
                  <a:schemeClr val="bg2"/>
                </a:solidFill>
              </a:defRPr>
            </a:lvl1pPr>
            <a:lvl2pPr marL="182554" indent="0">
              <a:buNone/>
              <a:defRPr/>
            </a:lvl2pPr>
          </a:lstStyle>
          <a:p>
            <a:pPr lvl="0"/>
            <a:r>
              <a:rPr lang="en-US"/>
              <a:t>Click to edit Master text styles</a:t>
            </a:r>
          </a:p>
        </p:txBody>
      </p:sp>
      <p:sp>
        <p:nvSpPr>
          <p:cNvPr id="68" name="Text Placeholder 5">
            <a:extLst>
              <a:ext uri="{FF2B5EF4-FFF2-40B4-BE49-F238E27FC236}">
                <a16:creationId xmlns:a16="http://schemas.microsoft.com/office/drawing/2014/main" id="{424F7365-83EB-4145-BC0B-9A3D1D45E61F}"/>
              </a:ext>
            </a:extLst>
          </p:cNvPr>
          <p:cNvSpPr>
            <a:spLocks noGrp="1"/>
          </p:cNvSpPr>
          <p:nvPr>
            <p:ph type="body" sz="quarter" idx="30"/>
          </p:nvPr>
        </p:nvSpPr>
        <p:spPr>
          <a:xfrm>
            <a:off x="5545933" y="2628900"/>
            <a:ext cx="802847" cy="381003"/>
          </a:xfrm>
        </p:spPr>
        <p:txBody>
          <a:bodyPr anchor="ctr"/>
          <a:lstStyle>
            <a:lvl1pPr algn="ctr">
              <a:lnSpc>
                <a:spcPct val="122000"/>
              </a:lnSpc>
              <a:spcBef>
                <a:spcPts val="0"/>
              </a:spcBef>
              <a:defRPr sz="700" b="1">
                <a:solidFill>
                  <a:schemeClr val="bg2"/>
                </a:solidFill>
              </a:defRPr>
            </a:lvl1pPr>
            <a:lvl2pPr marL="182554" indent="0">
              <a:buNone/>
              <a:defRPr/>
            </a:lvl2pPr>
          </a:lstStyle>
          <a:p>
            <a:pPr lvl="0"/>
            <a:r>
              <a:rPr lang="en-US"/>
              <a:t>Click to edit Master text styles</a:t>
            </a:r>
          </a:p>
        </p:txBody>
      </p:sp>
      <p:sp>
        <p:nvSpPr>
          <p:cNvPr id="69" name="Text Placeholder 5">
            <a:extLst>
              <a:ext uri="{FF2B5EF4-FFF2-40B4-BE49-F238E27FC236}">
                <a16:creationId xmlns:a16="http://schemas.microsoft.com/office/drawing/2014/main" id="{0E0A0778-083C-4F5D-B22F-4E2B98303532}"/>
              </a:ext>
            </a:extLst>
          </p:cNvPr>
          <p:cNvSpPr>
            <a:spLocks noGrp="1"/>
          </p:cNvSpPr>
          <p:nvPr>
            <p:ph type="body" sz="quarter" idx="31"/>
          </p:nvPr>
        </p:nvSpPr>
        <p:spPr>
          <a:xfrm>
            <a:off x="8470351" y="2628900"/>
            <a:ext cx="802847" cy="381003"/>
          </a:xfrm>
        </p:spPr>
        <p:txBody>
          <a:bodyPr anchor="ctr"/>
          <a:lstStyle>
            <a:lvl1pPr algn="ctr">
              <a:lnSpc>
                <a:spcPct val="122000"/>
              </a:lnSpc>
              <a:spcBef>
                <a:spcPts val="0"/>
              </a:spcBef>
              <a:defRPr sz="700" b="1">
                <a:solidFill>
                  <a:schemeClr val="tx2"/>
                </a:solidFill>
              </a:defRPr>
            </a:lvl1pPr>
            <a:lvl2pPr marL="182554" indent="0">
              <a:buNone/>
              <a:defRPr/>
            </a:lvl2pPr>
          </a:lstStyle>
          <a:p>
            <a:pPr lvl="0"/>
            <a:r>
              <a:rPr lang="en-US"/>
              <a:t>Click to edit Master text styles</a:t>
            </a:r>
          </a:p>
        </p:txBody>
      </p:sp>
      <p:sp>
        <p:nvSpPr>
          <p:cNvPr id="77" name="Content Placeholder 76">
            <a:extLst>
              <a:ext uri="{FF2B5EF4-FFF2-40B4-BE49-F238E27FC236}">
                <a16:creationId xmlns:a16="http://schemas.microsoft.com/office/drawing/2014/main" id="{121E78A5-2C8E-46F4-B84A-B8BA8E1613CD}"/>
              </a:ext>
            </a:extLst>
          </p:cNvPr>
          <p:cNvSpPr>
            <a:spLocks noGrp="1"/>
          </p:cNvSpPr>
          <p:nvPr>
            <p:ph sz="quarter" idx="32" hasCustomPrompt="1"/>
          </p:nvPr>
        </p:nvSpPr>
        <p:spPr>
          <a:xfrm>
            <a:off x="857482" y="1963907"/>
            <a:ext cx="1714271" cy="1714271"/>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1"/>
                </a:solidFill>
                <a:latin typeface="+mj-lt"/>
              </a:defRPr>
            </a:lvl1pPr>
          </a:lstStyle>
          <a:p>
            <a:pPr lvl="0"/>
            <a:r>
              <a:rPr lang="en-US"/>
              <a:t>Edit Master text styles</a:t>
            </a:r>
            <a:endParaRPr lang="en-GB"/>
          </a:p>
        </p:txBody>
      </p:sp>
    </p:spTree>
    <p:extLst>
      <p:ext uri="{BB962C8B-B14F-4D97-AF65-F5344CB8AC3E}">
        <p14:creationId xmlns:p14="http://schemas.microsoft.com/office/powerpoint/2010/main" val="16361281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chnical Flow Diagram">
    <p:bg>
      <p:bgPr>
        <a:solidFill>
          <a:schemeClr val="bg2"/>
        </a:solidFill>
        <a:effectLst/>
      </p:bgPr>
    </p:bg>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9547AED9-4CDA-4E74-BFF2-9A72F69CD8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 name="Picture Placeholder 2">
            <a:extLst>
              <a:ext uri="{FF2B5EF4-FFF2-40B4-BE49-F238E27FC236}">
                <a16:creationId xmlns:a16="http://schemas.microsoft.com/office/drawing/2014/main" id="{09826FB5-955D-43B4-887A-572F745A1BCB}"/>
              </a:ext>
            </a:extLst>
          </p:cNvPr>
          <p:cNvSpPr>
            <a:spLocks noGrp="1"/>
          </p:cNvSpPr>
          <p:nvPr>
            <p:ph type="pic" sz="quarter" idx="31"/>
          </p:nvPr>
        </p:nvSpPr>
        <p:spPr>
          <a:xfrm>
            <a:off x="1714500" y="2092469"/>
            <a:ext cx="9077325" cy="2294736"/>
          </a:xfrm>
          <a:blipFill>
            <a:blip r:embed="rId4">
              <a:extLst>
                <a:ext uri="{96DAC541-7B7A-43D3-8B79-37D633B846F1}">
                  <asvg:svgBlip xmlns:asvg="http://schemas.microsoft.com/office/drawing/2016/SVG/main" r:embed="rId5"/>
                </a:ext>
              </a:extLst>
            </a:blip>
            <a:stretch>
              <a:fillRect/>
            </a:stretch>
          </a:blipFill>
        </p:spPr>
        <p:txBody>
          <a:bodyPr/>
          <a:lstStyle/>
          <a:p>
            <a:r>
              <a:rPr lang="en-US"/>
              <a:t>Click icon to add picture</a:t>
            </a:r>
            <a:endParaRPr lang="en-GB"/>
          </a:p>
        </p:txBody>
      </p:sp>
      <p:sp>
        <p:nvSpPr>
          <p:cNvPr id="8" name="Text Placeholder 7">
            <a:extLst>
              <a:ext uri="{FF2B5EF4-FFF2-40B4-BE49-F238E27FC236}">
                <a16:creationId xmlns:a16="http://schemas.microsoft.com/office/drawing/2014/main" id="{E8D335A2-3AEA-4628-A7E8-8E539A654E1F}"/>
              </a:ext>
            </a:extLst>
          </p:cNvPr>
          <p:cNvSpPr>
            <a:spLocks noGrp="1"/>
          </p:cNvSpPr>
          <p:nvPr>
            <p:ph type="body" sz="quarter" idx="10"/>
          </p:nvPr>
        </p:nvSpPr>
        <p:spPr>
          <a:xfrm>
            <a:off x="1269208" y="1905002"/>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6" y="6131143"/>
            <a:ext cx="631603" cy="465439"/>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3" name="Content Placeholder 22">
            <a:extLst>
              <a:ext uri="{FF2B5EF4-FFF2-40B4-BE49-F238E27FC236}">
                <a16:creationId xmlns:a16="http://schemas.microsoft.com/office/drawing/2014/main" id="{DC05C82E-E5F4-470F-BE99-D5F8CBD43FED}"/>
              </a:ext>
            </a:extLst>
          </p:cNvPr>
          <p:cNvSpPr>
            <a:spLocks noGrp="1"/>
          </p:cNvSpPr>
          <p:nvPr>
            <p:ph sz="quarter" idx="11"/>
          </p:nvPr>
        </p:nvSpPr>
        <p:spPr>
          <a:xfrm>
            <a:off x="1400177" y="2512219"/>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ext Placeholder 71">
            <a:extLst>
              <a:ext uri="{FF2B5EF4-FFF2-40B4-BE49-F238E27FC236}">
                <a16:creationId xmlns:a16="http://schemas.microsoft.com/office/drawing/2014/main" id="{C2CB8CB6-779E-48B9-ACA1-0BC19004860E}"/>
              </a:ext>
            </a:extLst>
          </p:cNvPr>
          <p:cNvSpPr>
            <a:spLocks noGrp="1"/>
          </p:cNvSpPr>
          <p:nvPr>
            <p:ph type="body" sz="quarter" idx="12" hasCustomPrompt="1"/>
          </p:nvPr>
        </p:nvSpPr>
        <p:spPr>
          <a:xfrm>
            <a:off x="2921798" y="2088353"/>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73" name="Text Placeholder 7">
            <a:extLst>
              <a:ext uri="{FF2B5EF4-FFF2-40B4-BE49-F238E27FC236}">
                <a16:creationId xmlns:a16="http://schemas.microsoft.com/office/drawing/2014/main" id="{7BEC02B7-7D84-49A0-93E4-31B18FC9292D}"/>
              </a:ext>
            </a:extLst>
          </p:cNvPr>
          <p:cNvSpPr>
            <a:spLocks noGrp="1"/>
          </p:cNvSpPr>
          <p:nvPr>
            <p:ph type="body" sz="quarter" idx="13"/>
          </p:nvPr>
        </p:nvSpPr>
        <p:spPr>
          <a:xfrm>
            <a:off x="3556996" y="1905002"/>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74" name="Content Placeholder 22">
            <a:extLst>
              <a:ext uri="{FF2B5EF4-FFF2-40B4-BE49-F238E27FC236}">
                <a16:creationId xmlns:a16="http://schemas.microsoft.com/office/drawing/2014/main" id="{8A05388F-5AE4-4839-B4DC-436B2B1A3A16}"/>
              </a:ext>
            </a:extLst>
          </p:cNvPr>
          <p:cNvSpPr>
            <a:spLocks noGrp="1"/>
          </p:cNvSpPr>
          <p:nvPr>
            <p:ph sz="quarter" idx="14"/>
          </p:nvPr>
        </p:nvSpPr>
        <p:spPr>
          <a:xfrm>
            <a:off x="3687965" y="2512219"/>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ext Placeholder 74">
            <a:extLst>
              <a:ext uri="{FF2B5EF4-FFF2-40B4-BE49-F238E27FC236}">
                <a16:creationId xmlns:a16="http://schemas.microsoft.com/office/drawing/2014/main" id="{0E8E02EA-2A53-4995-B3D9-4D40376675B1}"/>
              </a:ext>
            </a:extLst>
          </p:cNvPr>
          <p:cNvSpPr>
            <a:spLocks noGrp="1"/>
          </p:cNvSpPr>
          <p:nvPr>
            <p:ph type="body" sz="quarter" idx="15" hasCustomPrompt="1"/>
          </p:nvPr>
        </p:nvSpPr>
        <p:spPr>
          <a:xfrm>
            <a:off x="5209586" y="2088353"/>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76" name="Text Placeholder 7">
            <a:extLst>
              <a:ext uri="{FF2B5EF4-FFF2-40B4-BE49-F238E27FC236}">
                <a16:creationId xmlns:a16="http://schemas.microsoft.com/office/drawing/2014/main" id="{3FD0E374-6EBA-493E-87C1-81025DF8E105}"/>
              </a:ext>
            </a:extLst>
          </p:cNvPr>
          <p:cNvSpPr>
            <a:spLocks noGrp="1"/>
          </p:cNvSpPr>
          <p:nvPr>
            <p:ph type="body" sz="quarter" idx="16"/>
          </p:nvPr>
        </p:nvSpPr>
        <p:spPr>
          <a:xfrm>
            <a:off x="5842996" y="1905002"/>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77" name="Content Placeholder 22">
            <a:extLst>
              <a:ext uri="{FF2B5EF4-FFF2-40B4-BE49-F238E27FC236}">
                <a16:creationId xmlns:a16="http://schemas.microsoft.com/office/drawing/2014/main" id="{5815B89C-7C18-4C48-A9F3-163AD6C2BF98}"/>
              </a:ext>
            </a:extLst>
          </p:cNvPr>
          <p:cNvSpPr>
            <a:spLocks noGrp="1"/>
          </p:cNvSpPr>
          <p:nvPr>
            <p:ph sz="quarter" idx="17"/>
          </p:nvPr>
        </p:nvSpPr>
        <p:spPr>
          <a:xfrm>
            <a:off x="5973964" y="2512219"/>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ext Placeholder 77">
            <a:extLst>
              <a:ext uri="{FF2B5EF4-FFF2-40B4-BE49-F238E27FC236}">
                <a16:creationId xmlns:a16="http://schemas.microsoft.com/office/drawing/2014/main" id="{EFA07002-B947-4591-AE36-75526B244E0F}"/>
              </a:ext>
            </a:extLst>
          </p:cNvPr>
          <p:cNvSpPr>
            <a:spLocks noGrp="1"/>
          </p:cNvSpPr>
          <p:nvPr>
            <p:ph type="body" sz="quarter" idx="18" hasCustomPrompt="1"/>
          </p:nvPr>
        </p:nvSpPr>
        <p:spPr>
          <a:xfrm>
            <a:off x="7495586" y="2088353"/>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79" name="Text Placeholder 7">
            <a:extLst>
              <a:ext uri="{FF2B5EF4-FFF2-40B4-BE49-F238E27FC236}">
                <a16:creationId xmlns:a16="http://schemas.microsoft.com/office/drawing/2014/main" id="{B6D8F335-138B-45EE-A61C-DFD70384ACB5}"/>
              </a:ext>
            </a:extLst>
          </p:cNvPr>
          <p:cNvSpPr>
            <a:spLocks noGrp="1"/>
          </p:cNvSpPr>
          <p:nvPr>
            <p:ph type="body" sz="quarter" idx="19"/>
          </p:nvPr>
        </p:nvSpPr>
        <p:spPr>
          <a:xfrm>
            <a:off x="8126613" y="1905002"/>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80" name="Content Placeholder 22">
            <a:extLst>
              <a:ext uri="{FF2B5EF4-FFF2-40B4-BE49-F238E27FC236}">
                <a16:creationId xmlns:a16="http://schemas.microsoft.com/office/drawing/2014/main" id="{E406414E-ED9F-49F9-838F-1CE5F1344569}"/>
              </a:ext>
            </a:extLst>
          </p:cNvPr>
          <p:cNvSpPr>
            <a:spLocks noGrp="1"/>
          </p:cNvSpPr>
          <p:nvPr>
            <p:ph sz="quarter" idx="20"/>
          </p:nvPr>
        </p:nvSpPr>
        <p:spPr>
          <a:xfrm>
            <a:off x="8257583" y="2512219"/>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ext Placeholder 7">
            <a:extLst>
              <a:ext uri="{FF2B5EF4-FFF2-40B4-BE49-F238E27FC236}">
                <a16:creationId xmlns:a16="http://schemas.microsoft.com/office/drawing/2014/main" id="{BAF71009-FA4C-4663-89B4-E248BD68BDCA}"/>
              </a:ext>
            </a:extLst>
          </p:cNvPr>
          <p:cNvSpPr>
            <a:spLocks noGrp="1"/>
          </p:cNvSpPr>
          <p:nvPr>
            <p:ph type="body" sz="quarter" idx="21"/>
          </p:nvPr>
        </p:nvSpPr>
        <p:spPr>
          <a:xfrm>
            <a:off x="2414589" y="4060975"/>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83" name="Content Placeholder 22">
            <a:extLst>
              <a:ext uri="{FF2B5EF4-FFF2-40B4-BE49-F238E27FC236}">
                <a16:creationId xmlns:a16="http://schemas.microsoft.com/office/drawing/2014/main" id="{212C5F75-36A3-4D98-B2DB-7F5CAB76F376}"/>
              </a:ext>
            </a:extLst>
          </p:cNvPr>
          <p:cNvSpPr>
            <a:spLocks noGrp="1"/>
          </p:cNvSpPr>
          <p:nvPr>
            <p:ph sz="quarter" idx="22"/>
          </p:nvPr>
        </p:nvSpPr>
        <p:spPr>
          <a:xfrm>
            <a:off x="2545558" y="4668194"/>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4" name="Text Placeholder 83">
            <a:extLst>
              <a:ext uri="{FF2B5EF4-FFF2-40B4-BE49-F238E27FC236}">
                <a16:creationId xmlns:a16="http://schemas.microsoft.com/office/drawing/2014/main" id="{1C1C1A1E-D751-4AD2-913F-424C699E60AF}"/>
              </a:ext>
            </a:extLst>
          </p:cNvPr>
          <p:cNvSpPr>
            <a:spLocks noGrp="1"/>
          </p:cNvSpPr>
          <p:nvPr>
            <p:ph type="body" sz="quarter" idx="23" hasCustomPrompt="1"/>
          </p:nvPr>
        </p:nvSpPr>
        <p:spPr>
          <a:xfrm>
            <a:off x="4064005" y="4244325"/>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85" name="Text Placeholder 7">
            <a:extLst>
              <a:ext uri="{FF2B5EF4-FFF2-40B4-BE49-F238E27FC236}">
                <a16:creationId xmlns:a16="http://schemas.microsoft.com/office/drawing/2014/main" id="{6C2254EA-E63E-4E3A-90E5-B66E8111C650}"/>
              </a:ext>
            </a:extLst>
          </p:cNvPr>
          <p:cNvSpPr>
            <a:spLocks noGrp="1"/>
          </p:cNvSpPr>
          <p:nvPr>
            <p:ph type="body" sz="quarter" idx="24"/>
          </p:nvPr>
        </p:nvSpPr>
        <p:spPr>
          <a:xfrm>
            <a:off x="4700589" y="4060975"/>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86" name="Content Placeholder 22">
            <a:extLst>
              <a:ext uri="{FF2B5EF4-FFF2-40B4-BE49-F238E27FC236}">
                <a16:creationId xmlns:a16="http://schemas.microsoft.com/office/drawing/2014/main" id="{5A6071F9-F638-4C09-B541-F20ABB891CAE}"/>
              </a:ext>
            </a:extLst>
          </p:cNvPr>
          <p:cNvSpPr>
            <a:spLocks noGrp="1"/>
          </p:cNvSpPr>
          <p:nvPr>
            <p:ph sz="quarter" idx="25"/>
          </p:nvPr>
        </p:nvSpPr>
        <p:spPr>
          <a:xfrm>
            <a:off x="4831558" y="4668194"/>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7" name="Text Placeholder 86">
            <a:extLst>
              <a:ext uri="{FF2B5EF4-FFF2-40B4-BE49-F238E27FC236}">
                <a16:creationId xmlns:a16="http://schemas.microsoft.com/office/drawing/2014/main" id="{029B4909-5400-4BA5-819F-AAE104A2FB97}"/>
              </a:ext>
            </a:extLst>
          </p:cNvPr>
          <p:cNvSpPr>
            <a:spLocks noGrp="1"/>
          </p:cNvSpPr>
          <p:nvPr>
            <p:ph type="body" sz="quarter" idx="26" hasCustomPrompt="1"/>
          </p:nvPr>
        </p:nvSpPr>
        <p:spPr>
          <a:xfrm>
            <a:off x="6350005" y="4244325"/>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88" name="Text Placeholder 7">
            <a:extLst>
              <a:ext uri="{FF2B5EF4-FFF2-40B4-BE49-F238E27FC236}">
                <a16:creationId xmlns:a16="http://schemas.microsoft.com/office/drawing/2014/main" id="{449EB9B4-63CE-4AE9-8676-CAA0E44AE28E}"/>
              </a:ext>
            </a:extLst>
          </p:cNvPr>
          <p:cNvSpPr>
            <a:spLocks noGrp="1"/>
          </p:cNvSpPr>
          <p:nvPr>
            <p:ph type="body" sz="quarter" idx="27"/>
          </p:nvPr>
        </p:nvSpPr>
        <p:spPr>
          <a:xfrm>
            <a:off x="6983417" y="4060975"/>
            <a:ext cx="1652587"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89" name="Content Placeholder 22">
            <a:extLst>
              <a:ext uri="{FF2B5EF4-FFF2-40B4-BE49-F238E27FC236}">
                <a16:creationId xmlns:a16="http://schemas.microsoft.com/office/drawing/2014/main" id="{D20D498C-0429-4BC1-B373-6707D2879F1D}"/>
              </a:ext>
            </a:extLst>
          </p:cNvPr>
          <p:cNvSpPr>
            <a:spLocks noGrp="1"/>
          </p:cNvSpPr>
          <p:nvPr>
            <p:ph sz="quarter" idx="28"/>
          </p:nvPr>
        </p:nvSpPr>
        <p:spPr>
          <a:xfrm>
            <a:off x="7114386" y="4668194"/>
            <a:ext cx="1390655" cy="883444"/>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0" name="Text Placeholder 89">
            <a:extLst>
              <a:ext uri="{FF2B5EF4-FFF2-40B4-BE49-F238E27FC236}">
                <a16:creationId xmlns:a16="http://schemas.microsoft.com/office/drawing/2014/main" id="{02DD955E-CA3C-402E-A975-619E10A58632}"/>
              </a:ext>
            </a:extLst>
          </p:cNvPr>
          <p:cNvSpPr>
            <a:spLocks noGrp="1"/>
          </p:cNvSpPr>
          <p:nvPr>
            <p:ph type="body" sz="quarter" idx="29" hasCustomPrompt="1"/>
          </p:nvPr>
        </p:nvSpPr>
        <p:spPr>
          <a:xfrm>
            <a:off x="8636008" y="4244325"/>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91" name="Text Placeholder 7">
            <a:extLst>
              <a:ext uri="{FF2B5EF4-FFF2-40B4-BE49-F238E27FC236}">
                <a16:creationId xmlns:a16="http://schemas.microsoft.com/office/drawing/2014/main" id="{E5957EB5-EF2C-45C0-8197-0EE834980E21}"/>
              </a:ext>
            </a:extLst>
          </p:cNvPr>
          <p:cNvSpPr>
            <a:spLocks noGrp="1"/>
          </p:cNvSpPr>
          <p:nvPr>
            <p:ph type="body" sz="quarter" idx="30"/>
          </p:nvPr>
        </p:nvSpPr>
        <p:spPr>
          <a:xfrm>
            <a:off x="9266244" y="3928567"/>
            <a:ext cx="1530344" cy="772020"/>
          </a:xfrm>
          <a:prstGeom prst="roundRect">
            <a:avLst>
              <a:gd name="adj" fmla="val 5736"/>
            </a:avLst>
          </a:prstGeom>
          <a:solidFill>
            <a:schemeClr val="bg2"/>
          </a:solidFill>
          <a:ln w="12700">
            <a:solidFill>
              <a:schemeClr val="bg1"/>
            </a:solidFill>
          </a:ln>
        </p:spPr>
        <p:txBody>
          <a:bodyPr lIns="72000" rIns="72000" anchor="ctr"/>
          <a:lstStyle>
            <a:lvl1pPr algn="ctr">
              <a:lnSpc>
                <a:spcPct val="110000"/>
              </a:lnSpc>
              <a:spcBef>
                <a:spcPts val="0"/>
              </a:spcBef>
              <a:defRPr sz="1131" b="1">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62011F29-E1B2-4094-A01B-40ED38E93ED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041238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chnical Flow Diagram with Media">
    <p:bg>
      <p:bgPr>
        <a:solidFill>
          <a:schemeClr val="bg1"/>
        </a:solidFill>
        <a:effectLst/>
      </p:bgPr>
    </p:bg>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6E93BCF2-453F-491E-B061-381D75DDB67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 name="Rectangle 1">
            <a:extLst>
              <a:ext uri="{FF2B5EF4-FFF2-40B4-BE49-F238E27FC236}">
                <a16:creationId xmlns:a16="http://schemas.microsoft.com/office/drawing/2014/main" id="{DFFF5CF8-7B99-4AAE-A9D1-81C7BD5F63FA}"/>
              </a:ext>
            </a:extLst>
          </p:cNvPr>
          <p:cNvSpPr/>
          <p:nvPr/>
        </p:nvSpPr>
        <p:spPr>
          <a:xfrm>
            <a:off x="2" y="0"/>
            <a:ext cx="81220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7" name="Text Placeholder 5">
            <a:extLst>
              <a:ext uri="{FF2B5EF4-FFF2-40B4-BE49-F238E27FC236}">
                <a16:creationId xmlns:a16="http://schemas.microsoft.com/office/drawing/2014/main" id="{B879FECE-6873-476D-80AB-94B6706461F5}"/>
              </a:ext>
            </a:extLst>
          </p:cNvPr>
          <p:cNvSpPr>
            <a:spLocks noGrp="1"/>
          </p:cNvSpPr>
          <p:nvPr>
            <p:ph type="body" sz="quarter" idx="10"/>
          </p:nvPr>
        </p:nvSpPr>
        <p:spPr>
          <a:xfrm>
            <a:off x="8696327" y="529970"/>
            <a:ext cx="2924175" cy="1184532"/>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19" name="Text Placeholder 7">
            <a:extLst>
              <a:ext uri="{FF2B5EF4-FFF2-40B4-BE49-F238E27FC236}">
                <a16:creationId xmlns:a16="http://schemas.microsoft.com/office/drawing/2014/main" id="{BD6778E1-17F5-4B9F-B067-B300DA562A49}"/>
              </a:ext>
            </a:extLst>
          </p:cNvPr>
          <p:cNvSpPr>
            <a:spLocks noGrp="1"/>
          </p:cNvSpPr>
          <p:nvPr>
            <p:ph type="body" sz="quarter" idx="12"/>
          </p:nvPr>
        </p:nvSpPr>
        <p:spPr>
          <a:xfrm>
            <a:off x="2574553" y="571502"/>
            <a:ext cx="3048000" cy="507207"/>
          </a:xfrm>
          <a:prstGeom prst="roundRect">
            <a:avLst>
              <a:gd name="adj" fmla="val 7278"/>
            </a:avLst>
          </a:prstGeom>
          <a:solidFill>
            <a:schemeClr val="bg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24" name="Content Placeholder 22">
            <a:extLst>
              <a:ext uri="{FF2B5EF4-FFF2-40B4-BE49-F238E27FC236}">
                <a16:creationId xmlns:a16="http://schemas.microsoft.com/office/drawing/2014/main" id="{13CE5E6C-3905-4857-942D-03B3909ACB8B}"/>
              </a:ext>
            </a:extLst>
          </p:cNvPr>
          <p:cNvSpPr>
            <a:spLocks noGrp="1"/>
          </p:cNvSpPr>
          <p:nvPr>
            <p:ph sz="quarter" idx="13"/>
          </p:nvPr>
        </p:nvSpPr>
        <p:spPr>
          <a:xfrm>
            <a:off x="5813055" y="571502"/>
            <a:ext cx="1521197" cy="989409"/>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4">
            <a:extLst>
              <a:ext uri="{FF2B5EF4-FFF2-40B4-BE49-F238E27FC236}">
                <a16:creationId xmlns:a16="http://schemas.microsoft.com/office/drawing/2014/main" id="{710CDEE5-1600-4427-8F7B-2D3F125F5746}"/>
              </a:ext>
            </a:extLst>
          </p:cNvPr>
          <p:cNvSpPr>
            <a:spLocks noGrp="1"/>
          </p:cNvSpPr>
          <p:nvPr>
            <p:ph type="body" sz="quarter" idx="14" hasCustomPrompt="1"/>
          </p:nvPr>
        </p:nvSpPr>
        <p:spPr>
          <a:xfrm rot="5400000">
            <a:off x="3857454" y="1250752"/>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33"/>
            </a:lvl1pPr>
          </a:lstStyle>
          <a:p>
            <a:pPr lvl="0"/>
            <a:r>
              <a:rPr lang="en-GB"/>
              <a:t> </a:t>
            </a:r>
          </a:p>
        </p:txBody>
      </p:sp>
      <p:sp>
        <p:nvSpPr>
          <p:cNvPr id="27" name="Text Placeholder 7">
            <a:extLst>
              <a:ext uri="{FF2B5EF4-FFF2-40B4-BE49-F238E27FC236}">
                <a16:creationId xmlns:a16="http://schemas.microsoft.com/office/drawing/2014/main" id="{E11C2B89-DC7C-45D5-B10B-C838A8C9082C}"/>
              </a:ext>
            </a:extLst>
          </p:cNvPr>
          <p:cNvSpPr>
            <a:spLocks noGrp="1"/>
          </p:cNvSpPr>
          <p:nvPr>
            <p:ph type="body" sz="quarter" idx="15"/>
          </p:nvPr>
        </p:nvSpPr>
        <p:spPr>
          <a:xfrm>
            <a:off x="2574553" y="1563291"/>
            <a:ext cx="3048000" cy="507207"/>
          </a:xfrm>
          <a:prstGeom prst="roundRect">
            <a:avLst>
              <a:gd name="adj" fmla="val 7278"/>
            </a:avLst>
          </a:prstGeom>
          <a:solidFill>
            <a:schemeClr val="accent1"/>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28" name="Content Placeholder 22">
            <a:extLst>
              <a:ext uri="{FF2B5EF4-FFF2-40B4-BE49-F238E27FC236}">
                <a16:creationId xmlns:a16="http://schemas.microsoft.com/office/drawing/2014/main" id="{12DD5E88-A12B-4BF4-BF99-FE893AF4E3AF}"/>
              </a:ext>
            </a:extLst>
          </p:cNvPr>
          <p:cNvSpPr>
            <a:spLocks noGrp="1"/>
          </p:cNvSpPr>
          <p:nvPr>
            <p:ph sz="quarter" idx="16"/>
          </p:nvPr>
        </p:nvSpPr>
        <p:spPr>
          <a:xfrm>
            <a:off x="862856" y="1563293"/>
            <a:ext cx="1521197" cy="989409"/>
          </a:xfrm>
        </p:spPr>
        <p:txBody>
          <a:bodyPr/>
          <a:lstStyle>
            <a:lvl1pPr algn="r">
              <a:lnSpc>
                <a:spcPct val="122000"/>
              </a:lnSpc>
              <a:spcBef>
                <a:spcPts val="500"/>
              </a:spcBef>
              <a:defRPr sz="700"/>
            </a:lvl1pPr>
            <a:lvl2pPr marL="88896" indent="-88896" algn="r">
              <a:lnSpc>
                <a:spcPct val="122000"/>
              </a:lnSpc>
              <a:defRPr sz="700"/>
            </a:lvl2pPr>
            <a:lvl3pPr marL="269861" indent="-90484" algn="r">
              <a:lnSpc>
                <a:spcPct val="122000"/>
              </a:lnSpc>
              <a:defRPr sz="700"/>
            </a:lvl3pPr>
            <a:lvl4pPr marL="447651" indent="-90484" algn="r">
              <a:lnSpc>
                <a:spcPct val="122000"/>
              </a:lnSpc>
              <a:defRPr sz="700"/>
            </a:lvl4pPr>
            <a:lvl5pPr marL="627031" indent="-87308"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8">
            <a:extLst>
              <a:ext uri="{FF2B5EF4-FFF2-40B4-BE49-F238E27FC236}">
                <a16:creationId xmlns:a16="http://schemas.microsoft.com/office/drawing/2014/main" id="{A6F34275-F2E4-4E44-A3B4-E7E267D39FB9}"/>
              </a:ext>
            </a:extLst>
          </p:cNvPr>
          <p:cNvSpPr>
            <a:spLocks noGrp="1"/>
          </p:cNvSpPr>
          <p:nvPr>
            <p:ph type="body" sz="quarter" idx="17" hasCustomPrompt="1"/>
          </p:nvPr>
        </p:nvSpPr>
        <p:spPr>
          <a:xfrm rot="5400000">
            <a:off x="3857454" y="2242540"/>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1"/>
          </a:solidFill>
        </p:spPr>
        <p:txBody>
          <a:bodyPr wrap="square" anchor="ctr">
            <a:noAutofit/>
          </a:bodyPr>
          <a:lstStyle>
            <a:lvl1pPr algn="ctr">
              <a:lnSpc>
                <a:spcPct val="100000"/>
              </a:lnSpc>
              <a:spcBef>
                <a:spcPts val="0"/>
              </a:spcBef>
              <a:defRPr sz="133"/>
            </a:lvl1pPr>
          </a:lstStyle>
          <a:p>
            <a:pPr lvl="0"/>
            <a:r>
              <a:rPr lang="en-GB"/>
              <a:t> </a:t>
            </a:r>
          </a:p>
        </p:txBody>
      </p:sp>
      <p:sp>
        <p:nvSpPr>
          <p:cNvPr id="30" name="Text Placeholder 7">
            <a:extLst>
              <a:ext uri="{FF2B5EF4-FFF2-40B4-BE49-F238E27FC236}">
                <a16:creationId xmlns:a16="http://schemas.microsoft.com/office/drawing/2014/main" id="{FD994A4E-4E31-4BE8-8A8D-31FA020E260D}"/>
              </a:ext>
            </a:extLst>
          </p:cNvPr>
          <p:cNvSpPr>
            <a:spLocks noGrp="1"/>
          </p:cNvSpPr>
          <p:nvPr>
            <p:ph type="body" sz="quarter" idx="18"/>
          </p:nvPr>
        </p:nvSpPr>
        <p:spPr>
          <a:xfrm>
            <a:off x="2574553" y="2552701"/>
            <a:ext cx="3048000" cy="507207"/>
          </a:xfrm>
          <a:prstGeom prst="roundRect">
            <a:avLst>
              <a:gd name="adj" fmla="val 7278"/>
            </a:avLst>
          </a:prstGeom>
          <a:solidFill>
            <a:schemeClr val="accent4"/>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31" name="Content Placeholder 22">
            <a:extLst>
              <a:ext uri="{FF2B5EF4-FFF2-40B4-BE49-F238E27FC236}">
                <a16:creationId xmlns:a16="http://schemas.microsoft.com/office/drawing/2014/main" id="{3112A4F4-36A1-4FD0-8157-AF36ADE77D0D}"/>
              </a:ext>
            </a:extLst>
          </p:cNvPr>
          <p:cNvSpPr>
            <a:spLocks noGrp="1"/>
          </p:cNvSpPr>
          <p:nvPr>
            <p:ph sz="quarter" idx="19"/>
          </p:nvPr>
        </p:nvSpPr>
        <p:spPr>
          <a:xfrm>
            <a:off x="5813055" y="2552702"/>
            <a:ext cx="1521197" cy="989409"/>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1">
            <a:extLst>
              <a:ext uri="{FF2B5EF4-FFF2-40B4-BE49-F238E27FC236}">
                <a16:creationId xmlns:a16="http://schemas.microsoft.com/office/drawing/2014/main" id="{61FE4C8D-0F38-4DEC-A72C-18A4020511A0}"/>
              </a:ext>
            </a:extLst>
          </p:cNvPr>
          <p:cNvSpPr>
            <a:spLocks noGrp="1"/>
          </p:cNvSpPr>
          <p:nvPr>
            <p:ph type="body" sz="quarter" idx="20" hasCustomPrompt="1"/>
          </p:nvPr>
        </p:nvSpPr>
        <p:spPr>
          <a:xfrm rot="5400000">
            <a:off x="3857454" y="3231949"/>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4"/>
          </a:solidFill>
        </p:spPr>
        <p:txBody>
          <a:bodyPr wrap="square" anchor="ctr">
            <a:noAutofit/>
          </a:bodyPr>
          <a:lstStyle>
            <a:lvl1pPr algn="ctr">
              <a:lnSpc>
                <a:spcPct val="100000"/>
              </a:lnSpc>
              <a:spcBef>
                <a:spcPts val="0"/>
              </a:spcBef>
              <a:defRPr sz="133"/>
            </a:lvl1pPr>
          </a:lstStyle>
          <a:p>
            <a:pPr lvl="0"/>
            <a:r>
              <a:rPr lang="en-GB"/>
              <a:t> </a:t>
            </a:r>
          </a:p>
        </p:txBody>
      </p:sp>
      <p:sp>
        <p:nvSpPr>
          <p:cNvPr id="33" name="Text Placeholder 7">
            <a:extLst>
              <a:ext uri="{FF2B5EF4-FFF2-40B4-BE49-F238E27FC236}">
                <a16:creationId xmlns:a16="http://schemas.microsoft.com/office/drawing/2014/main" id="{9056175D-2054-4843-BA07-A400E7430E5F}"/>
              </a:ext>
            </a:extLst>
          </p:cNvPr>
          <p:cNvSpPr>
            <a:spLocks noGrp="1"/>
          </p:cNvSpPr>
          <p:nvPr>
            <p:ph type="body" sz="quarter" idx="21"/>
          </p:nvPr>
        </p:nvSpPr>
        <p:spPr>
          <a:xfrm>
            <a:off x="2574553" y="3544495"/>
            <a:ext cx="3048000" cy="507207"/>
          </a:xfrm>
          <a:prstGeom prst="roundRect">
            <a:avLst>
              <a:gd name="adj" fmla="val 7278"/>
            </a:avLst>
          </a:prstGeom>
          <a:solidFill>
            <a:schemeClr val="accent2"/>
          </a:solidFill>
        </p:spPr>
        <p:txBody>
          <a:bodyPr lIns="72000" rIns="72000" anchor="ctr"/>
          <a:lstStyle>
            <a:lvl1pPr algn="ctr">
              <a:lnSpc>
                <a:spcPct val="110000"/>
              </a:lnSpc>
              <a:spcBef>
                <a:spcPts val="0"/>
              </a:spcBef>
              <a:defRPr sz="1131" b="1">
                <a:solidFill>
                  <a:schemeClr val="tx2"/>
                </a:solidFill>
                <a:latin typeface="+mj-lt"/>
              </a:defRPr>
            </a:lvl1pPr>
          </a:lstStyle>
          <a:p>
            <a:pPr lvl="0"/>
            <a:r>
              <a:rPr lang="en-US"/>
              <a:t>Click to edit Master text styles</a:t>
            </a:r>
          </a:p>
        </p:txBody>
      </p:sp>
      <p:sp>
        <p:nvSpPr>
          <p:cNvPr id="34" name="Content Placeholder 22">
            <a:extLst>
              <a:ext uri="{FF2B5EF4-FFF2-40B4-BE49-F238E27FC236}">
                <a16:creationId xmlns:a16="http://schemas.microsoft.com/office/drawing/2014/main" id="{9BA83353-2CF0-439C-A5AC-315BD5BE59BE}"/>
              </a:ext>
            </a:extLst>
          </p:cNvPr>
          <p:cNvSpPr>
            <a:spLocks noGrp="1"/>
          </p:cNvSpPr>
          <p:nvPr>
            <p:ph sz="quarter" idx="22"/>
          </p:nvPr>
        </p:nvSpPr>
        <p:spPr>
          <a:xfrm>
            <a:off x="862856" y="3544496"/>
            <a:ext cx="1521197" cy="989409"/>
          </a:xfrm>
        </p:spPr>
        <p:txBody>
          <a:bodyPr/>
          <a:lstStyle>
            <a:lvl1pPr algn="r">
              <a:lnSpc>
                <a:spcPct val="122000"/>
              </a:lnSpc>
              <a:spcBef>
                <a:spcPts val="500"/>
              </a:spcBef>
              <a:defRPr sz="700"/>
            </a:lvl1pPr>
            <a:lvl2pPr marL="88896" indent="-88896" algn="r">
              <a:lnSpc>
                <a:spcPct val="122000"/>
              </a:lnSpc>
              <a:defRPr sz="700"/>
            </a:lvl2pPr>
            <a:lvl3pPr marL="269861" indent="-90484" algn="r">
              <a:lnSpc>
                <a:spcPct val="122000"/>
              </a:lnSpc>
              <a:defRPr sz="700"/>
            </a:lvl3pPr>
            <a:lvl4pPr marL="447651" indent="-90484" algn="r">
              <a:lnSpc>
                <a:spcPct val="122000"/>
              </a:lnSpc>
              <a:defRPr sz="700"/>
            </a:lvl4pPr>
            <a:lvl5pPr marL="627031" indent="-87308"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34">
            <a:extLst>
              <a:ext uri="{FF2B5EF4-FFF2-40B4-BE49-F238E27FC236}">
                <a16:creationId xmlns:a16="http://schemas.microsoft.com/office/drawing/2014/main" id="{50AB4E0B-24D3-41A0-973A-D75F90EC61AB}"/>
              </a:ext>
            </a:extLst>
          </p:cNvPr>
          <p:cNvSpPr>
            <a:spLocks noGrp="1"/>
          </p:cNvSpPr>
          <p:nvPr>
            <p:ph type="body" sz="quarter" idx="23" hasCustomPrompt="1"/>
          </p:nvPr>
        </p:nvSpPr>
        <p:spPr>
          <a:xfrm rot="5400000">
            <a:off x="3857454" y="4223745"/>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2"/>
          </a:solidFill>
        </p:spPr>
        <p:txBody>
          <a:bodyPr wrap="square" anchor="ctr">
            <a:noAutofit/>
          </a:bodyPr>
          <a:lstStyle>
            <a:lvl1pPr algn="ctr">
              <a:lnSpc>
                <a:spcPct val="100000"/>
              </a:lnSpc>
              <a:spcBef>
                <a:spcPts val="0"/>
              </a:spcBef>
              <a:defRPr sz="133"/>
            </a:lvl1pPr>
          </a:lstStyle>
          <a:p>
            <a:pPr lvl="0"/>
            <a:r>
              <a:rPr lang="en-GB"/>
              <a:t> </a:t>
            </a:r>
          </a:p>
        </p:txBody>
      </p:sp>
      <p:sp>
        <p:nvSpPr>
          <p:cNvPr id="36" name="Text Placeholder 7">
            <a:extLst>
              <a:ext uri="{FF2B5EF4-FFF2-40B4-BE49-F238E27FC236}">
                <a16:creationId xmlns:a16="http://schemas.microsoft.com/office/drawing/2014/main" id="{95884F70-44ED-421D-95FB-6D4D3C6C8F87}"/>
              </a:ext>
            </a:extLst>
          </p:cNvPr>
          <p:cNvSpPr>
            <a:spLocks noGrp="1"/>
          </p:cNvSpPr>
          <p:nvPr>
            <p:ph type="body" sz="quarter" idx="24"/>
          </p:nvPr>
        </p:nvSpPr>
        <p:spPr>
          <a:xfrm>
            <a:off x="2574553" y="4537275"/>
            <a:ext cx="3048000" cy="507207"/>
          </a:xfrm>
          <a:prstGeom prst="roundRect">
            <a:avLst>
              <a:gd name="adj" fmla="val 7278"/>
            </a:avLst>
          </a:prstGeom>
          <a:solidFill>
            <a:schemeClr val="accent3"/>
          </a:solidFill>
        </p:spPr>
        <p:txBody>
          <a:bodyPr lIns="72000" rIns="72000" anchor="ctr"/>
          <a:lstStyle>
            <a:lvl1pPr algn="ctr">
              <a:lnSpc>
                <a:spcPct val="110000"/>
              </a:lnSpc>
              <a:spcBef>
                <a:spcPts val="0"/>
              </a:spcBef>
              <a:defRPr sz="1131" b="1">
                <a:solidFill>
                  <a:schemeClr val="bg2"/>
                </a:solidFill>
                <a:latin typeface="+mj-lt"/>
              </a:defRPr>
            </a:lvl1pPr>
          </a:lstStyle>
          <a:p>
            <a:pPr lvl="0"/>
            <a:r>
              <a:rPr lang="en-US"/>
              <a:t>Click to edit Master text styles</a:t>
            </a:r>
          </a:p>
        </p:txBody>
      </p:sp>
      <p:sp>
        <p:nvSpPr>
          <p:cNvPr id="37" name="Content Placeholder 22">
            <a:extLst>
              <a:ext uri="{FF2B5EF4-FFF2-40B4-BE49-F238E27FC236}">
                <a16:creationId xmlns:a16="http://schemas.microsoft.com/office/drawing/2014/main" id="{F65A0988-6730-4766-A765-388B2673FAA5}"/>
              </a:ext>
            </a:extLst>
          </p:cNvPr>
          <p:cNvSpPr>
            <a:spLocks noGrp="1"/>
          </p:cNvSpPr>
          <p:nvPr>
            <p:ph sz="quarter" idx="25"/>
          </p:nvPr>
        </p:nvSpPr>
        <p:spPr>
          <a:xfrm>
            <a:off x="5813055" y="4537276"/>
            <a:ext cx="1521197" cy="989409"/>
          </a:xfrm>
        </p:spPr>
        <p:txBody>
          <a:bodyPr/>
          <a:lstStyle>
            <a:lvl1pPr>
              <a:lnSpc>
                <a:spcPct val="122000"/>
              </a:lnSpc>
              <a:spcBef>
                <a:spcPts val="500"/>
              </a:spcBef>
              <a:defRPr sz="700"/>
            </a:lvl1pPr>
            <a:lvl2pPr marL="88896" indent="-88896">
              <a:lnSpc>
                <a:spcPct val="122000"/>
              </a:lnSpc>
              <a:defRPr sz="700"/>
            </a:lvl2pPr>
            <a:lvl3pPr marL="269861" indent="-90484">
              <a:lnSpc>
                <a:spcPct val="122000"/>
              </a:lnSpc>
              <a:defRPr sz="700"/>
            </a:lvl3pPr>
            <a:lvl4pPr marL="447651" indent="-90484">
              <a:lnSpc>
                <a:spcPct val="122000"/>
              </a:lnSpc>
              <a:defRPr sz="700"/>
            </a:lvl4pPr>
            <a:lvl5pPr marL="627031" indent="-87308">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7">
            <a:extLst>
              <a:ext uri="{FF2B5EF4-FFF2-40B4-BE49-F238E27FC236}">
                <a16:creationId xmlns:a16="http://schemas.microsoft.com/office/drawing/2014/main" id="{4F72D7BB-3276-415D-91B7-1111DBEB61A3}"/>
              </a:ext>
            </a:extLst>
          </p:cNvPr>
          <p:cNvSpPr>
            <a:spLocks noGrp="1"/>
          </p:cNvSpPr>
          <p:nvPr>
            <p:ph type="body" sz="quarter" idx="26" hasCustomPrompt="1"/>
          </p:nvPr>
        </p:nvSpPr>
        <p:spPr>
          <a:xfrm rot="5400000">
            <a:off x="3857454" y="5216525"/>
            <a:ext cx="482201" cy="138115"/>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3"/>
          </a:solidFill>
        </p:spPr>
        <p:txBody>
          <a:bodyPr wrap="square" anchor="ctr">
            <a:noAutofit/>
          </a:bodyPr>
          <a:lstStyle>
            <a:lvl1pPr algn="ctr">
              <a:lnSpc>
                <a:spcPct val="100000"/>
              </a:lnSpc>
              <a:spcBef>
                <a:spcPts val="0"/>
              </a:spcBef>
              <a:defRPr sz="133"/>
            </a:lvl1pPr>
          </a:lstStyle>
          <a:p>
            <a:pPr lvl="0"/>
            <a:r>
              <a:rPr lang="en-GB"/>
              <a:t> </a:t>
            </a:r>
          </a:p>
        </p:txBody>
      </p:sp>
      <p:sp>
        <p:nvSpPr>
          <p:cNvPr id="39" name="Text Placeholder 7">
            <a:extLst>
              <a:ext uri="{FF2B5EF4-FFF2-40B4-BE49-F238E27FC236}">
                <a16:creationId xmlns:a16="http://schemas.microsoft.com/office/drawing/2014/main" id="{661B430F-CA02-4697-B38B-DD7C4E23C1AA}"/>
              </a:ext>
            </a:extLst>
          </p:cNvPr>
          <p:cNvSpPr>
            <a:spLocks noGrp="1"/>
          </p:cNvSpPr>
          <p:nvPr>
            <p:ph type="body" sz="quarter" idx="27"/>
          </p:nvPr>
        </p:nvSpPr>
        <p:spPr>
          <a:xfrm>
            <a:off x="2574553" y="5525691"/>
            <a:ext cx="3048000" cy="507207"/>
          </a:xfrm>
          <a:prstGeom prst="roundRect">
            <a:avLst>
              <a:gd name="adj" fmla="val 7278"/>
            </a:avLst>
          </a:prstGeom>
          <a:solidFill>
            <a:schemeClr val="bg2"/>
          </a:solidFill>
          <a:ln w="12700">
            <a:solidFill>
              <a:schemeClr val="bg1"/>
            </a:solidFill>
          </a:ln>
        </p:spPr>
        <p:txBody>
          <a:bodyPr lIns="72000" rIns="72000" anchor="ctr"/>
          <a:lstStyle>
            <a:lvl1pPr algn="ctr">
              <a:lnSpc>
                <a:spcPct val="110000"/>
              </a:lnSpc>
              <a:spcBef>
                <a:spcPts val="0"/>
              </a:spcBef>
              <a:defRPr sz="1131" b="1">
                <a:solidFill>
                  <a:schemeClr val="bg1"/>
                </a:solidFill>
                <a:latin typeface="+mj-lt"/>
              </a:defRPr>
            </a:lvl1pPr>
          </a:lstStyle>
          <a:p>
            <a:pPr lvl="0"/>
            <a:r>
              <a:rPr lang="en-US"/>
              <a:t>Click to edit Master text styles</a:t>
            </a:r>
          </a:p>
        </p:txBody>
      </p:sp>
      <p:sp>
        <p:nvSpPr>
          <p:cNvPr id="40" name="Content Placeholder 22">
            <a:extLst>
              <a:ext uri="{FF2B5EF4-FFF2-40B4-BE49-F238E27FC236}">
                <a16:creationId xmlns:a16="http://schemas.microsoft.com/office/drawing/2014/main" id="{02200AB6-285A-4ADF-ACB7-2F8EB7AAA404}"/>
              </a:ext>
            </a:extLst>
          </p:cNvPr>
          <p:cNvSpPr>
            <a:spLocks noGrp="1"/>
          </p:cNvSpPr>
          <p:nvPr>
            <p:ph sz="quarter" idx="28"/>
          </p:nvPr>
        </p:nvSpPr>
        <p:spPr>
          <a:xfrm>
            <a:off x="862856" y="5525693"/>
            <a:ext cx="1521197" cy="989409"/>
          </a:xfrm>
        </p:spPr>
        <p:txBody>
          <a:bodyPr/>
          <a:lstStyle>
            <a:lvl1pPr algn="r">
              <a:lnSpc>
                <a:spcPct val="122000"/>
              </a:lnSpc>
              <a:spcBef>
                <a:spcPts val="500"/>
              </a:spcBef>
              <a:defRPr sz="700"/>
            </a:lvl1pPr>
            <a:lvl2pPr marL="88896" indent="-88896" algn="r">
              <a:lnSpc>
                <a:spcPct val="122000"/>
              </a:lnSpc>
              <a:defRPr sz="700"/>
            </a:lvl2pPr>
            <a:lvl3pPr marL="269861" indent="-90484" algn="r">
              <a:lnSpc>
                <a:spcPct val="122000"/>
              </a:lnSpc>
              <a:defRPr sz="700"/>
            </a:lvl3pPr>
            <a:lvl4pPr marL="447651" indent="-90484" algn="r">
              <a:lnSpc>
                <a:spcPct val="122000"/>
              </a:lnSpc>
              <a:defRPr sz="700"/>
            </a:lvl4pPr>
            <a:lvl5pPr marL="627031" indent="-87308"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E6096736-76EF-4A10-AC20-B90D86C05608}"/>
              </a:ext>
            </a:extLst>
          </p:cNvPr>
          <p:cNvSpPr>
            <a:spLocks noGrp="1"/>
          </p:cNvSpPr>
          <p:nvPr>
            <p:ph sz="quarter" idx="29"/>
          </p:nvPr>
        </p:nvSpPr>
        <p:spPr>
          <a:xfrm>
            <a:off x="8696326" y="1905000"/>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57927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se Studies">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7D1B6869-999B-4675-A023-01FA4049E27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7" name="Content Placeholder 3">
            <a:extLst>
              <a:ext uri="{FF2B5EF4-FFF2-40B4-BE49-F238E27FC236}">
                <a16:creationId xmlns:a16="http://schemas.microsoft.com/office/drawing/2014/main" id="{D99C5D9B-7644-4A30-93F1-779EADBF676C}"/>
              </a:ext>
            </a:extLst>
          </p:cNvPr>
          <p:cNvSpPr>
            <a:spLocks noGrp="1"/>
          </p:cNvSpPr>
          <p:nvPr>
            <p:ph sz="quarter" idx="41" hasCustomPrompt="1"/>
          </p:nvPr>
        </p:nvSpPr>
        <p:spPr>
          <a:xfrm>
            <a:off x="638399" y="4576185"/>
            <a:ext cx="885600" cy="507600"/>
          </a:xfrm>
          <a:noFill/>
        </p:spPr>
        <p:txBody>
          <a:bodyPr anchor="ctr"/>
          <a:lstStyle>
            <a:lvl1pPr algn="ctr">
              <a:defRPr sz="900"/>
            </a:lvl1pPr>
          </a:lstStyle>
          <a:p>
            <a:pPr lvl="0"/>
            <a:r>
              <a:rPr lang="en-GB"/>
              <a:t>Partner Logo</a:t>
            </a:r>
          </a:p>
        </p:txBody>
      </p:sp>
      <p:sp>
        <p:nvSpPr>
          <p:cNvPr id="38" name="Content Placeholder 3">
            <a:extLst>
              <a:ext uri="{FF2B5EF4-FFF2-40B4-BE49-F238E27FC236}">
                <a16:creationId xmlns:a16="http://schemas.microsoft.com/office/drawing/2014/main" id="{A9BE658E-CC70-4185-B398-C81245BD4429}"/>
              </a:ext>
            </a:extLst>
          </p:cNvPr>
          <p:cNvSpPr>
            <a:spLocks noGrp="1"/>
          </p:cNvSpPr>
          <p:nvPr>
            <p:ph sz="quarter" idx="42" hasCustomPrompt="1"/>
          </p:nvPr>
        </p:nvSpPr>
        <p:spPr>
          <a:xfrm>
            <a:off x="1651905" y="4576185"/>
            <a:ext cx="885600" cy="507600"/>
          </a:xfrm>
          <a:noFill/>
        </p:spPr>
        <p:txBody>
          <a:bodyPr anchor="ctr"/>
          <a:lstStyle>
            <a:lvl1pPr algn="ctr">
              <a:defRPr sz="900"/>
            </a:lvl1pPr>
          </a:lstStyle>
          <a:p>
            <a:pPr lvl="0"/>
            <a:r>
              <a:rPr lang="en-GB"/>
              <a:t>Partner Logo</a:t>
            </a:r>
          </a:p>
        </p:txBody>
      </p:sp>
      <p:sp>
        <p:nvSpPr>
          <p:cNvPr id="45" name="Content Placeholder 3">
            <a:extLst>
              <a:ext uri="{FF2B5EF4-FFF2-40B4-BE49-F238E27FC236}">
                <a16:creationId xmlns:a16="http://schemas.microsoft.com/office/drawing/2014/main" id="{57814137-B82F-4AFF-807B-A5074B750620}"/>
              </a:ext>
            </a:extLst>
          </p:cNvPr>
          <p:cNvSpPr>
            <a:spLocks noGrp="1"/>
          </p:cNvSpPr>
          <p:nvPr>
            <p:ph sz="quarter" idx="43" hasCustomPrompt="1"/>
          </p:nvPr>
        </p:nvSpPr>
        <p:spPr>
          <a:xfrm>
            <a:off x="2667225" y="4576185"/>
            <a:ext cx="885600" cy="507600"/>
          </a:xfrm>
          <a:noFill/>
        </p:spPr>
        <p:txBody>
          <a:bodyPr anchor="ctr"/>
          <a:lstStyle>
            <a:lvl1pPr algn="ctr">
              <a:defRPr sz="900"/>
            </a:lvl1pPr>
          </a:lstStyle>
          <a:p>
            <a:pPr lvl="0"/>
            <a:r>
              <a:rPr lang="en-GB"/>
              <a:t>Partner Logo</a:t>
            </a:r>
          </a:p>
        </p:txBody>
      </p:sp>
      <p:sp>
        <p:nvSpPr>
          <p:cNvPr id="46" name="Content Placeholder 3">
            <a:extLst>
              <a:ext uri="{FF2B5EF4-FFF2-40B4-BE49-F238E27FC236}">
                <a16:creationId xmlns:a16="http://schemas.microsoft.com/office/drawing/2014/main" id="{5742FC6C-753F-43A1-BECC-D88C0B2B8A13}"/>
              </a:ext>
            </a:extLst>
          </p:cNvPr>
          <p:cNvSpPr>
            <a:spLocks noGrp="1"/>
          </p:cNvSpPr>
          <p:nvPr>
            <p:ph sz="quarter" idx="44" hasCustomPrompt="1"/>
          </p:nvPr>
        </p:nvSpPr>
        <p:spPr>
          <a:xfrm>
            <a:off x="638400" y="5207032"/>
            <a:ext cx="1395189" cy="507600"/>
          </a:xfrm>
          <a:noFill/>
        </p:spPr>
        <p:txBody>
          <a:bodyPr anchor="ctr"/>
          <a:lstStyle>
            <a:lvl1pPr algn="ctr">
              <a:defRPr sz="900"/>
            </a:lvl1pPr>
          </a:lstStyle>
          <a:p>
            <a:pPr lvl="0"/>
            <a:r>
              <a:rPr lang="en-GB"/>
              <a:t>Partner Logo</a:t>
            </a:r>
          </a:p>
        </p:txBody>
      </p:sp>
      <p:sp>
        <p:nvSpPr>
          <p:cNvPr id="47" name="Content Placeholder 3">
            <a:extLst>
              <a:ext uri="{FF2B5EF4-FFF2-40B4-BE49-F238E27FC236}">
                <a16:creationId xmlns:a16="http://schemas.microsoft.com/office/drawing/2014/main" id="{5395A700-7691-4B37-B156-4F8ADE2F9087}"/>
              </a:ext>
            </a:extLst>
          </p:cNvPr>
          <p:cNvSpPr>
            <a:spLocks noGrp="1"/>
          </p:cNvSpPr>
          <p:nvPr>
            <p:ph sz="quarter" idx="45" hasCustomPrompt="1"/>
          </p:nvPr>
        </p:nvSpPr>
        <p:spPr>
          <a:xfrm>
            <a:off x="2157412" y="5207032"/>
            <a:ext cx="1395189" cy="507600"/>
          </a:xfrm>
          <a:noFill/>
        </p:spPr>
        <p:txBody>
          <a:bodyPr anchor="ctr"/>
          <a:lstStyle>
            <a:lvl1pPr algn="ctr">
              <a:defRPr sz="900"/>
            </a:lvl1pPr>
          </a:lstStyle>
          <a:p>
            <a:pPr lvl="0"/>
            <a:r>
              <a:rPr lang="en-GB"/>
              <a:t>Partner Logo</a:t>
            </a:r>
          </a:p>
        </p:txBody>
      </p:sp>
      <p:sp>
        <p:nvSpPr>
          <p:cNvPr id="4" name="Content Placeholder 3">
            <a:extLst>
              <a:ext uri="{FF2B5EF4-FFF2-40B4-BE49-F238E27FC236}">
                <a16:creationId xmlns:a16="http://schemas.microsoft.com/office/drawing/2014/main" id="{3CC55CE4-B4D2-4C7B-A74A-5F0AA648380E}"/>
              </a:ext>
            </a:extLst>
          </p:cNvPr>
          <p:cNvSpPr>
            <a:spLocks noGrp="1"/>
          </p:cNvSpPr>
          <p:nvPr>
            <p:ph sz="quarter" idx="38" hasCustomPrompt="1"/>
          </p:nvPr>
        </p:nvSpPr>
        <p:spPr>
          <a:xfrm>
            <a:off x="638399" y="3945339"/>
            <a:ext cx="885600" cy="507600"/>
          </a:xfrm>
          <a:noFill/>
        </p:spPr>
        <p:txBody>
          <a:bodyPr anchor="ctr"/>
          <a:lstStyle>
            <a:lvl1pPr algn="ctr">
              <a:defRPr sz="900"/>
            </a:lvl1pPr>
          </a:lstStyle>
          <a:p>
            <a:pPr lvl="0"/>
            <a:r>
              <a:rPr lang="en-GB"/>
              <a:t>Partner Logo</a:t>
            </a:r>
          </a:p>
        </p:txBody>
      </p:sp>
      <p:sp>
        <p:nvSpPr>
          <p:cNvPr id="35" name="Content Placeholder 3">
            <a:extLst>
              <a:ext uri="{FF2B5EF4-FFF2-40B4-BE49-F238E27FC236}">
                <a16:creationId xmlns:a16="http://schemas.microsoft.com/office/drawing/2014/main" id="{7BC2B599-DE4D-402E-A039-B0C5B5B10994}"/>
              </a:ext>
            </a:extLst>
          </p:cNvPr>
          <p:cNvSpPr>
            <a:spLocks noGrp="1"/>
          </p:cNvSpPr>
          <p:nvPr>
            <p:ph sz="quarter" idx="39" hasCustomPrompt="1"/>
          </p:nvPr>
        </p:nvSpPr>
        <p:spPr>
          <a:xfrm>
            <a:off x="1651905" y="3945339"/>
            <a:ext cx="885600" cy="507600"/>
          </a:xfrm>
          <a:noFill/>
        </p:spPr>
        <p:txBody>
          <a:bodyPr anchor="ctr"/>
          <a:lstStyle>
            <a:lvl1pPr algn="ctr">
              <a:defRPr sz="900"/>
            </a:lvl1pPr>
          </a:lstStyle>
          <a:p>
            <a:pPr lvl="0"/>
            <a:r>
              <a:rPr lang="en-GB"/>
              <a:t>Partner Logo</a:t>
            </a:r>
          </a:p>
        </p:txBody>
      </p:sp>
      <p:sp>
        <p:nvSpPr>
          <p:cNvPr id="36" name="Content Placeholder 3">
            <a:extLst>
              <a:ext uri="{FF2B5EF4-FFF2-40B4-BE49-F238E27FC236}">
                <a16:creationId xmlns:a16="http://schemas.microsoft.com/office/drawing/2014/main" id="{B929C263-0807-4AD3-91D7-5BD16FBCE59B}"/>
              </a:ext>
            </a:extLst>
          </p:cNvPr>
          <p:cNvSpPr>
            <a:spLocks noGrp="1"/>
          </p:cNvSpPr>
          <p:nvPr>
            <p:ph sz="quarter" idx="40" hasCustomPrompt="1"/>
          </p:nvPr>
        </p:nvSpPr>
        <p:spPr>
          <a:xfrm>
            <a:off x="2667225" y="3945339"/>
            <a:ext cx="885600" cy="507600"/>
          </a:xfrm>
          <a:noFill/>
        </p:spPr>
        <p:txBody>
          <a:bodyPr anchor="ctr"/>
          <a:lstStyle>
            <a:lvl1pPr algn="ctr">
              <a:defRPr sz="900"/>
            </a:lvl1pPr>
          </a:lstStyle>
          <a:p>
            <a:pPr lvl="0"/>
            <a:r>
              <a:rPr lang="en-GB"/>
              <a:t>Partner Logo</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4694239" y="1096539"/>
            <a:ext cx="6640512" cy="771525"/>
          </a:xfrm>
        </p:spPr>
        <p:txBody>
          <a:bodyPr/>
          <a:lstStyle>
            <a:lvl1pPr>
              <a:lnSpc>
                <a:spcPct val="118000"/>
              </a:lnSpc>
              <a:spcBef>
                <a:spcPts val="0"/>
              </a:spcBef>
              <a:defRPr sz="2251">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6" name="Text Placeholder 5">
            <a:extLst>
              <a:ext uri="{FF2B5EF4-FFF2-40B4-BE49-F238E27FC236}">
                <a16:creationId xmlns:a16="http://schemas.microsoft.com/office/drawing/2014/main" id="{E37B13E8-7B36-4B9D-9C32-B21408348A31}"/>
              </a:ext>
            </a:extLst>
          </p:cNvPr>
          <p:cNvSpPr>
            <a:spLocks noGrp="1"/>
          </p:cNvSpPr>
          <p:nvPr>
            <p:ph type="body" sz="quarter" idx="16"/>
          </p:nvPr>
        </p:nvSpPr>
        <p:spPr>
          <a:xfrm>
            <a:off x="4694239" y="3736223"/>
            <a:ext cx="2063751" cy="546431"/>
          </a:xfrm>
        </p:spPr>
        <p:txBody>
          <a:bodyPr anchor="b"/>
          <a:lstStyle>
            <a:lvl1pPr>
              <a:lnSpc>
                <a:spcPct val="122000"/>
              </a:lnSpc>
              <a:spcBef>
                <a:spcPts val="0"/>
              </a:spcBef>
              <a:defRPr sz="1500" b="1">
                <a:solidFill>
                  <a:schemeClr val="accent1"/>
                </a:solidFill>
                <a:latin typeface="+mj-lt"/>
              </a:defRPr>
            </a:lvl1pPr>
            <a:lvl2pPr marL="182554" indent="0">
              <a:buNone/>
              <a:defRPr/>
            </a:lvl2pPr>
          </a:lstStyle>
          <a:p>
            <a:pPr lvl="0"/>
            <a:r>
              <a:rPr lang="en-US"/>
              <a:t>Click to edit Master text styles</a:t>
            </a:r>
          </a:p>
        </p:txBody>
      </p:sp>
      <p:pic>
        <p:nvPicPr>
          <p:cNvPr id="10" name="Graphic 9">
            <a:extLst>
              <a:ext uri="{FF2B5EF4-FFF2-40B4-BE49-F238E27FC236}">
                <a16:creationId xmlns:a16="http://schemas.microsoft.com/office/drawing/2014/main" id="{F830FBC3-C15D-4612-AED1-47E7090A3FC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237" y="634433"/>
            <a:ext cx="1020763" cy="280711"/>
          </a:xfrm>
          <a:prstGeom prst="rect">
            <a:avLst/>
          </a:prstGeom>
        </p:spPr>
      </p:pic>
      <p:sp>
        <p:nvSpPr>
          <p:cNvPr id="27" name="Picture Placeholder 26">
            <a:extLst>
              <a:ext uri="{FF2B5EF4-FFF2-40B4-BE49-F238E27FC236}">
                <a16:creationId xmlns:a16="http://schemas.microsoft.com/office/drawing/2014/main" id="{9F191382-FCD1-4904-8A96-22DF464D60DC}"/>
              </a:ext>
            </a:extLst>
          </p:cNvPr>
          <p:cNvSpPr>
            <a:spLocks noGrp="1"/>
          </p:cNvSpPr>
          <p:nvPr>
            <p:ph type="pic" sz="quarter" idx="22"/>
          </p:nvPr>
        </p:nvSpPr>
        <p:spPr>
          <a:xfrm>
            <a:off x="2" y="1"/>
            <a:ext cx="3939540" cy="3551147"/>
          </a:xfrm>
          <a:custGeom>
            <a:avLst/>
            <a:gdLst>
              <a:gd name="connsiteX0" fmla="*/ 0 w 3939540"/>
              <a:gd name="connsiteY0" fmla="*/ 0 h 3551146"/>
              <a:gd name="connsiteX1" fmla="*/ 3607299 w 3939540"/>
              <a:gd name="connsiteY1" fmla="*/ 0 h 3551146"/>
              <a:gd name="connsiteX2" fmla="*/ 3655815 w 3939540"/>
              <a:gd name="connsiteY2" fmla="*/ 79860 h 3551146"/>
              <a:gd name="connsiteX3" fmla="*/ 3939540 w 3939540"/>
              <a:gd name="connsiteY3" fmla="*/ 1200376 h 3551146"/>
              <a:gd name="connsiteX4" fmla="*/ 1588770 w 3939540"/>
              <a:gd name="connsiteY4" fmla="*/ 3551146 h 3551146"/>
              <a:gd name="connsiteX5" fmla="*/ 93462 w 3939540"/>
              <a:gd name="connsiteY5" fmla="*/ 3014344 h 3551146"/>
              <a:gd name="connsiteX6" fmla="*/ 0 w 3939540"/>
              <a:gd name="connsiteY6" fmla="*/ 2929400 h 3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540" h="3551146">
                <a:moveTo>
                  <a:pt x="0" y="0"/>
                </a:moveTo>
                <a:lnTo>
                  <a:pt x="3607299" y="0"/>
                </a:lnTo>
                <a:lnTo>
                  <a:pt x="3655815" y="79860"/>
                </a:lnTo>
                <a:cubicBezTo>
                  <a:pt x="3836759" y="412948"/>
                  <a:pt x="3939540" y="794659"/>
                  <a:pt x="3939540" y="1200376"/>
                </a:cubicBezTo>
                <a:cubicBezTo>
                  <a:pt x="3939540" y="2498670"/>
                  <a:pt x="2887064" y="3551146"/>
                  <a:pt x="1588770" y="3551146"/>
                </a:cubicBezTo>
                <a:cubicBezTo>
                  <a:pt x="1020766" y="3551146"/>
                  <a:pt x="499814" y="3349696"/>
                  <a:pt x="93462" y="3014344"/>
                </a:cubicBezTo>
                <a:lnTo>
                  <a:pt x="0" y="2929400"/>
                </a:ln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 name="Content Placeholder 2">
            <a:extLst>
              <a:ext uri="{FF2B5EF4-FFF2-40B4-BE49-F238E27FC236}">
                <a16:creationId xmlns:a16="http://schemas.microsoft.com/office/drawing/2014/main" id="{75F6D463-52AD-4AFF-AF72-D0707025D886}"/>
              </a:ext>
            </a:extLst>
          </p:cNvPr>
          <p:cNvSpPr>
            <a:spLocks noGrp="1"/>
          </p:cNvSpPr>
          <p:nvPr>
            <p:ph sz="quarter" idx="29"/>
          </p:nvPr>
        </p:nvSpPr>
        <p:spPr>
          <a:xfrm>
            <a:off x="4694239" y="2122436"/>
            <a:ext cx="6640512" cy="1306563"/>
          </a:xfrm>
        </p:spPr>
        <p:txBody>
          <a:bodyPr/>
          <a:lstStyle>
            <a:lvl1pPr>
              <a:spcBef>
                <a:spcPts val="1800"/>
              </a:spcBef>
              <a:defRPr sz="1500"/>
            </a:lvl1pPr>
            <a:lvl2pPr>
              <a:spcBef>
                <a:spcPts val="500"/>
              </a:spcBef>
              <a:defRPr sz="1500"/>
            </a:lvl2pPr>
            <a:lvl3pPr>
              <a:spcBef>
                <a:spcPts val="500"/>
              </a:spcBef>
              <a:defRPr sz="1500"/>
            </a:lvl3pPr>
            <a:lvl4pPr>
              <a:spcBef>
                <a:spcPts val="500"/>
              </a:spcBef>
              <a:defRPr sz="1500"/>
            </a:lvl4pPr>
            <a:lvl5pPr>
              <a:spcBef>
                <a:spcPts val="50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
            <a:extLst>
              <a:ext uri="{FF2B5EF4-FFF2-40B4-BE49-F238E27FC236}">
                <a16:creationId xmlns:a16="http://schemas.microsoft.com/office/drawing/2014/main" id="{585A0FB9-2078-452A-9895-ABF0F6DEFBC4}"/>
              </a:ext>
            </a:extLst>
          </p:cNvPr>
          <p:cNvSpPr>
            <a:spLocks noGrp="1"/>
          </p:cNvSpPr>
          <p:nvPr>
            <p:ph type="body" sz="quarter" idx="30"/>
          </p:nvPr>
        </p:nvSpPr>
        <p:spPr>
          <a:xfrm>
            <a:off x="6982621" y="3736223"/>
            <a:ext cx="2063751" cy="546431"/>
          </a:xfrm>
        </p:spPr>
        <p:txBody>
          <a:bodyPr anchor="b"/>
          <a:lstStyle>
            <a:lvl1pPr>
              <a:lnSpc>
                <a:spcPct val="122000"/>
              </a:lnSpc>
              <a:spcBef>
                <a:spcPts val="0"/>
              </a:spcBef>
              <a:defRPr sz="1500" b="1">
                <a:solidFill>
                  <a:schemeClr val="accent4"/>
                </a:solidFill>
                <a:latin typeface="+mj-lt"/>
              </a:defRPr>
            </a:lvl1pPr>
            <a:lvl2pPr marL="182554" indent="0">
              <a:buNone/>
              <a:defRPr/>
            </a:lvl2pPr>
          </a:lstStyle>
          <a:p>
            <a:pPr lvl="0"/>
            <a:r>
              <a:rPr lang="en-US"/>
              <a:t>Click to edit Master text styles</a:t>
            </a:r>
          </a:p>
        </p:txBody>
      </p:sp>
      <p:sp>
        <p:nvSpPr>
          <p:cNvPr id="40" name="Content Placeholder 2">
            <a:extLst>
              <a:ext uri="{FF2B5EF4-FFF2-40B4-BE49-F238E27FC236}">
                <a16:creationId xmlns:a16="http://schemas.microsoft.com/office/drawing/2014/main" id="{BD5AC2EE-73D7-4A70-9214-61BA250AF1EF}"/>
              </a:ext>
            </a:extLst>
          </p:cNvPr>
          <p:cNvSpPr>
            <a:spLocks noGrp="1"/>
          </p:cNvSpPr>
          <p:nvPr>
            <p:ph sz="quarter" idx="31"/>
          </p:nvPr>
        </p:nvSpPr>
        <p:spPr>
          <a:xfrm>
            <a:off x="4694239" y="4400553"/>
            <a:ext cx="2063751"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2">
            <a:extLst>
              <a:ext uri="{FF2B5EF4-FFF2-40B4-BE49-F238E27FC236}">
                <a16:creationId xmlns:a16="http://schemas.microsoft.com/office/drawing/2014/main" id="{B40463B6-B822-431F-9717-AE32BDCAE3A6}"/>
              </a:ext>
            </a:extLst>
          </p:cNvPr>
          <p:cNvSpPr>
            <a:spLocks noGrp="1"/>
          </p:cNvSpPr>
          <p:nvPr>
            <p:ph sz="quarter" idx="33"/>
          </p:nvPr>
        </p:nvSpPr>
        <p:spPr>
          <a:xfrm>
            <a:off x="6982621" y="4400553"/>
            <a:ext cx="2063751"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5">
            <a:extLst>
              <a:ext uri="{FF2B5EF4-FFF2-40B4-BE49-F238E27FC236}">
                <a16:creationId xmlns:a16="http://schemas.microsoft.com/office/drawing/2014/main" id="{CD7FAED2-A867-4DE7-86BB-7D60487EC850}"/>
              </a:ext>
            </a:extLst>
          </p:cNvPr>
          <p:cNvSpPr>
            <a:spLocks noGrp="1"/>
          </p:cNvSpPr>
          <p:nvPr>
            <p:ph type="body" sz="quarter" idx="34"/>
          </p:nvPr>
        </p:nvSpPr>
        <p:spPr>
          <a:xfrm>
            <a:off x="9271002" y="3736223"/>
            <a:ext cx="2063751" cy="546431"/>
          </a:xfrm>
        </p:spPr>
        <p:txBody>
          <a:bodyPr anchor="b"/>
          <a:lstStyle>
            <a:lvl1pPr>
              <a:lnSpc>
                <a:spcPct val="122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44" name="Content Placeholder 2">
            <a:extLst>
              <a:ext uri="{FF2B5EF4-FFF2-40B4-BE49-F238E27FC236}">
                <a16:creationId xmlns:a16="http://schemas.microsoft.com/office/drawing/2014/main" id="{170D34DD-98FD-4D38-A841-B891E6FBB4B1}"/>
              </a:ext>
            </a:extLst>
          </p:cNvPr>
          <p:cNvSpPr>
            <a:spLocks noGrp="1"/>
          </p:cNvSpPr>
          <p:nvPr>
            <p:ph sz="quarter" idx="35"/>
          </p:nvPr>
        </p:nvSpPr>
        <p:spPr>
          <a:xfrm>
            <a:off x="9271002" y="4400553"/>
            <a:ext cx="2063751"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0514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ject Update">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6FD6589C-A79D-4E46-99FC-62BC4DD3FA2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2" y="-1"/>
            <a:ext cx="4063155"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68" name="Rectangle 67">
            <a:extLst>
              <a:ext uri="{FF2B5EF4-FFF2-40B4-BE49-F238E27FC236}">
                <a16:creationId xmlns:a16="http://schemas.microsoft.com/office/drawing/2014/main" id="{BBCF4C65-BC16-415F-B6F4-3D663F13EA19}"/>
              </a:ext>
            </a:extLst>
          </p:cNvPr>
          <p:cNvSpPr/>
          <p:nvPr/>
        </p:nvSpPr>
        <p:spPr>
          <a:xfrm>
            <a:off x="-1" y="4827331"/>
            <a:ext cx="2030668" cy="203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69" name="Rectangle 68">
            <a:extLst>
              <a:ext uri="{FF2B5EF4-FFF2-40B4-BE49-F238E27FC236}">
                <a16:creationId xmlns:a16="http://schemas.microsoft.com/office/drawing/2014/main" id="{07520ED9-1032-43E5-98A9-C7430DC72929}"/>
              </a:ext>
            </a:extLst>
          </p:cNvPr>
          <p:cNvSpPr/>
          <p:nvPr/>
        </p:nvSpPr>
        <p:spPr>
          <a:xfrm>
            <a:off x="2032487" y="4827331"/>
            <a:ext cx="2030668" cy="2030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74" name="Content Placeholder 3">
            <a:extLst>
              <a:ext uri="{FF2B5EF4-FFF2-40B4-BE49-F238E27FC236}">
                <a16:creationId xmlns:a16="http://schemas.microsoft.com/office/drawing/2014/main" id="{BBF35082-6373-4A8D-8EF7-194CECFBA373}"/>
              </a:ext>
            </a:extLst>
          </p:cNvPr>
          <p:cNvSpPr>
            <a:spLocks noGrp="1"/>
          </p:cNvSpPr>
          <p:nvPr>
            <p:ph sz="quarter" idx="60" hasCustomPrompt="1"/>
          </p:nvPr>
        </p:nvSpPr>
        <p:spPr>
          <a:xfrm>
            <a:off x="3170867" y="5566556"/>
            <a:ext cx="637200" cy="255600"/>
          </a:xfrm>
          <a:noFill/>
        </p:spPr>
        <p:txBody>
          <a:bodyPr anchor="ctr"/>
          <a:lstStyle>
            <a:lvl1pPr algn="ctr">
              <a:defRPr sz="700"/>
            </a:lvl1pPr>
          </a:lstStyle>
          <a:p>
            <a:pPr lvl="0"/>
            <a:r>
              <a:rPr lang="en-GB"/>
              <a:t>Partner Logo</a:t>
            </a:r>
          </a:p>
        </p:txBody>
      </p:sp>
      <p:sp>
        <p:nvSpPr>
          <p:cNvPr id="75" name="Content Placeholder 3">
            <a:extLst>
              <a:ext uri="{FF2B5EF4-FFF2-40B4-BE49-F238E27FC236}">
                <a16:creationId xmlns:a16="http://schemas.microsoft.com/office/drawing/2014/main" id="{4EEA9746-AFF9-4AD7-B988-0A4A03AEA293}"/>
              </a:ext>
            </a:extLst>
          </p:cNvPr>
          <p:cNvSpPr>
            <a:spLocks noGrp="1"/>
          </p:cNvSpPr>
          <p:nvPr>
            <p:ph sz="quarter" idx="61" hasCustomPrompt="1"/>
          </p:nvPr>
        </p:nvSpPr>
        <p:spPr>
          <a:xfrm>
            <a:off x="3170867" y="5945981"/>
            <a:ext cx="637200" cy="255600"/>
          </a:xfrm>
          <a:noFill/>
        </p:spPr>
        <p:txBody>
          <a:bodyPr anchor="ctr"/>
          <a:lstStyle>
            <a:lvl1pPr algn="ctr">
              <a:defRPr sz="700"/>
            </a:lvl1pPr>
          </a:lstStyle>
          <a:p>
            <a:pPr lvl="0"/>
            <a:r>
              <a:rPr lang="en-GB"/>
              <a:t>Partner Logo</a:t>
            </a:r>
          </a:p>
        </p:txBody>
      </p:sp>
      <p:sp>
        <p:nvSpPr>
          <p:cNvPr id="76" name="Content Placeholder 3">
            <a:extLst>
              <a:ext uri="{FF2B5EF4-FFF2-40B4-BE49-F238E27FC236}">
                <a16:creationId xmlns:a16="http://schemas.microsoft.com/office/drawing/2014/main" id="{EF7305C6-5B43-45F7-9AAE-DE6E3326C800}"/>
              </a:ext>
            </a:extLst>
          </p:cNvPr>
          <p:cNvSpPr>
            <a:spLocks noGrp="1"/>
          </p:cNvSpPr>
          <p:nvPr>
            <p:ph sz="quarter" idx="62" hasCustomPrompt="1"/>
          </p:nvPr>
        </p:nvSpPr>
        <p:spPr>
          <a:xfrm>
            <a:off x="3170867" y="6331181"/>
            <a:ext cx="637200" cy="255600"/>
          </a:xfrm>
          <a:noFill/>
        </p:spPr>
        <p:txBody>
          <a:bodyPr anchor="ctr"/>
          <a:lstStyle>
            <a:lvl1pPr algn="ctr">
              <a:defRPr sz="700"/>
            </a:lvl1pPr>
          </a:lstStyle>
          <a:p>
            <a:pPr lvl="0"/>
            <a:r>
              <a:rPr lang="en-GB"/>
              <a:t>Partner Logo</a:t>
            </a:r>
          </a:p>
        </p:txBody>
      </p:sp>
      <p:sp>
        <p:nvSpPr>
          <p:cNvPr id="54" name="Content Placeholder 3">
            <a:extLst>
              <a:ext uri="{FF2B5EF4-FFF2-40B4-BE49-F238E27FC236}">
                <a16:creationId xmlns:a16="http://schemas.microsoft.com/office/drawing/2014/main" id="{936E479C-918B-4EA0-9C62-88573A167D6E}"/>
              </a:ext>
            </a:extLst>
          </p:cNvPr>
          <p:cNvSpPr>
            <a:spLocks noGrp="1"/>
          </p:cNvSpPr>
          <p:nvPr>
            <p:ph sz="quarter" idx="54" hasCustomPrompt="1"/>
          </p:nvPr>
        </p:nvSpPr>
        <p:spPr>
          <a:xfrm>
            <a:off x="638399" y="3429000"/>
            <a:ext cx="835200" cy="388800"/>
          </a:xfrm>
          <a:noFill/>
        </p:spPr>
        <p:txBody>
          <a:bodyPr anchor="ctr"/>
          <a:lstStyle>
            <a:lvl1pPr algn="ctr">
              <a:defRPr sz="700"/>
            </a:lvl1pPr>
          </a:lstStyle>
          <a:p>
            <a:pPr lvl="0"/>
            <a:r>
              <a:rPr lang="en-GB"/>
              <a:t>Partner Logo</a:t>
            </a:r>
          </a:p>
        </p:txBody>
      </p:sp>
      <p:sp>
        <p:nvSpPr>
          <p:cNvPr id="55" name="Content Placeholder 3">
            <a:extLst>
              <a:ext uri="{FF2B5EF4-FFF2-40B4-BE49-F238E27FC236}">
                <a16:creationId xmlns:a16="http://schemas.microsoft.com/office/drawing/2014/main" id="{A59CE1FB-3FD5-4AD7-B35E-A0151D862C59}"/>
              </a:ext>
            </a:extLst>
          </p:cNvPr>
          <p:cNvSpPr>
            <a:spLocks noGrp="1"/>
          </p:cNvSpPr>
          <p:nvPr>
            <p:ph sz="quarter" idx="55" hasCustomPrompt="1"/>
          </p:nvPr>
        </p:nvSpPr>
        <p:spPr>
          <a:xfrm>
            <a:off x="1617219" y="3429000"/>
            <a:ext cx="835200" cy="388800"/>
          </a:xfrm>
          <a:noFill/>
        </p:spPr>
        <p:txBody>
          <a:bodyPr anchor="ctr"/>
          <a:lstStyle>
            <a:lvl1pPr algn="ctr">
              <a:defRPr sz="700"/>
            </a:lvl1pPr>
          </a:lstStyle>
          <a:p>
            <a:pPr lvl="0"/>
            <a:r>
              <a:rPr lang="en-GB"/>
              <a:t>Partner Logo</a:t>
            </a:r>
          </a:p>
        </p:txBody>
      </p:sp>
      <p:sp>
        <p:nvSpPr>
          <p:cNvPr id="56" name="Content Placeholder 3">
            <a:extLst>
              <a:ext uri="{FF2B5EF4-FFF2-40B4-BE49-F238E27FC236}">
                <a16:creationId xmlns:a16="http://schemas.microsoft.com/office/drawing/2014/main" id="{4B67DE1F-BC3C-4632-B105-C954BE253B14}"/>
              </a:ext>
            </a:extLst>
          </p:cNvPr>
          <p:cNvSpPr>
            <a:spLocks noGrp="1"/>
          </p:cNvSpPr>
          <p:nvPr>
            <p:ph sz="quarter" idx="56" hasCustomPrompt="1"/>
          </p:nvPr>
        </p:nvSpPr>
        <p:spPr>
          <a:xfrm>
            <a:off x="2593800" y="3429000"/>
            <a:ext cx="835200" cy="388800"/>
          </a:xfrm>
          <a:noFill/>
        </p:spPr>
        <p:txBody>
          <a:bodyPr anchor="ctr"/>
          <a:lstStyle>
            <a:lvl1pPr algn="ctr">
              <a:defRPr sz="700"/>
            </a:lvl1pPr>
          </a:lstStyle>
          <a:p>
            <a:pPr lvl="0"/>
            <a:r>
              <a:rPr lang="en-GB"/>
              <a:t>Partner Logo</a:t>
            </a:r>
          </a:p>
        </p:txBody>
      </p:sp>
      <p:sp>
        <p:nvSpPr>
          <p:cNvPr id="57" name="Content Placeholder 3">
            <a:extLst>
              <a:ext uri="{FF2B5EF4-FFF2-40B4-BE49-F238E27FC236}">
                <a16:creationId xmlns:a16="http://schemas.microsoft.com/office/drawing/2014/main" id="{05D5F242-4560-48FF-9C67-1D2D7247FF14}"/>
              </a:ext>
            </a:extLst>
          </p:cNvPr>
          <p:cNvSpPr>
            <a:spLocks noGrp="1"/>
          </p:cNvSpPr>
          <p:nvPr>
            <p:ph sz="quarter" idx="57" hasCustomPrompt="1"/>
          </p:nvPr>
        </p:nvSpPr>
        <p:spPr>
          <a:xfrm>
            <a:off x="638399" y="3936449"/>
            <a:ext cx="835200" cy="388800"/>
          </a:xfrm>
          <a:noFill/>
        </p:spPr>
        <p:txBody>
          <a:bodyPr anchor="ctr"/>
          <a:lstStyle>
            <a:lvl1pPr algn="ctr">
              <a:defRPr sz="700"/>
            </a:lvl1pPr>
          </a:lstStyle>
          <a:p>
            <a:pPr lvl="0"/>
            <a:r>
              <a:rPr lang="en-GB"/>
              <a:t>Partner Logo</a:t>
            </a:r>
          </a:p>
        </p:txBody>
      </p:sp>
      <p:sp>
        <p:nvSpPr>
          <p:cNvPr id="72" name="Content Placeholder 3">
            <a:extLst>
              <a:ext uri="{FF2B5EF4-FFF2-40B4-BE49-F238E27FC236}">
                <a16:creationId xmlns:a16="http://schemas.microsoft.com/office/drawing/2014/main" id="{0D6908BA-92B2-430B-BDA1-7DC9AD38A630}"/>
              </a:ext>
            </a:extLst>
          </p:cNvPr>
          <p:cNvSpPr>
            <a:spLocks noGrp="1"/>
          </p:cNvSpPr>
          <p:nvPr>
            <p:ph sz="quarter" idx="58" hasCustomPrompt="1"/>
          </p:nvPr>
        </p:nvSpPr>
        <p:spPr>
          <a:xfrm>
            <a:off x="1617219" y="3936449"/>
            <a:ext cx="835200" cy="388800"/>
          </a:xfrm>
          <a:noFill/>
        </p:spPr>
        <p:txBody>
          <a:bodyPr anchor="ctr"/>
          <a:lstStyle>
            <a:lvl1pPr algn="ctr">
              <a:defRPr sz="700"/>
            </a:lvl1pPr>
          </a:lstStyle>
          <a:p>
            <a:pPr lvl="0"/>
            <a:r>
              <a:rPr lang="en-GB"/>
              <a:t>Partner Logo</a:t>
            </a:r>
          </a:p>
        </p:txBody>
      </p:sp>
      <p:sp>
        <p:nvSpPr>
          <p:cNvPr id="73" name="Content Placeholder 3">
            <a:extLst>
              <a:ext uri="{FF2B5EF4-FFF2-40B4-BE49-F238E27FC236}">
                <a16:creationId xmlns:a16="http://schemas.microsoft.com/office/drawing/2014/main" id="{3B069893-7B83-4807-9780-DBEFD4649DA3}"/>
              </a:ext>
            </a:extLst>
          </p:cNvPr>
          <p:cNvSpPr>
            <a:spLocks noGrp="1"/>
          </p:cNvSpPr>
          <p:nvPr>
            <p:ph sz="quarter" idx="59" hasCustomPrompt="1"/>
          </p:nvPr>
        </p:nvSpPr>
        <p:spPr>
          <a:xfrm>
            <a:off x="2593800" y="3936449"/>
            <a:ext cx="835200" cy="388800"/>
          </a:xfrm>
          <a:noFill/>
        </p:spPr>
        <p:txBody>
          <a:bodyPr anchor="ctr"/>
          <a:lstStyle>
            <a:lvl1pPr algn="ctr">
              <a:defRPr sz="700"/>
            </a:lvl1pPr>
          </a:lstStyle>
          <a:p>
            <a:pPr lvl="0"/>
            <a:r>
              <a:rPr lang="en-GB"/>
              <a:t>Partner Logo</a:t>
            </a: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1004229"/>
            <a:ext cx="2789144" cy="773907"/>
          </a:xfrm>
        </p:spPr>
        <p:txBody>
          <a:bodyPr/>
          <a:lstStyle>
            <a:lvl1pPr>
              <a:lnSpc>
                <a:spcPct val="118000"/>
              </a:lnSpc>
              <a:spcBef>
                <a:spcPts val="0"/>
              </a:spcBef>
              <a:defRPr sz="2251" b="1">
                <a:solidFill>
                  <a:schemeClr val="bg1"/>
                </a:solidFill>
              </a:defRPr>
            </a:lvl1pPr>
            <a:lvl2pPr marL="182554" indent="0">
              <a:buNone/>
              <a:defRPr/>
            </a:lvl2pPr>
          </a:lstStyle>
          <a:p>
            <a:pPr lvl="0"/>
            <a:r>
              <a:rPr lang="en-US"/>
              <a:t>Click to edit Master text styles</a:t>
            </a:r>
          </a:p>
        </p:txBody>
      </p:sp>
      <p:sp>
        <p:nvSpPr>
          <p:cNvPr id="7" name="Text Placeholder 5">
            <a:extLst>
              <a:ext uri="{FF2B5EF4-FFF2-40B4-BE49-F238E27FC236}">
                <a16:creationId xmlns:a16="http://schemas.microsoft.com/office/drawing/2014/main" id="{C985F95C-E9EE-4C7C-9E03-04A51EE3A27F}"/>
              </a:ext>
            </a:extLst>
          </p:cNvPr>
          <p:cNvSpPr>
            <a:spLocks noGrp="1"/>
          </p:cNvSpPr>
          <p:nvPr>
            <p:ph type="body" sz="quarter" idx="11"/>
          </p:nvPr>
        </p:nvSpPr>
        <p:spPr>
          <a:xfrm>
            <a:off x="639857" y="1963489"/>
            <a:ext cx="2789145" cy="1179763"/>
          </a:xfrm>
        </p:spPr>
        <p:txBody>
          <a:bodyPr/>
          <a:lstStyle>
            <a:lvl1pPr>
              <a:lnSpc>
                <a:spcPct val="122000"/>
              </a:lnSpc>
              <a:spcBef>
                <a:spcPts val="1800"/>
              </a:spcBef>
              <a:defRPr sz="1500" b="0">
                <a:solidFill>
                  <a:schemeClr val="tx2"/>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pic>
        <p:nvPicPr>
          <p:cNvPr id="10" name="Graphic 9">
            <a:extLst>
              <a:ext uri="{FF2B5EF4-FFF2-40B4-BE49-F238E27FC236}">
                <a16:creationId xmlns:a16="http://schemas.microsoft.com/office/drawing/2014/main" id="{504E1F36-409F-454B-93BC-F458EA13B66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00657" y="4948239"/>
            <a:ext cx="260195" cy="286215"/>
          </a:xfrm>
          <a:prstGeom prst="rect">
            <a:avLst/>
          </a:prstGeom>
        </p:spPr>
      </p:pic>
      <p:pic>
        <p:nvPicPr>
          <p:cNvPr id="31" name="Graphic 30">
            <a:extLst>
              <a:ext uri="{FF2B5EF4-FFF2-40B4-BE49-F238E27FC236}">
                <a16:creationId xmlns:a16="http://schemas.microsoft.com/office/drawing/2014/main" id="{51783A22-AFF5-4565-BD83-2167C1A2369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1621" y="4953002"/>
            <a:ext cx="260195" cy="266700"/>
          </a:xfrm>
          <a:prstGeom prst="rect">
            <a:avLst/>
          </a:prstGeom>
        </p:spPr>
      </p:pic>
      <p:sp>
        <p:nvSpPr>
          <p:cNvPr id="32" name="TextBox 31">
            <a:extLst>
              <a:ext uri="{FF2B5EF4-FFF2-40B4-BE49-F238E27FC236}">
                <a16:creationId xmlns:a16="http://schemas.microsoft.com/office/drawing/2014/main" id="{7EC74A02-26BE-417B-8452-0BF74514265D}"/>
              </a:ext>
            </a:extLst>
          </p:cNvPr>
          <p:cNvSpPr txBox="1"/>
          <p:nvPr/>
        </p:nvSpPr>
        <p:spPr>
          <a:xfrm>
            <a:off x="638177" y="5010152"/>
            <a:ext cx="885825" cy="147635"/>
          </a:xfrm>
          <a:prstGeom prst="rect">
            <a:avLst/>
          </a:prstGeom>
          <a:noFill/>
        </p:spPr>
        <p:txBody>
          <a:bodyPr wrap="square" lIns="0" tIns="0" rIns="0" bIns="0" rtlCol="0" anchor="ctr">
            <a:noAutofit/>
          </a:bodyPr>
          <a:lstStyle/>
          <a:p>
            <a:r>
              <a:rPr lang="en-GB" sz="1100" b="1">
                <a:solidFill>
                  <a:srgbClr val="FFFFFF"/>
                </a:solidFill>
              </a:rPr>
              <a:t>Progress</a:t>
            </a:r>
          </a:p>
        </p:txBody>
      </p:sp>
      <p:sp>
        <p:nvSpPr>
          <p:cNvPr id="33" name="TextBox 32">
            <a:extLst>
              <a:ext uri="{FF2B5EF4-FFF2-40B4-BE49-F238E27FC236}">
                <a16:creationId xmlns:a16="http://schemas.microsoft.com/office/drawing/2014/main" id="{A3BBB4A5-CF00-431F-9627-77F47B3C1637}"/>
              </a:ext>
            </a:extLst>
          </p:cNvPr>
          <p:cNvSpPr txBox="1"/>
          <p:nvPr/>
        </p:nvSpPr>
        <p:spPr>
          <a:xfrm>
            <a:off x="2686056" y="5010152"/>
            <a:ext cx="885825" cy="147635"/>
          </a:xfrm>
          <a:prstGeom prst="rect">
            <a:avLst/>
          </a:prstGeom>
          <a:noFill/>
        </p:spPr>
        <p:txBody>
          <a:bodyPr wrap="square" lIns="0" tIns="0" rIns="0" bIns="0" rtlCol="0" anchor="ctr">
            <a:noAutofit/>
          </a:bodyPr>
          <a:lstStyle/>
          <a:p>
            <a:r>
              <a:rPr lang="en-GB" sz="1100" b="1">
                <a:solidFill>
                  <a:srgbClr val="262C38"/>
                </a:solidFill>
              </a:rPr>
              <a:t>Funding</a:t>
            </a:r>
          </a:p>
        </p:txBody>
      </p:sp>
      <p:sp>
        <p:nvSpPr>
          <p:cNvPr id="34" name="Text Placeholder 5">
            <a:extLst>
              <a:ext uri="{FF2B5EF4-FFF2-40B4-BE49-F238E27FC236}">
                <a16:creationId xmlns:a16="http://schemas.microsoft.com/office/drawing/2014/main" id="{7D3F6862-F38A-44AE-B0A3-43BCD8F3DFC2}"/>
              </a:ext>
            </a:extLst>
          </p:cNvPr>
          <p:cNvSpPr>
            <a:spLocks noGrp="1"/>
          </p:cNvSpPr>
          <p:nvPr>
            <p:ph type="body" sz="quarter" idx="18" hasCustomPrompt="1"/>
          </p:nvPr>
        </p:nvSpPr>
        <p:spPr>
          <a:xfrm>
            <a:off x="681040" y="6189663"/>
            <a:ext cx="1128713" cy="174624"/>
          </a:xfrm>
        </p:spPr>
        <p:txBody>
          <a:bodyPr anchor="ctr"/>
          <a:lstStyle>
            <a:lvl1pPr>
              <a:lnSpc>
                <a:spcPct val="100000"/>
              </a:lnSpc>
              <a:spcBef>
                <a:spcPts val="0"/>
              </a:spcBef>
              <a:defRPr sz="1131" b="0">
                <a:solidFill>
                  <a:schemeClr val="bg2"/>
                </a:solidFill>
              </a:defRPr>
            </a:lvl1pPr>
            <a:lvl2pPr marL="182554" indent="0">
              <a:buNone/>
              <a:defRPr/>
            </a:lvl2pPr>
          </a:lstStyle>
          <a:p>
            <a:pPr lvl="0"/>
            <a:r>
              <a:rPr lang="en-US"/>
              <a:t>Month YYYY</a:t>
            </a:r>
          </a:p>
        </p:txBody>
      </p:sp>
      <p:sp>
        <p:nvSpPr>
          <p:cNvPr id="35" name="Text Placeholder 5">
            <a:extLst>
              <a:ext uri="{FF2B5EF4-FFF2-40B4-BE49-F238E27FC236}">
                <a16:creationId xmlns:a16="http://schemas.microsoft.com/office/drawing/2014/main" id="{342AB2AE-03EA-4B2B-86DD-3C49E7C62263}"/>
              </a:ext>
            </a:extLst>
          </p:cNvPr>
          <p:cNvSpPr>
            <a:spLocks noGrp="1"/>
          </p:cNvSpPr>
          <p:nvPr>
            <p:ph type="body" sz="quarter" idx="19" hasCustomPrompt="1"/>
          </p:nvPr>
        </p:nvSpPr>
        <p:spPr>
          <a:xfrm>
            <a:off x="681040" y="6445963"/>
            <a:ext cx="1128713" cy="174624"/>
          </a:xfrm>
        </p:spPr>
        <p:txBody>
          <a:bodyPr anchor="ctr"/>
          <a:lstStyle>
            <a:lvl1pPr>
              <a:lnSpc>
                <a:spcPct val="100000"/>
              </a:lnSpc>
              <a:spcBef>
                <a:spcPts val="0"/>
              </a:spcBef>
              <a:defRPr sz="1131" b="0">
                <a:solidFill>
                  <a:schemeClr val="bg2"/>
                </a:solidFill>
              </a:defRPr>
            </a:lvl1pPr>
            <a:lvl2pPr marL="182554" indent="0">
              <a:buNone/>
              <a:defRPr/>
            </a:lvl2pPr>
          </a:lstStyle>
          <a:p>
            <a:pPr lvl="0"/>
            <a:r>
              <a:rPr lang="en-US"/>
              <a:t>Month YYYY</a:t>
            </a:r>
          </a:p>
        </p:txBody>
      </p:sp>
      <p:sp>
        <p:nvSpPr>
          <p:cNvPr id="36" name="TextBox 35">
            <a:extLst>
              <a:ext uri="{FF2B5EF4-FFF2-40B4-BE49-F238E27FC236}">
                <a16:creationId xmlns:a16="http://schemas.microsoft.com/office/drawing/2014/main" id="{DD061270-DB2D-4BAF-BAD6-368DAB261EA1}"/>
              </a:ext>
            </a:extLst>
          </p:cNvPr>
          <p:cNvSpPr txBox="1"/>
          <p:nvPr/>
        </p:nvSpPr>
        <p:spPr>
          <a:xfrm>
            <a:off x="252996" y="6249993"/>
            <a:ext cx="304216" cy="109535"/>
          </a:xfrm>
          <a:prstGeom prst="rect">
            <a:avLst/>
          </a:prstGeom>
          <a:noFill/>
        </p:spPr>
        <p:txBody>
          <a:bodyPr wrap="square" lIns="0" tIns="0" rIns="0" bIns="0" rtlCol="0" anchor="ctr">
            <a:noAutofit/>
          </a:bodyPr>
          <a:lstStyle/>
          <a:p>
            <a:r>
              <a:rPr lang="en-GB" sz="651" b="1">
                <a:solidFill>
                  <a:srgbClr val="005191"/>
                </a:solidFill>
              </a:rPr>
              <a:t>From</a:t>
            </a:r>
          </a:p>
        </p:txBody>
      </p:sp>
      <p:sp>
        <p:nvSpPr>
          <p:cNvPr id="37" name="TextBox 36">
            <a:extLst>
              <a:ext uri="{FF2B5EF4-FFF2-40B4-BE49-F238E27FC236}">
                <a16:creationId xmlns:a16="http://schemas.microsoft.com/office/drawing/2014/main" id="{E891CC1B-E910-4C7A-941A-8B78EB5614D3}"/>
              </a:ext>
            </a:extLst>
          </p:cNvPr>
          <p:cNvSpPr txBox="1"/>
          <p:nvPr/>
        </p:nvSpPr>
        <p:spPr>
          <a:xfrm>
            <a:off x="252996" y="6499230"/>
            <a:ext cx="304216" cy="109535"/>
          </a:xfrm>
          <a:prstGeom prst="rect">
            <a:avLst/>
          </a:prstGeom>
          <a:noFill/>
        </p:spPr>
        <p:txBody>
          <a:bodyPr wrap="square" lIns="0" tIns="0" rIns="0" bIns="0" rtlCol="0" anchor="ctr">
            <a:noAutofit/>
          </a:bodyPr>
          <a:lstStyle/>
          <a:p>
            <a:r>
              <a:rPr lang="en-GB" sz="651" b="1">
                <a:solidFill>
                  <a:srgbClr val="005191"/>
                </a:solidFill>
              </a:rPr>
              <a:t>To</a:t>
            </a:r>
          </a:p>
        </p:txBody>
      </p:sp>
      <p:sp>
        <p:nvSpPr>
          <p:cNvPr id="38" name="Text Placeholder 5">
            <a:extLst>
              <a:ext uri="{FF2B5EF4-FFF2-40B4-BE49-F238E27FC236}">
                <a16:creationId xmlns:a16="http://schemas.microsoft.com/office/drawing/2014/main" id="{BE26E280-5CA0-47A4-9D57-3EED336285F0}"/>
              </a:ext>
            </a:extLst>
          </p:cNvPr>
          <p:cNvSpPr>
            <a:spLocks noGrp="1"/>
          </p:cNvSpPr>
          <p:nvPr>
            <p:ph type="body" sz="quarter" idx="20" hasCustomPrompt="1"/>
          </p:nvPr>
        </p:nvSpPr>
        <p:spPr>
          <a:xfrm>
            <a:off x="2286002" y="5517358"/>
            <a:ext cx="762001" cy="285751"/>
          </a:xfrm>
        </p:spPr>
        <p:txBody>
          <a:bodyPr anchor="ctr"/>
          <a:lstStyle>
            <a:lvl1pPr>
              <a:lnSpc>
                <a:spcPct val="100000"/>
              </a:lnSpc>
              <a:spcBef>
                <a:spcPts val="0"/>
              </a:spcBef>
              <a:defRPr sz="1700" b="1">
                <a:solidFill>
                  <a:schemeClr val="bg1"/>
                </a:solidFill>
              </a:defRPr>
            </a:lvl1pPr>
            <a:lvl2pPr marL="182554" indent="0">
              <a:buNone/>
              <a:defRPr/>
            </a:lvl2pPr>
          </a:lstStyle>
          <a:p>
            <a:pPr lvl="0"/>
            <a:r>
              <a:rPr lang="en-US"/>
              <a:t>£</a:t>
            </a:r>
            <a:r>
              <a:rPr lang="en-US" err="1"/>
              <a:t>XXm</a:t>
            </a:r>
            <a:endParaRPr lang="en-US"/>
          </a:p>
        </p:txBody>
      </p:sp>
      <p:sp>
        <p:nvSpPr>
          <p:cNvPr id="39" name="Text Placeholder 5">
            <a:extLst>
              <a:ext uri="{FF2B5EF4-FFF2-40B4-BE49-F238E27FC236}">
                <a16:creationId xmlns:a16="http://schemas.microsoft.com/office/drawing/2014/main" id="{8B9B212F-730B-45A5-9893-1C069C1CA517}"/>
              </a:ext>
            </a:extLst>
          </p:cNvPr>
          <p:cNvSpPr>
            <a:spLocks noGrp="1"/>
          </p:cNvSpPr>
          <p:nvPr>
            <p:ph type="body" sz="quarter" idx="21" hasCustomPrompt="1"/>
          </p:nvPr>
        </p:nvSpPr>
        <p:spPr>
          <a:xfrm>
            <a:off x="2286002" y="5945981"/>
            <a:ext cx="762001" cy="156371"/>
          </a:xfrm>
        </p:spPr>
        <p:txBody>
          <a:bodyPr anchor="ctr"/>
          <a:lstStyle>
            <a:lvl1pPr>
              <a:lnSpc>
                <a:spcPct val="100000"/>
              </a:lnSpc>
              <a:spcBef>
                <a:spcPts val="0"/>
              </a:spcBef>
              <a:defRPr sz="1131" b="0">
                <a:solidFill>
                  <a:schemeClr val="tx2"/>
                </a:solidFill>
              </a:defRPr>
            </a:lvl1pPr>
            <a:lvl2pPr marL="182554" indent="0">
              <a:buNone/>
              <a:defRPr/>
            </a:lvl2pPr>
          </a:lstStyle>
          <a:p>
            <a:pPr lvl="0"/>
            <a:r>
              <a:rPr lang="en-US"/>
              <a:t>£</a:t>
            </a:r>
            <a:r>
              <a:rPr lang="en-US" err="1"/>
              <a:t>XXm</a:t>
            </a:r>
            <a:endParaRPr lang="en-US"/>
          </a:p>
        </p:txBody>
      </p:sp>
      <p:sp>
        <p:nvSpPr>
          <p:cNvPr id="41" name="Text Placeholder 5">
            <a:extLst>
              <a:ext uri="{FF2B5EF4-FFF2-40B4-BE49-F238E27FC236}">
                <a16:creationId xmlns:a16="http://schemas.microsoft.com/office/drawing/2014/main" id="{4DD4A59F-CDE0-429F-9C24-647D258A7435}"/>
              </a:ext>
            </a:extLst>
          </p:cNvPr>
          <p:cNvSpPr>
            <a:spLocks noGrp="1"/>
          </p:cNvSpPr>
          <p:nvPr>
            <p:ph type="body" sz="quarter" idx="22" hasCustomPrompt="1"/>
          </p:nvPr>
        </p:nvSpPr>
        <p:spPr>
          <a:xfrm>
            <a:off x="2286002" y="6327484"/>
            <a:ext cx="762001" cy="156371"/>
          </a:xfrm>
        </p:spPr>
        <p:txBody>
          <a:bodyPr anchor="ctr"/>
          <a:lstStyle>
            <a:lvl1pPr>
              <a:lnSpc>
                <a:spcPct val="100000"/>
              </a:lnSpc>
              <a:spcBef>
                <a:spcPts val="0"/>
              </a:spcBef>
              <a:defRPr sz="1131" b="0">
                <a:solidFill>
                  <a:schemeClr val="tx2"/>
                </a:solidFill>
              </a:defRPr>
            </a:lvl1pPr>
            <a:lvl2pPr marL="182554" indent="0">
              <a:buNone/>
              <a:defRPr/>
            </a:lvl2pPr>
          </a:lstStyle>
          <a:p>
            <a:pPr lvl="0"/>
            <a:r>
              <a:rPr lang="en-US"/>
              <a:t>£</a:t>
            </a:r>
            <a:r>
              <a:rPr lang="en-US" err="1"/>
              <a:t>XXm</a:t>
            </a:r>
            <a:endParaRPr lang="en-US"/>
          </a:p>
        </p:txBody>
      </p:sp>
      <p:sp>
        <p:nvSpPr>
          <p:cNvPr id="48" name="Content Placeholder 47">
            <a:extLst>
              <a:ext uri="{FF2B5EF4-FFF2-40B4-BE49-F238E27FC236}">
                <a16:creationId xmlns:a16="http://schemas.microsoft.com/office/drawing/2014/main" id="{EAE75BB8-82AE-4833-9A9D-C95F56C4AAC7}"/>
              </a:ext>
            </a:extLst>
          </p:cNvPr>
          <p:cNvSpPr>
            <a:spLocks noGrp="1"/>
          </p:cNvSpPr>
          <p:nvPr>
            <p:ph sz="quarter" idx="26"/>
          </p:nvPr>
        </p:nvSpPr>
        <p:spPr>
          <a:xfrm>
            <a:off x="4695827" y="633412"/>
            <a:ext cx="3176588" cy="1019176"/>
          </a:xfrm>
          <a:noFill/>
        </p:spPr>
        <p:txBody>
          <a:bodyPr/>
          <a:lstStyle>
            <a:lvl1pPr>
              <a:spcBef>
                <a:spcPts val="1000"/>
              </a:spcBef>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5">
            <a:extLst>
              <a:ext uri="{FF2B5EF4-FFF2-40B4-BE49-F238E27FC236}">
                <a16:creationId xmlns:a16="http://schemas.microsoft.com/office/drawing/2014/main" id="{0B78E5E9-2CB1-483D-BAEE-6A752016D043}"/>
              </a:ext>
            </a:extLst>
          </p:cNvPr>
          <p:cNvSpPr>
            <a:spLocks noGrp="1"/>
          </p:cNvSpPr>
          <p:nvPr>
            <p:ph type="body" sz="quarter" idx="27"/>
          </p:nvPr>
        </p:nvSpPr>
        <p:spPr>
          <a:xfrm>
            <a:off x="4695827" y="1975395"/>
            <a:ext cx="3176588" cy="596356"/>
          </a:xfrm>
        </p:spPr>
        <p:txBody>
          <a:bodyPr/>
          <a:lstStyle>
            <a:lvl1pPr>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60" name="Content Placeholder 59">
            <a:extLst>
              <a:ext uri="{FF2B5EF4-FFF2-40B4-BE49-F238E27FC236}">
                <a16:creationId xmlns:a16="http://schemas.microsoft.com/office/drawing/2014/main" id="{B41971BC-8AA3-4C03-8998-E345928477BE}"/>
              </a:ext>
            </a:extLst>
          </p:cNvPr>
          <p:cNvSpPr>
            <a:spLocks noGrp="1"/>
          </p:cNvSpPr>
          <p:nvPr>
            <p:ph sz="quarter" idx="36"/>
          </p:nvPr>
        </p:nvSpPr>
        <p:spPr>
          <a:xfrm>
            <a:off x="4695827" y="2624138"/>
            <a:ext cx="3176588" cy="1090615"/>
          </a:xfrm>
        </p:spPr>
        <p:txBody>
          <a:bodyPr/>
          <a:lstStyle>
            <a:lvl1pPr>
              <a:spcBef>
                <a:spcPts val="1000"/>
              </a:spcBef>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
            <a:extLst>
              <a:ext uri="{FF2B5EF4-FFF2-40B4-BE49-F238E27FC236}">
                <a16:creationId xmlns:a16="http://schemas.microsoft.com/office/drawing/2014/main" id="{DCC2437F-2F79-475E-8D8B-7A0C410E177A}"/>
              </a:ext>
            </a:extLst>
          </p:cNvPr>
          <p:cNvSpPr>
            <a:spLocks noGrp="1"/>
          </p:cNvSpPr>
          <p:nvPr>
            <p:ph type="body" sz="quarter" idx="37"/>
          </p:nvPr>
        </p:nvSpPr>
        <p:spPr>
          <a:xfrm>
            <a:off x="4695827" y="4002603"/>
            <a:ext cx="3176588" cy="596356"/>
          </a:xfrm>
        </p:spPr>
        <p:txBody>
          <a:bodyPr/>
          <a:lstStyle>
            <a:lvl1pPr>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62" name="Content Placeholder 59">
            <a:extLst>
              <a:ext uri="{FF2B5EF4-FFF2-40B4-BE49-F238E27FC236}">
                <a16:creationId xmlns:a16="http://schemas.microsoft.com/office/drawing/2014/main" id="{AA0277D8-ED41-420A-A66A-5D7F7A3D0F37}"/>
              </a:ext>
            </a:extLst>
          </p:cNvPr>
          <p:cNvSpPr>
            <a:spLocks noGrp="1"/>
          </p:cNvSpPr>
          <p:nvPr>
            <p:ph sz="quarter" idx="38"/>
          </p:nvPr>
        </p:nvSpPr>
        <p:spPr>
          <a:xfrm>
            <a:off x="4695827" y="4651346"/>
            <a:ext cx="3176588" cy="1090615"/>
          </a:xfrm>
        </p:spPr>
        <p:txBody>
          <a:bodyPr/>
          <a:lstStyle>
            <a:lvl1pPr>
              <a:spcBef>
                <a:spcPts val="1000"/>
              </a:spcBef>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
            <a:extLst>
              <a:ext uri="{FF2B5EF4-FFF2-40B4-BE49-F238E27FC236}">
                <a16:creationId xmlns:a16="http://schemas.microsoft.com/office/drawing/2014/main" id="{FDA98695-082C-491F-946B-D55FCCB3EB79}"/>
              </a:ext>
            </a:extLst>
          </p:cNvPr>
          <p:cNvSpPr>
            <a:spLocks noGrp="1"/>
          </p:cNvSpPr>
          <p:nvPr>
            <p:ph type="body" sz="quarter" idx="39"/>
          </p:nvPr>
        </p:nvSpPr>
        <p:spPr>
          <a:xfrm>
            <a:off x="8366934" y="569291"/>
            <a:ext cx="3176588" cy="596356"/>
          </a:xfrm>
        </p:spPr>
        <p:txBody>
          <a:bodyPr/>
          <a:lstStyle>
            <a:lvl1pPr>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64" name="Content Placeholder 59">
            <a:extLst>
              <a:ext uri="{FF2B5EF4-FFF2-40B4-BE49-F238E27FC236}">
                <a16:creationId xmlns:a16="http://schemas.microsoft.com/office/drawing/2014/main" id="{AF889576-83FC-463D-AB17-854E208FF2C0}"/>
              </a:ext>
            </a:extLst>
          </p:cNvPr>
          <p:cNvSpPr>
            <a:spLocks noGrp="1"/>
          </p:cNvSpPr>
          <p:nvPr>
            <p:ph sz="quarter" idx="40"/>
          </p:nvPr>
        </p:nvSpPr>
        <p:spPr>
          <a:xfrm>
            <a:off x="8366934" y="1218032"/>
            <a:ext cx="3176588" cy="1090615"/>
          </a:xfrm>
        </p:spPr>
        <p:txBody>
          <a:bodyPr/>
          <a:lstStyle>
            <a:lvl1pPr>
              <a:spcBef>
                <a:spcPts val="1000"/>
              </a:spcBef>
              <a:spcAft>
                <a:spcPts val="0"/>
              </a:spcAft>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ext Placeholder 5">
            <a:extLst>
              <a:ext uri="{FF2B5EF4-FFF2-40B4-BE49-F238E27FC236}">
                <a16:creationId xmlns:a16="http://schemas.microsoft.com/office/drawing/2014/main" id="{C82E5F31-6A88-4642-A57A-DBFEBDED07F6}"/>
              </a:ext>
            </a:extLst>
          </p:cNvPr>
          <p:cNvSpPr>
            <a:spLocks noGrp="1"/>
          </p:cNvSpPr>
          <p:nvPr>
            <p:ph type="body" sz="quarter" idx="41"/>
          </p:nvPr>
        </p:nvSpPr>
        <p:spPr>
          <a:xfrm>
            <a:off x="8366934" y="2596499"/>
            <a:ext cx="3176588" cy="596356"/>
          </a:xfrm>
        </p:spPr>
        <p:txBody>
          <a:bodyPr/>
          <a:lstStyle>
            <a:lvl1pPr>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66" name="Content Placeholder 59">
            <a:extLst>
              <a:ext uri="{FF2B5EF4-FFF2-40B4-BE49-F238E27FC236}">
                <a16:creationId xmlns:a16="http://schemas.microsoft.com/office/drawing/2014/main" id="{89A13359-ED63-4589-A37D-772443AC1FFB}"/>
              </a:ext>
            </a:extLst>
          </p:cNvPr>
          <p:cNvSpPr>
            <a:spLocks noGrp="1"/>
          </p:cNvSpPr>
          <p:nvPr>
            <p:ph sz="quarter" idx="42"/>
          </p:nvPr>
        </p:nvSpPr>
        <p:spPr>
          <a:xfrm>
            <a:off x="8366934" y="3245241"/>
            <a:ext cx="3176588" cy="1090615"/>
          </a:xfrm>
        </p:spPr>
        <p:txBody>
          <a:bodyPr/>
          <a:lstStyle>
            <a:lvl1pPr>
              <a:spcBef>
                <a:spcPts val="1000"/>
              </a:spcBef>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7" name="Content Placeholder 47">
            <a:extLst>
              <a:ext uri="{FF2B5EF4-FFF2-40B4-BE49-F238E27FC236}">
                <a16:creationId xmlns:a16="http://schemas.microsoft.com/office/drawing/2014/main" id="{92ADFBCA-3B94-4946-BD8A-E53464AE070C}"/>
              </a:ext>
            </a:extLst>
          </p:cNvPr>
          <p:cNvSpPr>
            <a:spLocks noGrp="1"/>
          </p:cNvSpPr>
          <p:nvPr>
            <p:ph sz="quarter" idx="43"/>
          </p:nvPr>
        </p:nvSpPr>
        <p:spPr>
          <a:xfrm>
            <a:off x="8373154" y="4681443"/>
            <a:ext cx="3176588" cy="1019176"/>
          </a:xfrm>
          <a:noFill/>
        </p:spPr>
        <p:txBody>
          <a:bodyPr/>
          <a:lstStyle>
            <a:lvl1pPr>
              <a:spcBef>
                <a:spcPts val="1000"/>
              </a:spcBef>
              <a:defRPr sz="1131">
                <a:solidFill>
                  <a:schemeClr val="bg2"/>
                </a:solidFill>
              </a:defRPr>
            </a:lvl1pPr>
            <a:lvl2pPr>
              <a:defRPr sz="1131">
                <a:solidFill>
                  <a:schemeClr val="bg2"/>
                </a:solidFill>
              </a:defRPr>
            </a:lvl2pPr>
            <a:lvl3pPr>
              <a:defRPr sz="1131">
                <a:solidFill>
                  <a:schemeClr val="bg2"/>
                </a:solidFill>
              </a:defRPr>
            </a:lvl3pPr>
            <a:lvl4pPr>
              <a:defRPr sz="1131">
                <a:solidFill>
                  <a:schemeClr val="bg2"/>
                </a:solidFill>
              </a:defRPr>
            </a:lvl4pPr>
            <a:lvl5pPr>
              <a:defRPr sz="113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1" name="Graphic 70">
            <a:extLst>
              <a:ext uri="{FF2B5EF4-FFF2-40B4-BE49-F238E27FC236}">
                <a16:creationId xmlns:a16="http://schemas.microsoft.com/office/drawing/2014/main" id="{AEC8E154-E90D-412B-9314-9E3BC428B4E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8176" y="633414"/>
            <a:ext cx="1392493" cy="277239"/>
          </a:xfrm>
          <a:prstGeom prst="rect">
            <a:avLst/>
          </a:prstGeom>
        </p:spPr>
      </p:pic>
      <p:sp>
        <p:nvSpPr>
          <p:cNvPr id="140" name="Freeform: Shape 139">
            <a:extLst>
              <a:ext uri="{FF2B5EF4-FFF2-40B4-BE49-F238E27FC236}">
                <a16:creationId xmlns:a16="http://schemas.microsoft.com/office/drawing/2014/main" id="{6B633B90-821C-41EC-8D65-B3D8EC990116}"/>
              </a:ext>
            </a:extLst>
          </p:cNvPr>
          <p:cNvSpPr/>
          <p:nvPr/>
        </p:nvSpPr>
        <p:spPr>
          <a:xfrm>
            <a:off x="669084" y="5331489"/>
            <a:ext cx="697707" cy="697707"/>
          </a:xfrm>
          <a:custGeom>
            <a:avLst/>
            <a:gdLst>
              <a:gd name="connsiteX0" fmla="*/ 348853 w 697706"/>
              <a:gd name="connsiteY0" fmla="*/ 140493 h 697706"/>
              <a:gd name="connsiteX1" fmla="*/ 140493 w 697706"/>
              <a:gd name="connsiteY1" fmla="*/ 348853 h 697706"/>
              <a:gd name="connsiteX2" fmla="*/ 348853 w 697706"/>
              <a:gd name="connsiteY2" fmla="*/ 557213 h 697706"/>
              <a:gd name="connsiteX3" fmla="*/ 557213 w 697706"/>
              <a:gd name="connsiteY3" fmla="*/ 348853 h 697706"/>
              <a:gd name="connsiteX4" fmla="*/ 348853 w 697706"/>
              <a:gd name="connsiteY4" fmla="*/ 140493 h 697706"/>
              <a:gd name="connsiteX5" fmla="*/ 348853 w 697706"/>
              <a:gd name="connsiteY5" fmla="*/ 0 h 697706"/>
              <a:gd name="connsiteX6" fmla="*/ 697706 w 697706"/>
              <a:gd name="connsiteY6" fmla="*/ 348853 h 697706"/>
              <a:gd name="connsiteX7" fmla="*/ 348853 w 697706"/>
              <a:gd name="connsiteY7" fmla="*/ 697706 h 697706"/>
              <a:gd name="connsiteX8" fmla="*/ 0 w 697706"/>
              <a:gd name="connsiteY8" fmla="*/ 348853 h 697706"/>
              <a:gd name="connsiteX9" fmla="*/ 348853 w 697706"/>
              <a:gd name="connsiteY9" fmla="*/ 0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06" h="697706">
                <a:moveTo>
                  <a:pt x="348853" y="140493"/>
                </a:moveTo>
                <a:cubicBezTo>
                  <a:pt x="233779" y="140493"/>
                  <a:pt x="140493" y="233779"/>
                  <a:pt x="140493" y="348853"/>
                </a:cubicBezTo>
                <a:cubicBezTo>
                  <a:pt x="140493" y="463927"/>
                  <a:pt x="233779" y="557213"/>
                  <a:pt x="348853" y="557213"/>
                </a:cubicBezTo>
                <a:cubicBezTo>
                  <a:pt x="463927" y="557213"/>
                  <a:pt x="557213" y="463927"/>
                  <a:pt x="557213" y="348853"/>
                </a:cubicBezTo>
                <a:cubicBezTo>
                  <a:pt x="557213" y="233779"/>
                  <a:pt x="463927" y="140493"/>
                  <a:pt x="348853" y="140493"/>
                </a:cubicBezTo>
                <a:close/>
                <a:moveTo>
                  <a:pt x="348853" y="0"/>
                </a:moveTo>
                <a:cubicBezTo>
                  <a:pt x="541519" y="0"/>
                  <a:pt x="697706" y="156187"/>
                  <a:pt x="697706" y="348853"/>
                </a:cubicBezTo>
                <a:cubicBezTo>
                  <a:pt x="697706" y="541519"/>
                  <a:pt x="541519" y="697706"/>
                  <a:pt x="348853" y="697706"/>
                </a:cubicBezTo>
                <a:cubicBezTo>
                  <a:pt x="156187" y="697706"/>
                  <a:pt x="0" y="541519"/>
                  <a:pt x="0" y="348853"/>
                </a:cubicBezTo>
                <a:cubicBezTo>
                  <a:pt x="0" y="156187"/>
                  <a:pt x="156187" y="0"/>
                  <a:pt x="348853" y="0"/>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44" name="Text Placeholder 143">
            <a:extLst>
              <a:ext uri="{FF2B5EF4-FFF2-40B4-BE49-F238E27FC236}">
                <a16:creationId xmlns:a16="http://schemas.microsoft.com/office/drawing/2014/main" id="{05508318-F43A-48D1-B19E-E2DB0FF8D6E6}"/>
              </a:ext>
            </a:extLst>
          </p:cNvPr>
          <p:cNvSpPr>
            <a:spLocks noGrp="1"/>
          </p:cNvSpPr>
          <p:nvPr>
            <p:ph type="body" sz="quarter" idx="44" hasCustomPrompt="1"/>
          </p:nvPr>
        </p:nvSpPr>
        <p:spPr>
          <a:xfrm>
            <a:off x="1017943" y="5333871"/>
            <a:ext cx="245236" cy="202656"/>
          </a:xfrm>
          <a:custGeom>
            <a:avLst/>
            <a:gdLst>
              <a:gd name="connsiteX0" fmla="*/ 0 w 245236"/>
              <a:gd name="connsiteY0" fmla="*/ 0 h 202656"/>
              <a:gd name="connsiteX1" fmla="*/ 70302 w 245236"/>
              <a:gd name="connsiteY1" fmla="*/ 7087 h 202656"/>
              <a:gd name="connsiteX2" fmla="*/ 228295 w 245236"/>
              <a:gd name="connsiteY2" fmla="*/ 85068 h 202656"/>
              <a:gd name="connsiteX3" fmla="*/ 245236 w 245236"/>
              <a:gd name="connsiteY3" fmla="*/ 102419 h 202656"/>
              <a:gd name="connsiteX4" fmla="*/ 144999 w 245236"/>
              <a:gd name="connsiteY4" fmla="*/ 202656 h 202656"/>
              <a:gd name="connsiteX5" fmla="*/ 108039 w 245236"/>
              <a:gd name="connsiteY5" fmla="*/ 170657 h 202656"/>
              <a:gd name="connsiteX6" fmla="*/ 41988 w 245236"/>
              <a:gd name="connsiteY6" fmla="*/ 144725 h 202656"/>
              <a:gd name="connsiteX7" fmla="*/ 0 w 245236"/>
              <a:gd name="connsiteY7" fmla="*/ 140493 h 2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36" h="202656">
                <a:moveTo>
                  <a:pt x="0" y="0"/>
                </a:moveTo>
                <a:lnTo>
                  <a:pt x="70302" y="7087"/>
                </a:lnTo>
                <a:cubicBezTo>
                  <a:pt x="129915" y="19285"/>
                  <a:pt x="183988" y="46689"/>
                  <a:pt x="228295" y="85068"/>
                </a:cubicBezTo>
                <a:lnTo>
                  <a:pt x="245236" y="102419"/>
                </a:lnTo>
                <a:lnTo>
                  <a:pt x="144999" y="202656"/>
                </a:lnTo>
                <a:lnTo>
                  <a:pt x="108039" y="170657"/>
                </a:lnTo>
                <a:cubicBezTo>
                  <a:pt x="87991" y="158476"/>
                  <a:pt x="65725" y="149583"/>
                  <a:pt x="41988" y="144725"/>
                </a:cubicBezTo>
                <a:lnTo>
                  <a:pt x="0" y="140493"/>
                </a:lnTo>
                <a:close/>
              </a:path>
            </a:pathLst>
          </a:custGeom>
          <a:solidFill>
            <a:schemeClr val="bg1"/>
          </a:solidFill>
        </p:spPr>
        <p:txBody>
          <a:bodyPr wrap="square" anchor="ctr">
            <a:noAutofit/>
          </a:bodyPr>
          <a:lstStyle>
            <a:lvl1pPr algn="ctr">
              <a:lnSpc>
                <a:spcPct val="100000"/>
              </a:lnSpc>
              <a:spcBef>
                <a:spcPts val="0"/>
              </a:spcBef>
              <a:defRPr sz="133" b="0">
                <a:solidFill>
                  <a:schemeClr val="bg2"/>
                </a:solidFill>
              </a:defRPr>
            </a:lvl1pPr>
            <a:lvl2pPr marL="182554" indent="0">
              <a:buNone/>
              <a:defRPr/>
            </a:lvl2pPr>
          </a:lstStyle>
          <a:p>
            <a:pPr lvl="0"/>
            <a:r>
              <a:rPr lang="en-US"/>
              <a:t> </a:t>
            </a:r>
          </a:p>
        </p:txBody>
      </p:sp>
      <p:sp>
        <p:nvSpPr>
          <p:cNvPr id="146" name="Text Placeholder 145">
            <a:extLst>
              <a:ext uri="{FF2B5EF4-FFF2-40B4-BE49-F238E27FC236}">
                <a16:creationId xmlns:a16="http://schemas.microsoft.com/office/drawing/2014/main" id="{D07197BD-843C-4301-B148-24DF58B8E584}"/>
              </a:ext>
            </a:extLst>
          </p:cNvPr>
          <p:cNvSpPr>
            <a:spLocks noGrp="1"/>
          </p:cNvSpPr>
          <p:nvPr>
            <p:ph type="body" sz="quarter" idx="45" hasCustomPrompt="1"/>
          </p:nvPr>
        </p:nvSpPr>
        <p:spPr>
          <a:xfrm>
            <a:off x="1160647" y="5433923"/>
            <a:ext cx="203644" cy="245228"/>
          </a:xfrm>
          <a:custGeom>
            <a:avLst/>
            <a:gdLst>
              <a:gd name="connsiteX0" fmla="*/ 100137 w 203644"/>
              <a:gd name="connsiteY0" fmla="*/ 0 h 245228"/>
              <a:gd name="connsiteX1" fmla="*/ 118696 w 203644"/>
              <a:gd name="connsiteY1" fmla="*/ 18121 h 245228"/>
              <a:gd name="connsiteX2" fmla="*/ 196677 w 203644"/>
              <a:gd name="connsiteY2" fmla="*/ 176113 h 245228"/>
              <a:gd name="connsiteX3" fmla="*/ 203644 w 203644"/>
              <a:gd name="connsiteY3" fmla="*/ 245228 h 245228"/>
              <a:gd name="connsiteX4" fmla="*/ 63151 w 203644"/>
              <a:gd name="connsiteY4" fmla="*/ 245228 h 245228"/>
              <a:gd name="connsiteX5" fmla="*/ 59038 w 203644"/>
              <a:gd name="connsiteY5" fmla="*/ 204427 h 245228"/>
              <a:gd name="connsiteX6" fmla="*/ 33106 w 203644"/>
              <a:gd name="connsiteY6" fmla="*/ 138377 h 245228"/>
              <a:gd name="connsiteX7" fmla="*/ 0 w 203644"/>
              <a:gd name="connsiteY7" fmla="*/ 100137 h 24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44" h="245228">
                <a:moveTo>
                  <a:pt x="100137" y="0"/>
                </a:moveTo>
                <a:lnTo>
                  <a:pt x="118696" y="18121"/>
                </a:lnTo>
                <a:cubicBezTo>
                  <a:pt x="157075" y="62427"/>
                  <a:pt x="184478" y="116501"/>
                  <a:pt x="196677" y="176113"/>
                </a:cubicBezTo>
                <a:lnTo>
                  <a:pt x="203644" y="245228"/>
                </a:lnTo>
                <a:lnTo>
                  <a:pt x="63151" y="245228"/>
                </a:lnTo>
                <a:lnTo>
                  <a:pt x="59038" y="204427"/>
                </a:lnTo>
                <a:cubicBezTo>
                  <a:pt x="54181" y="180691"/>
                  <a:pt x="45288" y="158425"/>
                  <a:pt x="33106" y="138377"/>
                </a:cubicBezTo>
                <a:lnTo>
                  <a:pt x="0" y="100137"/>
                </a:ln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48" name="Text Placeholder 147">
            <a:extLst>
              <a:ext uri="{FF2B5EF4-FFF2-40B4-BE49-F238E27FC236}">
                <a16:creationId xmlns:a16="http://schemas.microsoft.com/office/drawing/2014/main" id="{9A47085A-27DF-4859-B458-BB35A07A46D1}"/>
              </a:ext>
            </a:extLst>
          </p:cNvPr>
          <p:cNvSpPr>
            <a:spLocks noGrp="1"/>
          </p:cNvSpPr>
          <p:nvPr>
            <p:ph type="body" sz="quarter" idx="46" hasCustomPrompt="1"/>
          </p:nvPr>
        </p:nvSpPr>
        <p:spPr>
          <a:xfrm>
            <a:off x="1163368" y="5679153"/>
            <a:ext cx="201040" cy="247215"/>
          </a:xfrm>
          <a:custGeom>
            <a:avLst/>
            <a:gdLst>
              <a:gd name="connsiteX0" fmla="*/ 60427 w 201040"/>
              <a:gd name="connsiteY0" fmla="*/ 0 h 247214"/>
              <a:gd name="connsiteX1" fmla="*/ 200920 w 201040"/>
              <a:gd name="connsiteY1" fmla="*/ 0 h 247214"/>
              <a:gd name="connsiteX2" fmla="*/ 201040 w 201040"/>
              <a:gd name="connsiteY2" fmla="*/ 1191 h 247214"/>
              <a:gd name="connsiteX3" fmla="*/ 141462 w 201040"/>
              <a:gd name="connsiteY3" fmla="*/ 196238 h 247214"/>
              <a:gd name="connsiteX4" fmla="*/ 99403 w 201040"/>
              <a:gd name="connsiteY4" fmla="*/ 247214 h 247214"/>
              <a:gd name="connsiteX5" fmla="*/ 0 w 201040"/>
              <a:gd name="connsiteY5" fmla="*/ 147811 h 247214"/>
              <a:gd name="connsiteX6" fmla="*/ 44173 w 201040"/>
              <a:gd name="connsiteY6" fmla="*/ 82294 h 247214"/>
              <a:gd name="connsiteX7" fmla="*/ 60547 w 201040"/>
              <a:gd name="connsiteY7" fmla="*/ 1191 h 2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40" h="247214">
                <a:moveTo>
                  <a:pt x="60427" y="0"/>
                </a:moveTo>
                <a:lnTo>
                  <a:pt x="200920" y="0"/>
                </a:lnTo>
                <a:lnTo>
                  <a:pt x="201040" y="1191"/>
                </a:lnTo>
                <a:cubicBezTo>
                  <a:pt x="201040" y="73441"/>
                  <a:pt x="179076" y="140561"/>
                  <a:pt x="141462" y="196238"/>
                </a:cubicBezTo>
                <a:lnTo>
                  <a:pt x="99403" y="247214"/>
                </a:lnTo>
                <a:lnTo>
                  <a:pt x="0" y="147811"/>
                </a:lnTo>
                <a:lnTo>
                  <a:pt x="44173" y="82294"/>
                </a:lnTo>
                <a:cubicBezTo>
                  <a:pt x="54717" y="57367"/>
                  <a:pt x="60547" y="29960"/>
                  <a:pt x="60547" y="1191"/>
                </a:cubicBez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50" name="Text Placeholder 149">
            <a:extLst>
              <a:ext uri="{FF2B5EF4-FFF2-40B4-BE49-F238E27FC236}">
                <a16:creationId xmlns:a16="http://schemas.microsoft.com/office/drawing/2014/main" id="{BD5B6021-3D85-443C-8F5C-1CD7B1D3CF8F}"/>
              </a:ext>
            </a:extLst>
          </p:cNvPr>
          <p:cNvSpPr>
            <a:spLocks noGrp="1"/>
          </p:cNvSpPr>
          <p:nvPr>
            <p:ph type="body" sz="quarter" idx="47" hasCustomPrompt="1"/>
          </p:nvPr>
        </p:nvSpPr>
        <p:spPr>
          <a:xfrm>
            <a:off x="1017938" y="5826966"/>
            <a:ext cx="247217" cy="202233"/>
          </a:xfrm>
          <a:custGeom>
            <a:avLst/>
            <a:gdLst>
              <a:gd name="connsiteX0" fmla="*/ 147814 w 247217"/>
              <a:gd name="connsiteY0" fmla="*/ 0 h 202233"/>
              <a:gd name="connsiteX1" fmla="*/ 247217 w 247217"/>
              <a:gd name="connsiteY1" fmla="*/ 99403 h 202233"/>
              <a:gd name="connsiteX2" fmla="*/ 246677 w 247217"/>
              <a:gd name="connsiteY2" fmla="*/ 100057 h 202233"/>
              <a:gd name="connsiteX3" fmla="*/ 1 w 247217"/>
              <a:gd name="connsiteY3" fmla="*/ 202233 h 202233"/>
              <a:gd name="connsiteX4" fmla="*/ 0 w 247217"/>
              <a:gd name="connsiteY4" fmla="*/ 202233 h 202233"/>
              <a:gd name="connsiteX5" fmla="*/ 0 w 247217"/>
              <a:gd name="connsiteY5" fmla="*/ 61740 h 202233"/>
              <a:gd name="connsiteX6" fmla="*/ 1 w 247217"/>
              <a:gd name="connsiteY6" fmla="*/ 61740 h 202233"/>
              <a:gd name="connsiteX7" fmla="*/ 147334 w 247217"/>
              <a:gd name="connsiteY7" fmla="*/ 713 h 20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17" h="202233">
                <a:moveTo>
                  <a:pt x="147814" y="0"/>
                </a:moveTo>
                <a:lnTo>
                  <a:pt x="247217" y="99403"/>
                </a:lnTo>
                <a:lnTo>
                  <a:pt x="246677" y="100057"/>
                </a:lnTo>
                <a:cubicBezTo>
                  <a:pt x="183547" y="163187"/>
                  <a:pt x="96334" y="202233"/>
                  <a:pt x="1" y="202233"/>
                </a:cubicBezTo>
                <a:lnTo>
                  <a:pt x="0" y="202233"/>
                </a:lnTo>
                <a:lnTo>
                  <a:pt x="0" y="61740"/>
                </a:lnTo>
                <a:lnTo>
                  <a:pt x="1" y="61740"/>
                </a:lnTo>
                <a:cubicBezTo>
                  <a:pt x="57538" y="61740"/>
                  <a:pt x="109628" y="38419"/>
                  <a:pt x="147334" y="713"/>
                </a:cubicBez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52" name="Text Placeholder 151">
            <a:extLst>
              <a:ext uri="{FF2B5EF4-FFF2-40B4-BE49-F238E27FC236}">
                <a16:creationId xmlns:a16="http://schemas.microsoft.com/office/drawing/2014/main" id="{349E2136-32F6-4101-8A89-32EC9C8AA0A5}"/>
              </a:ext>
            </a:extLst>
          </p:cNvPr>
          <p:cNvSpPr>
            <a:spLocks noGrp="1"/>
          </p:cNvSpPr>
          <p:nvPr>
            <p:ph type="body" sz="quarter" idx="48" hasCustomPrompt="1"/>
          </p:nvPr>
        </p:nvSpPr>
        <p:spPr>
          <a:xfrm>
            <a:off x="771117" y="5827488"/>
            <a:ext cx="246819" cy="201709"/>
          </a:xfrm>
          <a:custGeom>
            <a:avLst/>
            <a:gdLst>
              <a:gd name="connsiteX0" fmla="*/ 99359 w 246818"/>
              <a:gd name="connsiteY0" fmla="*/ 0 h 201709"/>
              <a:gd name="connsiteX1" fmla="*/ 99487 w 246818"/>
              <a:gd name="connsiteY1" fmla="*/ 189 h 201709"/>
              <a:gd name="connsiteX2" fmla="*/ 204827 w 246818"/>
              <a:gd name="connsiteY2" fmla="*/ 56983 h 201709"/>
              <a:gd name="connsiteX3" fmla="*/ 246818 w 246818"/>
              <a:gd name="connsiteY3" fmla="*/ 61216 h 201709"/>
              <a:gd name="connsiteX4" fmla="*/ 246818 w 246818"/>
              <a:gd name="connsiteY4" fmla="*/ 201709 h 201709"/>
              <a:gd name="connsiteX5" fmla="*/ 176513 w 246818"/>
              <a:gd name="connsiteY5" fmla="*/ 194622 h 201709"/>
              <a:gd name="connsiteX6" fmla="*/ 143 w 246818"/>
              <a:gd name="connsiteY6" fmla="*/ 99532 h 201709"/>
              <a:gd name="connsiteX7" fmla="*/ 0 w 246818"/>
              <a:gd name="connsiteY7" fmla="*/ 99359 h 2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18" h="201709">
                <a:moveTo>
                  <a:pt x="99359" y="0"/>
                </a:moveTo>
                <a:lnTo>
                  <a:pt x="99487" y="189"/>
                </a:lnTo>
                <a:cubicBezTo>
                  <a:pt x="127766" y="28468"/>
                  <a:pt x="164136" y="48657"/>
                  <a:pt x="204827" y="56983"/>
                </a:cubicBezTo>
                <a:lnTo>
                  <a:pt x="246818" y="61216"/>
                </a:lnTo>
                <a:lnTo>
                  <a:pt x="246818" y="201709"/>
                </a:lnTo>
                <a:lnTo>
                  <a:pt x="176513" y="194622"/>
                </a:lnTo>
                <a:cubicBezTo>
                  <a:pt x="108385" y="180681"/>
                  <a:pt x="47491" y="146880"/>
                  <a:pt x="143" y="99532"/>
                </a:cubicBezTo>
                <a:lnTo>
                  <a:pt x="0" y="99359"/>
                </a:ln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54" name="Text Placeholder 153">
            <a:extLst>
              <a:ext uri="{FF2B5EF4-FFF2-40B4-BE49-F238E27FC236}">
                <a16:creationId xmlns:a16="http://schemas.microsoft.com/office/drawing/2014/main" id="{A1ED4F54-5BFE-4928-9B65-C16B1FCF2837}"/>
              </a:ext>
            </a:extLst>
          </p:cNvPr>
          <p:cNvSpPr>
            <a:spLocks noGrp="1"/>
          </p:cNvSpPr>
          <p:nvPr>
            <p:ph type="body" sz="quarter" idx="49" hasCustomPrompt="1"/>
          </p:nvPr>
        </p:nvSpPr>
        <p:spPr>
          <a:xfrm>
            <a:off x="669086" y="5679153"/>
            <a:ext cx="201393" cy="247695"/>
          </a:xfrm>
          <a:custGeom>
            <a:avLst/>
            <a:gdLst>
              <a:gd name="connsiteX0" fmla="*/ 120 w 201393"/>
              <a:gd name="connsiteY0" fmla="*/ 0 h 247694"/>
              <a:gd name="connsiteX1" fmla="*/ 140613 w 201393"/>
              <a:gd name="connsiteY1" fmla="*/ 0 h 247694"/>
              <a:gd name="connsiteX2" fmla="*/ 140493 w 201393"/>
              <a:gd name="connsiteY2" fmla="*/ 1191 h 247694"/>
              <a:gd name="connsiteX3" fmla="*/ 156867 w 201393"/>
              <a:gd name="connsiteY3" fmla="*/ 82294 h 247694"/>
              <a:gd name="connsiteX4" fmla="*/ 201393 w 201393"/>
              <a:gd name="connsiteY4" fmla="*/ 148335 h 247694"/>
              <a:gd name="connsiteX5" fmla="*/ 102034 w 201393"/>
              <a:gd name="connsiteY5" fmla="*/ 247694 h 247694"/>
              <a:gd name="connsiteX6" fmla="*/ 59579 w 201393"/>
              <a:gd name="connsiteY6" fmla="*/ 196238 h 247694"/>
              <a:gd name="connsiteX7" fmla="*/ 0 w 201393"/>
              <a:gd name="connsiteY7" fmla="*/ 1191 h 2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93" h="247694">
                <a:moveTo>
                  <a:pt x="120" y="0"/>
                </a:moveTo>
                <a:lnTo>
                  <a:pt x="140613" y="0"/>
                </a:lnTo>
                <a:lnTo>
                  <a:pt x="140493" y="1191"/>
                </a:lnTo>
                <a:cubicBezTo>
                  <a:pt x="140493" y="29960"/>
                  <a:pt x="146324" y="57367"/>
                  <a:pt x="156867" y="82294"/>
                </a:cubicBezTo>
                <a:cubicBezTo>
                  <a:pt x="171709" y="104308"/>
                  <a:pt x="179407" y="123940"/>
                  <a:pt x="201393" y="148335"/>
                </a:cubicBezTo>
                <a:lnTo>
                  <a:pt x="102034" y="247694"/>
                </a:lnTo>
                <a:lnTo>
                  <a:pt x="59579" y="196238"/>
                </a:lnTo>
                <a:cubicBezTo>
                  <a:pt x="21964" y="140561"/>
                  <a:pt x="0" y="73441"/>
                  <a:pt x="0" y="1191"/>
                </a:cubicBez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56" name="Text Placeholder 155">
            <a:extLst>
              <a:ext uri="{FF2B5EF4-FFF2-40B4-BE49-F238E27FC236}">
                <a16:creationId xmlns:a16="http://schemas.microsoft.com/office/drawing/2014/main" id="{1B8550E9-64CF-48AA-BB90-B13A3EA0B167}"/>
              </a:ext>
            </a:extLst>
          </p:cNvPr>
          <p:cNvSpPr>
            <a:spLocks noGrp="1"/>
          </p:cNvSpPr>
          <p:nvPr>
            <p:ph type="body" sz="quarter" idx="50" hasCustomPrompt="1"/>
          </p:nvPr>
        </p:nvSpPr>
        <p:spPr>
          <a:xfrm>
            <a:off x="669205" y="5433133"/>
            <a:ext cx="202107" cy="246024"/>
          </a:xfrm>
          <a:custGeom>
            <a:avLst/>
            <a:gdLst>
              <a:gd name="connsiteX0" fmla="*/ 102705 w 202107"/>
              <a:gd name="connsiteY0" fmla="*/ 0 h 246024"/>
              <a:gd name="connsiteX1" fmla="*/ 202107 w 202107"/>
              <a:gd name="connsiteY1" fmla="*/ 99402 h 246024"/>
              <a:gd name="connsiteX2" fmla="*/ 201401 w 202107"/>
              <a:gd name="connsiteY2" fmla="*/ 99878 h 246024"/>
              <a:gd name="connsiteX3" fmla="*/ 140613 w 202107"/>
              <a:gd name="connsiteY3" fmla="*/ 246024 h 246024"/>
              <a:gd name="connsiteX4" fmla="*/ 0 w 202107"/>
              <a:gd name="connsiteY4" fmla="*/ 246024 h 246024"/>
              <a:gd name="connsiteX5" fmla="*/ 6968 w 202107"/>
              <a:gd name="connsiteY5" fmla="*/ 176904 h 246024"/>
              <a:gd name="connsiteX6" fmla="*/ 102057 w 202107"/>
              <a:gd name="connsiteY6" fmla="*/ 534 h 2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07" h="246024">
                <a:moveTo>
                  <a:pt x="102705" y="0"/>
                </a:moveTo>
                <a:lnTo>
                  <a:pt x="202107" y="99402"/>
                </a:lnTo>
                <a:lnTo>
                  <a:pt x="201401" y="99878"/>
                </a:lnTo>
                <a:cubicBezTo>
                  <a:pt x="174483" y="131459"/>
                  <a:pt x="143224" y="174041"/>
                  <a:pt x="140613" y="246024"/>
                </a:cubicBezTo>
                <a:lnTo>
                  <a:pt x="0" y="246024"/>
                </a:lnTo>
                <a:lnTo>
                  <a:pt x="6968" y="176904"/>
                </a:lnTo>
                <a:cubicBezTo>
                  <a:pt x="20909" y="108776"/>
                  <a:pt x="54710" y="47882"/>
                  <a:pt x="102057" y="534"/>
                </a:cubicBez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158" name="Text Placeholder 157">
            <a:extLst>
              <a:ext uri="{FF2B5EF4-FFF2-40B4-BE49-F238E27FC236}">
                <a16:creationId xmlns:a16="http://schemas.microsoft.com/office/drawing/2014/main" id="{52933E24-F574-4EE0-BD9F-02C46F51AC5E}"/>
              </a:ext>
            </a:extLst>
          </p:cNvPr>
          <p:cNvSpPr>
            <a:spLocks noGrp="1"/>
          </p:cNvSpPr>
          <p:nvPr>
            <p:ph type="body" sz="quarter" idx="51" hasCustomPrompt="1"/>
          </p:nvPr>
        </p:nvSpPr>
        <p:spPr>
          <a:xfrm>
            <a:off x="769530" y="5333872"/>
            <a:ext cx="246033" cy="201045"/>
          </a:xfrm>
          <a:custGeom>
            <a:avLst/>
            <a:gdLst>
              <a:gd name="connsiteX0" fmla="*/ 246029 w 246033"/>
              <a:gd name="connsiteY0" fmla="*/ 0 h 201045"/>
              <a:gd name="connsiteX1" fmla="*/ 246033 w 246033"/>
              <a:gd name="connsiteY1" fmla="*/ 1 h 201045"/>
              <a:gd name="connsiteX2" fmla="*/ 246033 w 246033"/>
              <a:gd name="connsiteY2" fmla="*/ 140494 h 201045"/>
              <a:gd name="connsiteX3" fmla="*/ 246029 w 246033"/>
              <a:gd name="connsiteY3" fmla="*/ 140493 h 201045"/>
              <a:gd name="connsiteX4" fmla="*/ 164926 w 246033"/>
              <a:gd name="connsiteY4" fmla="*/ 156867 h 201045"/>
              <a:gd name="connsiteX5" fmla="*/ 99402 w 246033"/>
              <a:gd name="connsiteY5" fmla="*/ 201045 h 201045"/>
              <a:gd name="connsiteX6" fmla="*/ 0 w 246033"/>
              <a:gd name="connsiteY6" fmla="*/ 101643 h 201045"/>
              <a:gd name="connsiteX7" fmla="*/ 50982 w 246033"/>
              <a:gd name="connsiteY7" fmla="*/ 59579 h 201045"/>
              <a:gd name="connsiteX8" fmla="*/ 246029 w 246033"/>
              <a:gd name="connsiteY8" fmla="*/ 0 h 2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33" h="201045">
                <a:moveTo>
                  <a:pt x="246029" y="0"/>
                </a:moveTo>
                <a:cubicBezTo>
                  <a:pt x="246030" y="0"/>
                  <a:pt x="246032" y="1"/>
                  <a:pt x="246033" y="1"/>
                </a:cubicBezTo>
                <a:lnTo>
                  <a:pt x="246033" y="140494"/>
                </a:lnTo>
                <a:cubicBezTo>
                  <a:pt x="246032" y="140494"/>
                  <a:pt x="246030" y="140493"/>
                  <a:pt x="246029" y="140493"/>
                </a:cubicBezTo>
                <a:cubicBezTo>
                  <a:pt x="217261" y="140493"/>
                  <a:pt x="189854" y="146324"/>
                  <a:pt x="164926" y="156867"/>
                </a:cubicBezTo>
                <a:cubicBezTo>
                  <a:pt x="143085" y="171593"/>
                  <a:pt x="116480" y="179175"/>
                  <a:pt x="99402" y="201045"/>
                </a:cubicBezTo>
                <a:lnTo>
                  <a:pt x="0" y="101643"/>
                </a:lnTo>
                <a:lnTo>
                  <a:pt x="50982" y="59579"/>
                </a:lnTo>
                <a:cubicBezTo>
                  <a:pt x="106660" y="21964"/>
                  <a:pt x="173780" y="0"/>
                  <a:pt x="246029" y="0"/>
                </a:cubicBezTo>
                <a:close/>
              </a:path>
            </a:pathLst>
          </a:custGeom>
          <a:solidFill>
            <a:schemeClr val="bg1"/>
          </a:solidFill>
        </p:spPr>
        <p:txBody>
          <a:bodyPr wrap="square" anchor="ctr">
            <a:noAutofit/>
          </a:bodyPr>
          <a:lstStyle>
            <a:lvl1pPr>
              <a:lnSpc>
                <a:spcPct val="100000"/>
              </a:lnSpc>
              <a:spcBef>
                <a:spcPts val="0"/>
              </a:spcBef>
              <a:defRPr sz="133" b="0">
                <a:solidFill>
                  <a:schemeClr val="bg2"/>
                </a:solidFill>
              </a:defRPr>
            </a:lvl1pPr>
            <a:lvl2pPr marL="182554" indent="0">
              <a:buNone/>
              <a:defRPr/>
            </a:lvl2pPr>
          </a:lstStyle>
          <a:p>
            <a:pPr lvl="0"/>
            <a:r>
              <a:rPr lang="en-US"/>
              <a:t> </a:t>
            </a:r>
          </a:p>
        </p:txBody>
      </p:sp>
      <p:sp>
        <p:nvSpPr>
          <p:cNvPr id="58" name="Text Placeholder 5">
            <a:extLst>
              <a:ext uri="{FF2B5EF4-FFF2-40B4-BE49-F238E27FC236}">
                <a16:creationId xmlns:a16="http://schemas.microsoft.com/office/drawing/2014/main" id="{19AB47D7-8EF7-47C5-B18B-C73CF0414C2C}"/>
              </a:ext>
            </a:extLst>
          </p:cNvPr>
          <p:cNvSpPr>
            <a:spLocks noGrp="1"/>
          </p:cNvSpPr>
          <p:nvPr>
            <p:ph type="body" sz="quarter" idx="52" hasCustomPrompt="1"/>
          </p:nvPr>
        </p:nvSpPr>
        <p:spPr>
          <a:xfrm>
            <a:off x="2286003" y="6116934"/>
            <a:ext cx="761999" cy="109535"/>
          </a:xfrm>
        </p:spPr>
        <p:txBody>
          <a:bodyPr anchor="ctr"/>
          <a:lstStyle>
            <a:lvl1pPr>
              <a:lnSpc>
                <a:spcPct val="100000"/>
              </a:lnSpc>
              <a:spcBef>
                <a:spcPts val="0"/>
              </a:spcBef>
              <a:defRPr sz="651" b="1">
                <a:solidFill>
                  <a:schemeClr val="bg1"/>
                </a:solidFill>
                <a:latin typeface="+mj-lt"/>
              </a:defRPr>
            </a:lvl1pPr>
            <a:lvl2pPr marL="182554" indent="0">
              <a:buNone/>
              <a:defRPr/>
            </a:lvl2pPr>
          </a:lstStyle>
          <a:p>
            <a:pPr lvl="0"/>
            <a:r>
              <a:rPr lang="en-US"/>
              <a:t>Funding type</a:t>
            </a:r>
          </a:p>
        </p:txBody>
      </p:sp>
      <p:sp>
        <p:nvSpPr>
          <p:cNvPr id="59" name="Text Placeholder 5">
            <a:extLst>
              <a:ext uri="{FF2B5EF4-FFF2-40B4-BE49-F238E27FC236}">
                <a16:creationId xmlns:a16="http://schemas.microsoft.com/office/drawing/2014/main" id="{041D1E17-36F5-485B-A5EF-AA307C307C2B}"/>
              </a:ext>
            </a:extLst>
          </p:cNvPr>
          <p:cNvSpPr>
            <a:spLocks noGrp="1"/>
          </p:cNvSpPr>
          <p:nvPr>
            <p:ph type="body" sz="quarter" idx="53" hasCustomPrompt="1"/>
          </p:nvPr>
        </p:nvSpPr>
        <p:spPr>
          <a:xfrm>
            <a:off x="2286003" y="6498351"/>
            <a:ext cx="761999" cy="109535"/>
          </a:xfrm>
        </p:spPr>
        <p:txBody>
          <a:bodyPr anchor="ctr"/>
          <a:lstStyle>
            <a:lvl1pPr>
              <a:lnSpc>
                <a:spcPct val="100000"/>
              </a:lnSpc>
              <a:spcBef>
                <a:spcPts val="0"/>
              </a:spcBef>
              <a:defRPr sz="651" b="1">
                <a:solidFill>
                  <a:schemeClr val="bg1"/>
                </a:solidFill>
                <a:latin typeface="+mj-lt"/>
              </a:defRPr>
            </a:lvl1pPr>
            <a:lvl2pPr marL="182554" indent="0">
              <a:buNone/>
              <a:defRPr/>
            </a:lvl2pPr>
          </a:lstStyle>
          <a:p>
            <a:pPr lvl="0"/>
            <a:r>
              <a:rPr lang="en-US"/>
              <a:t>Funding type</a:t>
            </a:r>
          </a:p>
        </p:txBody>
      </p:sp>
      <p:sp>
        <p:nvSpPr>
          <p:cNvPr id="77" name="Text Placeholder 76">
            <a:extLst>
              <a:ext uri="{FF2B5EF4-FFF2-40B4-BE49-F238E27FC236}">
                <a16:creationId xmlns:a16="http://schemas.microsoft.com/office/drawing/2014/main" id="{28D3F71B-32F6-44CC-8D95-1CBBDE4DD8D3}"/>
              </a:ext>
            </a:extLst>
          </p:cNvPr>
          <p:cNvSpPr>
            <a:spLocks noGrp="1"/>
          </p:cNvSpPr>
          <p:nvPr>
            <p:ph type="body" sz="quarter" idx="63" hasCustomPrompt="1"/>
          </p:nvPr>
        </p:nvSpPr>
        <p:spPr>
          <a:xfrm>
            <a:off x="810358" y="5474258"/>
            <a:ext cx="415404" cy="415404"/>
          </a:xfrm>
          <a:custGeom>
            <a:avLst/>
            <a:gdLst>
              <a:gd name="connsiteX0" fmla="*/ 207702 w 415404"/>
              <a:gd name="connsiteY0" fmla="*/ 0 h 415404"/>
              <a:gd name="connsiteX1" fmla="*/ 415404 w 415404"/>
              <a:gd name="connsiteY1" fmla="*/ 207702 h 415404"/>
              <a:gd name="connsiteX2" fmla="*/ 207702 w 415404"/>
              <a:gd name="connsiteY2" fmla="*/ 415404 h 415404"/>
              <a:gd name="connsiteX3" fmla="*/ 0 w 415404"/>
              <a:gd name="connsiteY3" fmla="*/ 207702 h 415404"/>
              <a:gd name="connsiteX4" fmla="*/ 207702 w 415404"/>
              <a:gd name="connsiteY4" fmla="*/ 0 h 41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04" h="415404">
                <a:moveTo>
                  <a:pt x="207702" y="0"/>
                </a:moveTo>
                <a:cubicBezTo>
                  <a:pt x="322413" y="0"/>
                  <a:pt x="415404" y="92991"/>
                  <a:pt x="415404" y="207702"/>
                </a:cubicBezTo>
                <a:cubicBezTo>
                  <a:pt x="415404" y="322413"/>
                  <a:pt x="322413" y="415404"/>
                  <a:pt x="207702" y="415404"/>
                </a:cubicBezTo>
                <a:cubicBezTo>
                  <a:pt x="92991" y="415404"/>
                  <a:pt x="0" y="322413"/>
                  <a:pt x="0" y="207702"/>
                </a:cubicBezTo>
                <a:cubicBezTo>
                  <a:pt x="0" y="92991"/>
                  <a:pt x="92991" y="0"/>
                  <a:pt x="207702" y="0"/>
                </a:cubicBezTo>
                <a:close/>
              </a:path>
            </a:pathLst>
          </a:custGeom>
          <a:noFill/>
        </p:spPr>
        <p:txBody>
          <a:bodyPr wrap="square" anchor="ctr">
            <a:noAutofit/>
          </a:bodyPr>
          <a:lstStyle>
            <a:lvl1pPr algn="ctr">
              <a:lnSpc>
                <a:spcPct val="100000"/>
              </a:lnSpc>
              <a:spcBef>
                <a:spcPts val="0"/>
              </a:spcBef>
              <a:defRPr sz="1000" b="1">
                <a:solidFill>
                  <a:schemeClr val="bg2"/>
                </a:solidFill>
              </a:defRPr>
            </a:lvl1pPr>
          </a:lstStyle>
          <a:p>
            <a:pPr lvl="0"/>
            <a:r>
              <a:rPr lang="en-GB"/>
              <a:t>XX%</a:t>
            </a:r>
          </a:p>
        </p:txBody>
      </p:sp>
    </p:spTree>
    <p:extLst>
      <p:ext uri="{BB962C8B-B14F-4D97-AF65-F5344CB8AC3E}">
        <p14:creationId xmlns:p14="http://schemas.microsoft.com/office/powerpoint/2010/main" val="20671962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93E1C0E-6E62-43B8-A42B-F5AC4E6A6AE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7" name="Text Placeholder 6">
            <a:extLst>
              <a:ext uri="{FF2B5EF4-FFF2-40B4-BE49-F238E27FC236}">
                <a16:creationId xmlns:a16="http://schemas.microsoft.com/office/drawing/2014/main" id="{F3E34BEB-9F1A-4276-8497-876C55A91815}"/>
              </a:ext>
            </a:extLst>
          </p:cNvPr>
          <p:cNvSpPr>
            <a:spLocks noGrp="1"/>
          </p:cNvSpPr>
          <p:nvPr>
            <p:ph type="body" sz="quarter" idx="14" hasCustomPrompt="1"/>
          </p:nvPr>
        </p:nvSpPr>
        <p:spPr>
          <a:xfrm>
            <a:off x="1905000" y="1289051"/>
            <a:ext cx="8382000" cy="2667000"/>
          </a:xfrm>
        </p:spPr>
        <p:txBody>
          <a:bodyPr anchor="b"/>
          <a:lstStyle>
            <a:lvl1pPr algn="ctr">
              <a:lnSpc>
                <a:spcPct val="118000"/>
              </a:lnSpc>
              <a:defRPr sz="3000" b="1">
                <a:solidFill>
                  <a:schemeClr val="bg1"/>
                </a:solidFill>
              </a:defRPr>
            </a:lvl1pPr>
          </a:lstStyle>
          <a:p>
            <a:pPr lvl="0"/>
            <a:r>
              <a:rPr lang="en-US"/>
              <a:t>“Quote goes here”</a:t>
            </a:r>
          </a:p>
        </p:txBody>
      </p:sp>
      <p:sp>
        <p:nvSpPr>
          <p:cNvPr id="10" name="Text Placeholder 9">
            <a:extLst>
              <a:ext uri="{FF2B5EF4-FFF2-40B4-BE49-F238E27FC236}">
                <a16:creationId xmlns:a16="http://schemas.microsoft.com/office/drawing/2014/main" id="{55F7212F-C901-4288-A012-85B26937E4EB}"/>
              </a:ext>
            </a:extLst>
          </p:cNvPr>
          <p:cNvSpPr>
            <a:spLocks noGrp="1"/>
          </p:cNvSpPr>
          <p:nvPr>
            <p:ph type="body" sz="quarter" idx="15" hasCustomPrompt="1"/>
          </p:nvPr>
        </p:nvSpPr>
        <p:spPr>
          <a:xfrm>
            <a:off x="5274470" y="4451349"/>
            <a:ext cx="3488532" cy="247651"/>
          </a:xfrm>
        </p:spPr>
        <p:txBody>
          <a:bodyPr anchor="b"/>
          <a:lstStyle>
            <a:lvl1pPr>
              <a:lnSpc>
                <a:spcPct val="100000"/>
              </a:lnSpc>
              <a:spcBef>
                <a:spcPts val="0"/>
              </a:spcBef>
              <a:defRPr b="1">
                <a:solidFill>
                  <a:schemeClr val="accent1"/>
                </a:solidFill>
              </a:defRPr>
            </a:lvl1pPr>
          </a:lstStyle>
          <a:p>
            <a:pPr lvl="0"/>
            <a:r>
              <a:rPr lang="en-US"/>
              <a:t>Full Name</a:t>
            </a:r>
            <a:endParaRPr lang="en-GB"/>
          </a:p>
        </p:txBody>
      </p:sp>
      <p:sp>
        <p:nvSpPr>
          <p:cNvPr id="22" name="Text Placeholder 9">
            <a:extLst>
              <a:ext uri="{FF2B5EF4-FFF2-40B4-BE49-F238E27FC236}">
                <a16:creationId xmlns:a16="http://schemas.microsoft.com/office/drawing/2014/main" id="{086CBB79-BB44-463D-A40E-F3FB39094689}"/>
              </a:ext>
            </a:extLst>
          </p:cNvPr>
          <p:cNvSpPr>
            <a:spLocks noGrp="1"/>
          </p:cNvSpPr>
          <p:nvPr>
            <p:ph type="body" sz="quarter" idx="16" hasCustomPrompt="1"/>
          </p:nvPr>
        </p:nvSpPr>
        <p:spPr>
          <a:xfrm>
            <a:off x="5274470" y="4782345"/>
            <a:ext cx="3488532" cy="247651"/>
          </a:xfrm>
        </p:spPr>
        <p:txBody>
          <a:bodyPr anchor="t"/>
          <a:lstStyle>
            <a:lvl1pPr>
              <a:lnSpc>
                <a:spcPct val="100000"/>
              </a:lnSpc>
              <a:spcBef>
                <a:spcPts val="0"/>
              </a:spcBef>
              <a:defRPr b="0" i="1">
                <a:solidFill>
                  <a:schemeClr val="tx2"/>
                </a:solidFill>
              </a:defRPr>
            </a:lvl1pPr>
          </a:lstStyle>
          <a:p>
            <a:pPr lvl="0"/>
            <a:r>
              <a:rPr lang="en-US"/>
              <a:t>Job Title</a:t>
            </a:r>
            <a:endParaRPr lang="en-GB"/>
          </a:p>
        </p:txBody>
      </p:sp>
      <p:sp>
        <p:nvSpPr>
          <p:cNvPr id="23" name="Text Placeholder 9">
            <a:extLst>
              <a:ext uri="{FF2B5EF4-FFF2-40B4-BE49-F238E27FC236}">
                <a16:creationId xmlns:a16="http://schemas.microsoft.com/office/drawing/2014/main" id="{153140A9-977B-4705-A989-8CD16CBD5BD5}"/>
              </a:ext>
            </a:extLst>
          </p:cNvPr>
          <p:cNvSpPr>
            <a:spLocks noGrp="1"/>
          </p:cNvSpPr>
          <p:nvPr>
            <p:ph type="body" sz="quarter" idx="17" hasCustomPrompt="1"/>
          </p:nvPr>
        </p:nvSpPr>
        <p:spPr>
          <a:xfrm>
            <a:off x="5274470" y="5029996"/>
            <a:ext cx="3488532" cy="247651"/>
          </a:xfrm>
        </p:spPr>
        <p:txBody>
          <a:bodyPr anchor="t"/>
          <a:lstStyle>
            <a:lvl1pPr>
              <a:lnSpc>
                <a:spcPct val="100000"/>
              </a:lnSpc>
              <a:spcBef>
                <a:spcPts val="0"/>
              </a:spcBef>
              <a:defRPr b="0" i="1">
                <a:solidFill>
                  <a:schemeClr val="tx2"/>
                </a:solidFill>
              </a:defRPr>
            </a:lvl1pPr>
          </a:lstStyle>
          <a:p>
            <a:pPr lvl="0"/>
            <a:r>
              <a:rPr lang="en-US"/>
              <a:t>Company Name</a:t>
            </a:r>
            <a:endParaRPr lang="en-GB"/>
          </a:p>
        </p:txBody>
      </p:sp>
      <p:sp>
        <p:nvSpPr>
          <p:cNvPr id="24" name="Picture Placeholder 23">
            <a:extLst>
              <a:ext uri="{FF2B5EF4-FFF2-40B4-BE49-F238E27FC236}">
                <a16:creationId xmlns:a16="http://schemas.microsoft.com/office/drawing/2014/main" id="{E94ACEEE-8FAD-4368-8A2D-AC8E494F9EB5}"/>
              </a:ext>
            </a:extLst>
          </p:cNvPr>
          <p:cNvSpPr>
            <a:spLocks noGrp="1"/>
          </p:cNvSpPr>
          <p:nvPr>
            <p:ph type="pic" sz="quarter" idx="18" hasCustomPrompt="1"/>
          </p:nvPr>
        </p:nvSpPr>
        <p:spPr>
          <a:xfrm>
            <a:off x="4000501" y="4356101"/>
            <a:ext cx="1004891" cy="1004891"/>
          </a:xfrm>
          <a:custGeom>
            <a:avLst/>
            <a:gdLst>
              <a:gd name="connsiteX0" fmla="*/ 502445 w 1004890"/>
              <a:gd name="connsiteY0" fmla="*/ 0 h 1004890"/>
              <a:gd name="connsiteX1" fmla="*/ 1004890 w 1004890"/>
              <a:gd name="connsiteY1" fmla="*/ 502445 h 1004890"/>
              <a:gd name="connsiteX2" fmla="*/ 502445 w 1004890"/>
              <a:gd name="connsiteY2" fmla="*/ 1004890 h 1004890"/>
              <a:gd name="connsiteX3" fmla="*/ 0 w 1004890"/>
              <a:gd name="connsiteY3" fmla="*/ 502445 h 1004890"/>
              <a:gd name="connsiteX4" fmla="*/ 502445 w 1004890"/>
              <a:gd name="connsiteY4" fmla="*/ 0 h 100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90" h="1004890">
                <a:moveTo>
                  <a:pt x="502445" y="0"/>
                </a:moveTo>
                <a:cubicBezTo>
                  <a:pt x="779938" y="0"/>
                  <a:pt x="1004890" y="224952"/>
                  <a:pt x="1004890" y="502445"/>
                </a:cubicBezTo>
                <a:cubicBezTo>
                  <a:pt x="1004890" y="779938"/>
                  <a:pt x="779938" y="1004890"/>
                  <a:pt x="502445" y="1004890"/>
                </a:cubicBezTo>
                <a:cubicBezTo>
                  <a:pt x="224952" y="1004890"/>
                  <a:pt x="0" y="779938"/>
                  <a:pt x="0" y="502445"/>
                </a:cubicBezTo>
                <a:cubicBezTo>
                  <a:pt x="0" y="224952"/>
                  <a:pt x="224952" y="0"/>
                  <a:pt x="502445" y="0"/>
                </a:cubicBezTo>
                <a:close/>
              </a:path>
            </a:pathLst>
          </a:custGeom>
          <a:solidFill>
            <a:schemeClr val="bg2">
              <a:lumMod val="75000"/>
            </a:schemeClr>
          </a:solidFill>
        </p:spPr>
        <p:txBody>
          <a:bodyPr wrap="square" anchor="ctr">
            <a:noAutofit/>
          </a:bodyPr>
          <a:lstStyle>
            <a:lvl1pPr algn="ctr">
              <a:spcBef>
                <a:spcPts val="0"/>
              </a:spcBef>
              <a:defRPr sz="900"/>
            </a:lvl1pPr>
          </a:lstStyle>
          <a:p>
            <a:r>
              <a:rPr lang="en-GB"/>
              <a:t>Profile Photo</a:t>
            </a:r>
          </a:p>
        </p:txBody>
      </p:sp>
    </p:spTree>
    <p:extLst>
      <p:ext uri="{BB962C8B-B14F-4D97-AF65-F5344CB8AC3E}">
        <p14:creationId xmlns:p14="http://schemas.microsoft.com/office/powerpoint/2010/main" val="29185117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C08166-EBF3-47F2-A48B-A01D7AFB6C9A}"/>
              </a:ext>
            </a:extLst>
          </p:cNvPr>
          <p:cNvSpPr/>
          <p:nvPr/>
        </p:nvSpPr>
        <p:spPr>
          <a:xfrm>
            <a:off x="0" y="0"/>
            <a:ext cx="12192000" cy="6858000"/>
          </a:xfrm>
          <a:prstGeom prst="rect">
            <a:avLst/>
          </a:prstGeom>
          <a:gradFill>
            <a:gsLst>
              <a:gs pos="30000">
                <a:schemeClr val="bg1"/>
              </a:gs>
              <a:gs pos="100000">
                <a:schemeClr val="accent1">
                  <a:alpha val="6000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6" name="Graphic 5">
            <a:extLst>
              <a:ext uri="{FF2B5EF4-FFF2-40B4-BE49-F238E27FC236}">
                <a16:creationId xmlns:a16="http://schemas.microsoft.com/office/drawing/2014/main" id="{5A161CED-EFD2-48CD-81BB-A791F5DF950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44000" y="4298949"/>
            <a:ext cx="3048000" cy="2559051"/>
          </a:xfrm>
          <a:prstGeom prst="rect">
            <a:avLst/>
          </a:prstGeom>
        </p:spPr>
      </p:pic>
      <p:pic>
        <p:nvPicPr>
          <p:cNvPr id="8" name="Graphic 7">
            <a:extLst>
              <a:ext uri="{FF2B5EF4-FFF2-40B4-BE49-F238E27FC236}">
                <a16:creationId xmlns:a16="http://schemas.microsoft.com/office/drawing/2014/main" id="{1C50C651-0B70-4C39-923D-9387AF8C24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0749" y="2"/>
            <a:ext cx="3651251" cy="1714500"/>
          </a:xfrm>
          <a:prstGeom prst="rect">
            <a:avLst/>
          </a:prstGeom>
        </p:spPr>
      </p:pic>
      <p:sp>
        <p:nvSpPr>
          <p:cNvPr id="2" name="Title 1">
            <a:extLst>
              <a:ext uri="{FF2B5EF4-FFF2-40B4-BE49-F238E27FC236}">
                <a16:creationId xmlns:a16="http://schemas.microsoft.com/office/drawing/2014/main" id="{A97AED01-A58B-425D-8FCE-B53B4BEE7459}"/>
              </a:ext>
            </a:extLst>
          </p:cNvPr>
          <p:cNvSpPr>
            <a:spLocks noGrp="1"/>
          </p:cNvSpPr>
          <p:nvPr>
            <p:ph type="title"/>
          </p:nvPr>
        </p:nvSpPr>
        <p:spPr>
          <a:xfrm>
            <a:off x="1047749" y="2571752"/>
            <a:ext cx="5048251" cy="1524001"/>
          </a:xfrm>
        </p:spPr>
        <p:txBody>
          <a:bodyPr anchor="ctr"/>
          <a:lstStyle>
            <a:lvl1pPr>
              <a:lnSpc>
                <a:spcPct val="118000"/>
              </a:lnSpc>
              <a:defRPr>
                <a:solidFill>
                  <a:schemeClr val="bg2"/>
                </a:solidFill>
              </a:defRPr>
            </a:lvl1pPr>
          </a:lstStyle>
          <a:p>
            <a:r>
              <a:rPr lang="en-US"/>
              <a:t>Click to edit Master title style</a:t>
            </a:r>
            <a:endParaRPr lang="en-GB"/>
          </a:p>
        </p:txBody>
      </p:sp>
      <p:sp>
        <p:nvSpPr>
          <p:cNvPr id="13" name="Picture Placeholder 12">
            <a:extLst>
              <a:ext uri="{FF2B5EF4-FFF2-40B4-BE49-F238E27FC236}">
                <a16:creationId xmlns:a16="http://schemas.microsoft.com/office/drawing/2014/main" id="{4A2F14EC-429B-4E5A-A688-975F8AB1F86B}"/>
              </a:ext>
            </a:extLst>
          </p:cNvPr>
          <p:cNvSpPr>
            <a:spLocks noGrp="1"/>
          </p:cNvSpPr>
          <p:nvPr>
            <p:ph type="pic" sz="quarter" idx="10"/>
          </p:nvPr>
        </p:nvSpPr>
        <p:spPr>
          <a:xfrm>
            <a:off x="6953251"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14" name="Date Placeholder 1">
            <a:extLst>
              <a:ext uri="{FF2B5EF4-FFF2-40B4-BE49-F238E27FC236}">
                <a16:creationId xmlns:a16="http://schemas.microsoft.com/office/drawing/2014/main" id="{44480FCA-0908-4D4A-A99C-2D713D78352C}"/>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5" name="Footer Placeholder 20">
            <a:extLst>
              <a:ext uri="{FF2B5EF4-FFF2-40B4-BE49-F238E27FC236}">
                <a16:creationId xmlns:a16="http://schemas.microsoft.com/office/drawing/2014/main" id="{10F79B51-B39E-4F65-B7BD-873CF357384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6" name="Slide Number Placeholder 21">
            <a:extLst>
              <a:ext uri="{FF2B5EF4-FFF2-40B4-BE49-F238E27FC236}">
                <a16:creationId xmlns:a16="http://schemas.microsoft.com/office/drawing/2014/main" id="{0F66B736-53BC-4B43-9884-D87A6BB2CAB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17" name="Graphic 16">
            <a:extLst>
              <a:ext uri="{FF2B5EF4-FFF2-40B4-BE49-F238E27FC236}">
                <a16:creationId xmlns:a16="http://schemas.microsoft.com/office/drawing/2014/main" id="{3C73452B-6EB9-4D9E-A42C-C69734C825D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6" y="6131143"/>
            <a:ext cx="631603" cy="465439"/>
          </a:xfrm>
          <a:prstGeom prst="rect">
            <a:avLst/>
          </a:prstGeom>
        </p:spPr>
      </p:pic>
    </p:spTree>
    <p:extLst>
      <p:ext uri="{BB962C8B-B14F-4D97-AF65-F5344CB8AC3E}">
        <p14:creationId xmlns:p14="http://schemas.microsoft.com/office/powerpoint/2010/main" val="8667121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52D40CC-F826-49AE-9261-8BBCCFFE3AE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333500" y="2571749"/>
            <a:ext cx="9525000" cy="1619251"/>
          </a:xfrm>
        </p:spPr>
        <p:txBody>
          <a:bodyPr anchor="ctr"/>
          <a:lstStyle>
            <a:lvl1pPr algn="ctr">
              <a:lnSpc>
                <a:spcPct val="100000"/>
              </a:lnSpc>
              <a:defRPr sz="4000" b="0">
                <a:solidFill>
                  <a:schemeClr val="bg2"/>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Tree>
    <p:extLst>
      <p:ext uri="{BB962C8B-B14F-4D97-AF65-F5344CB8AC3E}">
        <p14:creationId xmlns:p14="http://schemas.microsoft.com/office/powerpoint/2010/main" val="20431215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edia Content with Montage Tiles">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E39D13-0194-4BC7-A316-BDCFC990C825}"/>
              </a:ext>
            </a:extLst>
          </p:cNvPr>
          <p:cNvSpPr/>
          <p:nvPr/>
        </p:nvSpPr>
        <p:spPr>
          <a:xfrm>
            <a:off x="-5861" y="2"/>
            <a:ext cx="38158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2" y="0"/>
            <a:ext cx="3804137" cy="6858000"/>
          </a:xfrm>
          <a:noFill/>
        </p:spPr>
        <p:txBody>
          <a:bodyPr anchor="ctr"/>
          <a:lstStyle>
            <a:lvl1pPr algn="ctr">
              <a:spcBef>
                <a:spcPts val="0"/>
              </a:spcBef>
              <a:defRPr sz="1251"/>
            </a:lvl1pPr>
          </a:lstStyle>
          <a:p>
            <a:r>
              <a:rPr lang="en-US"/>
              <a:t>Click icon to add picture</a:t>
            </a:r>
            <a:endParaRPr lang="en-GB"/>
          </a:p>
        </p:txBody>
      </p:sp>
      <p:pic>
        <p:nvPicPr>
          <p:cNvPr id="28" name="Graphic 27">
            <a:extLst>
              <a:ext uri="{FF2B5EF4-FFF2-40B4-BE49-F238E27FC236}">
                <a16:creationId xmlns:a16="http://schemas.microsoft.com/office/drawing/2014/main" id="{519A518E-45DA-4D18-9311-0D291E707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4" name="Rectangle 3">
            <a:extLst>
              <a:ext uri="{FF2B5EF4-FFF2-40B4-BE49-F238E27FC236}">
                <a16:creationId xmlns:a16="http://schemas.microsoft.com/office/drawing/2014/main" id="{4A8965FA-6142-4AC5-9F64-D778FA7AED69}"/>
              </a:ext>
            </a:extLst>
          </p:cNvPr>
          <p:cNvSpPr/>
          <p:nvPr/>
        </p:nvSpPr>
        <p:spPr>
          <a:xfrm>
            <a:off x="3810000" y="0"/>
            <a:ext cx="2286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2" name="Rectangle 11">
            <a:extLst>
              <a:ext uri="{FF2B5EF4-FFF2-40B4-BE49-F238E27FC236}">
                <a16:creationId xmlns:a16="http://schemas.microsoft.com/office/drawing/2014/main" id="{C8F87355-AC67-4508-86E8-634D07FC418D}"/>
              </a:ext>
            </a:extLst>
          </p:cNvPr>
          <p:cNvSpPr/>
          <p:nvPr/>
        </p:nvSpPr>
        <p:spPr>
          <a:xfrm>
            <a:off x="3810000" y="2286001"/>
            <a:ext cx="22860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3" name="Rectangle 12">
            <a:extLst>
              <a:ext uri="{FF2B5EF4-FFF2-40B4-BE49-F238E27FC236}">
                <a16:creationId xmlns:a16="http://schemas.microsoft.com/office/drawing/2014/main" id="{C81EE1F5-ADCD-4D10-A890-40D3EE30CADC}"/>
              </a:ext>
            </a:extLst>
          </p:cNvPr>
          <p:cNvSpPr/>
          <p:nvPr/>
        </p:nvSpPr>
        <p:spPr>
          <a:xfrm>
            <a:off x="3810000" y="4572001"/>
            <a:ext cx="2286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9" name="Content Placeholder 8">
            <a:extLst>
              <a:ext uri="{FF2B5EF4-FFF2-40B4-BE49-F238E27FC236}">
                <a16:creationId xmlns:a16="http://schemas.microsoft.com/office/drawing/2014/main" id="{76584FD9-9C24-4DC0-B3F9-E5FD79F56FB9}"/>
              </a:ext>
            </a:extLst>
          </p:cNvPr>
          <p:cNvSpPr>
            <a:spLocks noGrp="1"/>
          </p:cNvSpPr>
          <p:nvPr>
            <p:ph sz="quarter" idx="13" hasCustomPrompt="1"/>
          </p:nvPr>
        </p:nvSpPr>
        <p:spPr>
          <a:xfrm>
            <a:off x="4185139" y="381002"/>
            <a:ext cx="1529863" cy="1529863"/>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6" name="Content Placeholder 8">
            <a:extLst>
              <a:ext uri="{FF2B5EF4-FFF2-40B4-BE49-F238E27FC236}">
                <a16:creationId xmlns:a16="http://schemas.microsoft.com/office/drawing/2014/main" id="{549BAAD0-BB14-4150-ACC8-D35075135A74}"/>
              </a:ext>
            </a:extLst>
          </p:cNvPr>
          <p:cNvSpPr>
            <a:spLocks noGrp="1"/>
          </p:cNvSpPr>
          <p:nvPr>
            <p:ph sz="quarter" idx="14" hasCustomPrompt="1"/>
          </p:nvPr>
        </p:nvSpPr>
        <p:spPr>
          <a:xfrm>
            <a:off x="4185139" y="2667002"/>
            <a:ext cx="1529863" cy="1529863"/>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7" name="Content Placeholder 8">
            <a:extLst>
              <a:ext uri="{FF2B5EF4-FFF2-40B4-BE49-F238E27FC236}">
                <a16:creationId xmlns:a16="http://schemas.microsoft.com/office/drawing/2014/main" id="{4455B05F-1648-41EE-AF8C-6F85A45FA9B4}"/>
              </a:ext>
            </a:extLst>
          </p:cNvPr>
          <p:cNvSpPr>
            <a:spLocks noGrp="1"/>
          </p:cNvSpPr>
          <p:nvPr>
            <p:ph sz="quarter" idx="15" hasCustomPrompt="1"/>
          </p:nvPr>
        </p:nvSpPr>
        <p:spPr>
          <a:xfrm>
            <a:off x="4185139" y="4953778"/>
            <a:ext cx="1529863" cy="1529863"/>
          </a:xfrm>
        </p:spPr>
        <p:txBody>
          <a:bodyPr anchor="ctr"/>
          <a:lstStyle>
            <a:lvl1pPr algn="ctr">
              <a:spcBef>
                <a:spcPts val="1000"/>
              </a:spcBef>
              <a:defRPr sz="1500" b="1">
                <a:solidFill>
                  <a:schemeClr val="tx2"/>
                </a:solidFill>
                <a:latin typeface="+mj-lt"/>
              </a:defRPr>
            </a:lvl1pPr>
          </a:lstStyle>
          <a:p>
            <a:pPr lvl="0"/>
            <a:r>
              <a:rPr lang="en-US"/>
              <a:t>Edit master text</a:t>
            </a:r>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25984" y="952501"/>
            <a:ext cx="4018267"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1F8FDD41-3D50-42CE-8976-D61F9E6438F3}"/>
              </a:ext>
            </a:extLst>
          </p:cNvPr>
          <p:cNvSpPr>
            <a:spLocks noGrp="1"/>
          </p:cNvSpPr>
          <p:nvPr>
            <p:ph sz="quarter" idx="18"/>
          </p:nvPr>
        </p:nvSpPr>
        <p:spPr>
          <a:xfrm>
            <a:off x="7125984" y="2000249"/>
            <a:ext cx="4018267" cy="371475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5">
            <a:extLst>
              <a:ext uri="{FF2B5EF4-FFF2-40B4-BE49-F238E27FC236}">
                <a16:creationId xmlns:a16="http://schemas.microsoft.com/office/drawing/2014/main" id="{FA0889BA-9C80-44D0-9FB3-67CFA061BD9E}"/>
              </a:ext>
            </a:extLst>
          </p:cNvPr>
          <p:cNvSpPr>
            <a:spLocks noGrp="1"/>
          </p:cNvSpPr>
          <p:nvPr>
            <p:ph type="body" sz="quarter" idx="19"/>
          </p:nvPr>
        </p:nvSpPr>
        <p:spPr>
          <a:xfrm>
            <a:off x="764380" y="756139"/>
            <a:ext cx="2374281" cy="546431"/>
          </a:xfrm>
        </p:spPr>
        <p:txBody>
          <a:bodyPr anchor="b"/>
          <a:lstStyle>
            <a:lvl1pPr>
              <a:lnSpc>
                <a:spcPct val="118000"/>
              </a:lnSpc>
              <a:spcBef>
                <a:spcPts val="0"/>
              </a:spcBef>
              <a:defRPr sz="1500" b="1">
                <a:solidFill>
                  <a:schemeClr val="accent1"/>
                </a:solidFill>
                <a:latin typeface="+mj-lt"/>
              </a:defRPr>
            </a:lvl1pPr>
            <a:lvl2pPr marL="182554" indent="0">
              <a:buNone/>
              <a:defRPr/>
            </a:lvl2pPr>
          </a:lstStyle>
          <a:p>
            <a:pPr lvl="0"/>
            <a:r>
              <a:rPr lang="en-US"/>
              <a:t>Click to edit Master text styles</a:t>
            </a:r>
          </a:p>
        </p:txBody>
      </p:sp>
      <p:sp>
        <p:nvSpPr>
          <p:cNvPr id="30" name="Text Placeholder 5">
            <a:extLst>
              <a:ext uri="{FF2B5EF4-FFF2-40B4-BE49-F238E27FC236}">
                <a16:creationId xmlns:a16="http://schemas.microsoft.com/office/drawing/2014/main" id="{0E4C35D0-B177-4123-97BD-FFFFA32A5FBF}"/>
              </a:ext>
            </a:extLst>
          </p:cNvPr>
          <p:cNvSpPr>
            <a:spLocks noGrp="1"/>
          </p:cNvSpPr>
          <p:nvPr>
            <p:ph type="body" sz="quarter" idx="20"/>
          </p:nvPr>
        </p:nvSpPr>
        <p:spPr>
          <a:xfrm>
            <a:off x="764380" y="1518139"/>
            <a:ext cx="2374281" cy="767863"/>
          </a:xfrm>
        </p:spPr>
        <p:txBody>
          <a:bodyPr/>
          <a:lstStyle>
            <a:lvl1pPr>
              <a:lnSpc>
                <a:spcPct val="122000"/>
              </a:lnSpc>
              <a:spcBef>
                <a:spcPts val="500"/>
              </a:spcBef>
              <a:defRPr sz="1251" b="0">
                <a:solidFill>
                  <a:schemeClr val="tx2"/>
                </a:solidFill>
              </a:defRPr>
            </a:lvl1pPr>
            <a:lvl2pPr marL="468291" indent="-285737">
              <a:buFont typeface="Arial" panose="020B0604020202020204" pitchFamily="34" charset="0"/>
              <a:buChar char="•"/>
              <a:defRPr sz="1251"/>
            </a:lvl2pPr>
            <a:lvl3pPr>
              <a:defRPr sz="1251"/>
            </a:lvl3pPr>
            <a:lvl4pPr>
              <a:defRPr sz="1251"/>
            </a:lvl4pPr>
            <a:lvl5pPr>
              <a:defRPr sz="12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5">
            <a:extLst>
              <a:ext uri="{FF2B5EF4-FFF2-40B4-BE49-F238E27FC236}">
                <a16:creationId xmlns:a16="http://schemas.microsoft.com/office/drawing/2014/main" id="{E2589658-2DC2-4B56-AE64-A05480F2DF8C}"/>
              </a:ext>
            </a:extLst>
          </p:cNvPr>
          <p:cNvSpPr>
            <a:spLocks noGrp="1"/>
          </p:cNvSpPr>
          <p:nvPr>
            <p:ph type="body" sz="quarter" idx="21"/>
          </p:nvPr>
        </p:nvSpPr>
        <p:spPr>
          <a:xfrm>
            <a:off x="764380" y="2667002"/>
            <a:ext cx="2374281" cy="546431"/>
          </a:xfrm>
        </p:spPr>
        <p:txBody>
          <a:bodyPr anchor="b"/>
          <a:lstStyle>
            <a:lvl1pPr>
              <a:lnSpc>
                <a:spcPct val="118000"/>
              </a:lnSpc>
              <a:spcBef>
                <a:spcPts val="0"/>
              </a:spcBef>
              <a:defRPr sz="1500" b="1">
                <a:solidFill>
                  <a:schemeClr val="accent4"/>
                </a:solidFill>
                <a:latin typeface="+mj-lt"/>
              </a:defRPr>
            </a:lvl1pPr>
            <a:lvl2pPr marL="182554" indent="0">
              <a:buNone/>
              <a:defRPr/>
            </a:lvl2pPr>
          </a:lstStyle>
          <a:p>
            <a:pPr lvl="0"/>
            <a:r>
              <a:rPr lang="en-US"/>
              <a:t>Click to edit Master text styles</a:t>
            </a:r>
          </a:p>
        </p:txBody>
      </p:sp>
      <p:sp>
        <p:nvSpPr>
          <p:cNvPr id="32" name="Text Placeholder 5">
            <a:extLst>
              <a:ext uri="{FF2B5EF4-FFF2-40B4-BE49-F238E27FC236}">
                <a16:creationId xmlns:a16="http://schemas.microsoft.com/office/drawing/2014/main" id="{1AD90053-0B27-4D1F-8481-A322A09EB845}"/>
              </a:ext>
            </a:extLst>
          </p:cNvPr>
          <p:cNvSpPr>
            <a:spLocks noGrp="1"/>
          </p:cNvSpPr>
          <p:nvPr>
            <p:ph type="body" sz="quarter" idx="22"/>
          </p:nvPr>
        </p:nvSpPr>
        <p:spPr>
          <a:xfrm>
            <a:off x="764380" y="3429003"/>
            <a:ext cx="2374281" cy="767863"/>
          </a:xfrm>
        </p:spPr>
        <p:txBody>
          <a:bodyPr/>
          <a:lstStyle>
            <a:lvl1pPr>
              <a:lnSpc>
                <a:spcPct val="122000"/>
              </a:lnSpc>
              <a:spcBef>
                <a:spcPts val="500"/>
              </a:spcBef>
              <a:defRPr sz="1251" b="0">
                <a:solidFill>
                  <a:schemeClr val="tx2"/>
                </a:solidFill>
              </a:defRPr>
            </a:lvl1pPr>
            <a:lvl2pPr marL="468291" indent="-285737">
              <a:buFont typeface="Arial" panose="020B0604020202020204" pitchFamily="34" charset="0"/>
              <a:buChar char="•"/>
              <a:defRPr sz="1251"/>
            </a:lvl2pPr>
            <a:lvl3pPr>
              <a:defRPr sz="1251"/>
            </a:lvl3pPr>
            <a:lvl4pPr>
              <a:defRPr sz="1251"/>
            </a:lvl4pPr>
            <a:lvl5pPr>
              <a:defRPr sz="12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5">
            <a:extLst>
              <a:ext uri="{FF2B5EF4-FFF2-40B4-BE49-F238E27FC236}">
                <a16:creationId xmlns:a16="http://schemas.microsoft.com/office/drawing/2014/main" id="{A8E95512-07D8-4B0B-B258-DADD80B57722}"/>
              </a:ext>
            </a:extLst>
          </p:cNvPr>
          <p:cNvSpPr>
            <a:spLocks noGrp="1"/>
          </p:cNvSpPr>
          <p:nvPr>
            <p:ph type="body" sz="quarter" idx="23"/>
          </p:nvPr>
        </p:nvSpPr>
        <p:spPr>
          <a:xfrm>
            <a:off x="764380" y="4572002"/>
            <a:ext cx="2374281" cy="546431"/>
          </a:xfrm>
        </p:spPr>
        <p:txBody>
          <a:bodyPr anchor="b"/>
          <a:lstStyle>
            <a:lvl1pPr>
              <a:lnSpc>
                <a:spcPct val="118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34" name="Text Placeholder 5">
            <a:extLst>
              <a:ext uri="{FF2B5EF4-FFF2-40B4-BE49-F238E27FC236}">
                <a16:creationId xmlns:a16="http://schemas.microsoft.com/office/drawing/2014/main" id="{D725DEBD-762F-4E68-9501-CCD3E6DFD24A}"/>
              </a:ext>
            </a:extLst>
          </p:cNvPr>
          <p:cNvSpPr>
            <a:spLocks noGrp="1"/>
          </p:cNvSpPr>
          <p:nvPr>
            <p:ph type="body" sz="quarter" idx="24"/>
          </p:nvPr>
        </p:nvSpPr>
        <p:spPr>
          <a:xfrm>
            <a:off x="764380" y="5334003"/>
            <a:ext cx="2374281" cy="767863"/>
          </a:xfrm>
        </p:spPr>
        <p:txBody>
          <a:bodyPr/>
          <a:lstStyle>
            <a:lvl1pPr>
              <a:lnSpc>
                <a:spcPct val="122000"/>
              </a:lnSpc>
              <a:spcBef>
                <a:spcPts val="500"/>
              </a:spcBef>
              <a:defRPr sz="1251" b="0">
                <a:solidFill>
                  <a:schemeClr val="tx2"/>
                </a:solidFill>
              </a:defRPr>
            </a:lvl1pPr>
            <a:lvl2pPr marL="468291" indent="-285737">
              <a:buFont typeface="Arial" panose="020B0604020202020204" pitchFamily="34" charset="0"/>
              <a:buChar char="•"/>
              <a:defRPr sz="1251"/>
            </a:lvl2pPr>
            <a:lvl3pPr>
              <a:defRPr sz="1251"/>
            </a:lvl3pPr>
            <a:lvl4pPr>
              <a:defRPr sz="1251"/>
            </a:lvl4pPr>
            <a:lvl5pPr>
              <a:defRPr sz="12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74192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edia Content with Flow Diagram">
    <p:bg>
      <p:bgPr>
        <a:solidFill>
          <a:schemeClr val="bg1"/>
        </a:solidFill>
        <a:effectLst/>
      </p:bgPr>
    </p:bg>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3B861495-19F8-4BC6-BEBF-9C6E73D3BB5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C2E39D13-0194-4BC7-A316-BDCFC990C825}"/>
              </a:ext>
            </a:extLst>
          </p:cNvPr>
          <p:cNvSpPr/>
          <p:nvPr/>
        </p:nvSpPr>
        <p:spPr>
          <a:xfrm>
            <a:off x="0" y="2"/>
            <a:ext cx="7105888"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2" name="Rectangle 11">
            <a:extLst>
              <a:ext uri="{FF2B5EF4-FFF2-40B4-BE49-F238E27FC236}">
                <a16:creationId xmlns:a16="http://schemas.microsoft.com/office/drawing/2014/main" id="{C8F87355-AC67-4508-86E8-634D07FC418D}"/>
              </a:ext>
            </a:extLst>
          </p:cNvPr>
          <p:cNvSpPr/>
          <p:nvPr/>
        </p:nvSpPr>
        <p:spPr>
          <a:xfrm>
            <a:off x="7104691" y="4195767"/>
            <a:ext cx="257175" cy="5048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3" name="Rectangle 12">
            <a:extLst>
              <a:ext uri="{FF2B5EF4-FFF2-40B4-BE49-F238E27FC236}">
                <a16:creationId xmlns:a16="http://schemas.microsoft.com/office/drawing/2014/main" id="{C81EE1F5-ADCD-4D10-A890-40D3EE30CADC}"/>
              </a:ext>
            </a:extLst>
          </p:cNvPr>
          <p:cNvSpPr/>
          <p:nvPr/>
        </p:nvSpPr>
        <p:spPr>
          <a:xfrm>
            <a:off x="7104691" y="6213482"/>
            <a:ext cx="257175" cy="644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49" y="809625"/>
            <a:ext cx="4667251" cy="773907"/>
          </a:xfrm>
        </p:spPr>
        <p:txBody>
          <a:bodyPr/>
          <a:lstStyle>
            <a:lvl1pPr>
              <a:lnSpc>
                <a:spcPct val="118000"/>
              </a:lnSpc>
              <a:spcBef>
                <a:spcPts val="0"/>
              </a:spcBef>
              <a:defRPr sz="2251" b="1">
                <a:solidFill>
                  <a:schemeClr val="bg1"/>
                </a:solidFill>
              </a:defRPr>
            </a:lvl1pPr>
            <a:lvl2pPr marL="182554" indent="0">
              <a:buNone/>
              <a:defRPr/>
            </a:lvl2pPr>
          </a:lstStyle>
          <a:p>
            <a:pPr lvl="0"/>
            <a:r>
              <a:rPr lang="en-US"/>
              <a:t>Click to edit Master text styles</a:t>
            </a:r>
          </a:p>
        </p:txBody>
      </p:sp>
      <p:sp>
        <p:nvSpPr>
          <p:cNvPr id="7" name="Text Placeholder 5">
            <a:extLst>
              <a:ext uri="{FF2B5EF4-FFF2-40B4-BE49-F238E27FC236}">
                <a16:creationId xmlns:a16="http://schemas.microsoft.com/office/drawing/2014/main" id="{C985F95C-E9EE-4C7C-9E03-04A51EE3A27F}"/>
              </a:ext>
            </a:extLst>
          </p:cNvPr>
          <p:cNvSpPr>
            <a:spLocks noGrp="1"/>
          </p:cNvSpPr>
          <p:nvPr>
            <p:ph type="body" sz="quarter" idx="11"/>
          </p:nvPr>
        </p:nvSpPr>
        <p:spPr>
          <a:xfrm>
            <a:off x="1047749" y="1857376"/>
            <a:ext cx="4667251" cy="1381125"/>
          </a:xfrm>
        </p:spPr>
        <p:txBody>
          <a:bodyPr/>
          <a:lstStyle>
            <a:lvl1pPr>
              <a:lnSpc>
                <a:spcPct val="122000"/>
              </a:lnSpc>
              <a:defRPr sz="1500" b="0">
                <a:solidFill>
                  <a:schemeClr val="tx2"/>
                </a:solidFill>
              </a:defRPr>
            </a:lvl1pPr>
            <a:lvl2pPr marL="182554" indent="0">
              <a:buNone/>
              <a:defRPr/>
            </a:lvl2pPr>
          </a:lstStyle>
          <a:p>
            <a:pPr lvl="0"/>
            <a:r>
              <a:rPr lang="en-US"/>
              <a:t>Click to edit Master text styles</a:t>
            </a:r>
          </a:p>
        </p:txBody>
      </p:sp>
      <p:sp>
        <p:nvSpPr>
          <p:cNvPr id="25" name="Text Placeholder 5">
            <a:extLst>
              <a:ext uri="{FF2B5EF4-FFF2-40B4-BE49-F238E27FC236}">
                <a16:creationId xmlns:a16="http://schemas.microsoft.com/office/drawing/2014/main" id="{2CA51F90-6BC1-4957-882E-AE46549C08E9}"/>
              </a:ext>
            </a:extLst>
          </p:cNvPr>
          <p:cNvSpPr>
            <a:spLocks noGrp="1"/>
          </p:cNvSpPr>
          <p:nvPr>
            <p:ph type="body" sz="quarter" idx="16"/>
          </p:nvPr>
        </p:nvSpPr>
        <p:spPr>
          <a:xfrm>
            <a:off x="8766502" y="831635"/>
            <a:ext cx="2663500" cy="546431"/>
          </a:xfrm>
        </p:spPr>
        <p:txBody>
          <a:bodyPr anchor="b"/>
          <a:lstStyle>
            <a:lvl1pPr>
              <a:lnSpc>
                <a:spcPct val="122000"/>
              </a:lnSpc>
              <a:spcBef>
                <a:spcPts val="0"/>
              </a:spcBef>
              <a:defRPr sz="1500" b="1">
                <a:solidFill>
                  <a:schemeClr val="accent1"/>
                </a:solidFill>
                <a:latin typeface="+mj-lt"/>
              </a:defRPr>
            </a:lvl1pPr>
            <a:lvl2pPr marL="182554" indent="0">
              <a:buNone/>
              <a:defRPr/>
            </a:lvl2pPr>
          </a:lstStyle>
          <a:p>
            <a:pPr lvl="0"/>
            <a:r>
              <a:rPr lang="en-US"/>
              <a:t>Click to edit Master text styles</a:t>
            </a:r>
          </a:p>
        </p:txBody>
      </p:sp>
      <p:sp>
        <p:nvSpPr>
          <p:cNvPr id="27" name="Text Placeholder 5">
            <a:extLst>
              <a:ext uri="{FF2B5EF4-FFF2-40B4-BE49-F238E27FC236}">
                <a16:creationId xmlns:a16="http://schemas.microsoft.com/office/drawing/2014/main" id="{EBB8767C-4E8E-484B-BAB4-3645E7FEEB24}"/>
              </a:ext>
            </a:extLst>
          </p:cNvPr>
          <p:cNvSpPr>
            <a:spLocks noGrp="1"/>
          </p:cNvSpPr>
          <p:nvPr>
            <p:ph type="body" sz="quarter" idx="18"/>
          </p:nvPr>
        </p:nvSpPr>
        <p:spPr>
          <a:xfrm>
            <a:off x="8766502" y="3365286"/>
            <a:ext cx="2663500" cy="546431"/>
          </a:xfrm>
        </p:spPr>
        <p:txBody>
          <a:bodyPr anchor="b"/>
          <a:lstStyle>
            <a:lvl1pPr>
              <a:lnSpc>
                <a:spcPct val="122000"/>
              </a:lnSpc>
              <a:spcBef>
                <a:spcPts val="0"/>
              </a:spcBef>
              <a:defRPr sz="1500" b="1">
                <a:solidFill>
                  <a:schemeClr val="accent2"/>
                </a:solidFill>
                <a:latin typeface="+mj-lt"/>
              </a:defRPr>
            </a:lvl1pPr>
            <a:lvl2pPr marL="182554" indent="0">
              <a:buNone/>
              <a:defRPr/>
            </a:lvl2pPr>
          </a:lstStyle>
          <a:p>
            <a:pPr lvl="0"/>
            <a:r>
              <a:rPr lang="en-US"/>
              <a:t>Click to edit Master text styles</a:t>
            </a:r>
          </a:p>
        </p:txBody>
      </p:sp>
      <p:sp>
        <p:nvSpPr>
          <p:cNvPr id="19" name="Content Placeholder 18">
            <a:extLst>
              <a:ext uri="{FF2B5EF4-FFF2-40B4-BE49-F238E27FC236}">
                <a16:creationId xmlns:a16="http://schemas.microsoft.com/office/drawing/2014/main" id="{F23F96F7-08E6-4278-BF69-B7669B5C154E}"/>
              </a:ext>
            </a:extLst>
          </p:cNvPr>
          <p:cNvSpPr>
            <a:spLocks noGrp="1"/>
          </p:cNvSpPr>
          <p:nvPr>
            <p:ph sz="quarter" idx="25" hasCustomPrompt="1"/>
          </p:nvPr>
        </p:nvSpPr>
        <p:spPr>
          <a:xfrm>
            <a:off x="1041401" y="3684493"/>
            <a:ext cx="4667251" cy="1649507"/>
          </a:xfrm>
          <a:noFill/>
        </p:spPr>
        <p:txBody>
          <a:bodyPr anchor="ctr"/>
          <a:lstStyle>
            <a:lvl1pPr algn="ctr">
              <a:defRPr/>
            </a:lvl1pPr>
          </a:lstStyle>
          <a:p>
            <a:pPr lvl="0"/>
            <a:r>
              <a:rPr lang="en-US"/>
              <a:t>Click to add media</a:t>
            </a:r>
            <a:endParaRPr lang="en-GB"/>
          </a:p>
        </p:txBody>
      </p:sp>
      <p:grpSp>
        <p:nvGrpSpPr>
          <p:cNvPr id="43" name="Group 42">
            <a:extLst>
              <a:ext uri="{FF2B5EF4-FFF2-40B4-BE49-F238E27FC236}">
                <a16:creationId xmlns:a16="http://schemas.microsoft.com/office/drawing/2014/main" id="{352DC2F5-87E1-47BE-B8C8-84690EACAE7C}"/>
              </a:ext>
            </a:extLst>
          </p:cNvPr>
          <p:cNvGrpSpPr/>
          <p:nvPr/>
        </p:nvGrpSpPr>
        <p:grpSpPr>
          <a:xfrm>
            <a:off x="1015209" y="5585154"/>
            <a:ext cx="129849" cy="1272847"/>
            <a:chOff x="1173325" y="5585151"/>
            <a:chExt cx="129849" cy="1272847"/>
          </a:xfrm>
        </p:grpSpPr>
        <p:sp>
          <p:nvSpPr>
            <p:cNvPr id="38" name="Oval 37">
              <a:extLst>
                <a:ext uri="{FF2B5EF4-FFF2-40B4-BE49-F238E27FC236}">
                  <a16:creationId xmlns:a16="http://schemas.microsoft.com/office/drawing/2014/main" id="{4942ACB8-7A13-429F-8FC8-15E20C58C487}"/>
                </a:ext>
              </a:extLst>
            </p:cNvPr>
            <p:cNvSpPr/>
            <p:nvPr/>
          </p:nvSpPr>
          <p:spPr>
            <a:xfrm>
              <a:off x="1173325" y="5585151"/>
              <a:ext cx="129849" cy="1298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cxnSp>
          <p:nvCxnSpPr>
            <p:cNvPr id="41" name="Straight Connector 40">
              <a:extLst>
                <a:ext uri="{FF2B5EF4-FFF2-40B4-BE49-F238E27FC236}">
                  <a16:creationId xmlns:a16="http://schemas.microsoft.com/office/drawing/2014/main" id="{B50EB47B-3949-40AD-B3D6-3ED761B4E6CF}"/>
                </a:ext>
              </a:extLst>
            </p:cNvPr>
            <p:cNvCxnSpPr>
              <a:cxnSpLocks/>
            </p:cNvCxnSpPr>
            <p:nvPr/>
          </p:nvCxnSpPr>
          <p:spPr>
            <a:xfrm>
              <a:off x="1238250" y="5653088"/>
              <a:ext cx="0" cy="120491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4" name="Text Placeholder 5">
            <a:extLst>
              <a:ext uri="{FF2B5EF4-FFF2-40B4-BE49-F238E27FC236}">
                <a16:creationId xmlns:a16="http://schemas.microsoft.com/office/drawing/2014/main" id="{B968835C-CE49-47F9-BF9B-9C827FC5B66D}"/>
              </a:ext>
            </a:extLst>
          </p:cNvPr>
          <p:cNvSpPr>
            <a:spLocks noGrp="1"/>
          </p:cNvSpPr>
          <p:nvPr>
            <p:ph type="body" sz="quarter" idx="26"/>
          </p:nvPr>
        </p:nvSpPr>
        <p:spPr>
          <a:xfrm>
            <a:off x="1270319" y="5551815"/>
            <a:ext cx="2730175" cy="548951"/>
          </a:xfrm>
        </p:spPr>
        <p:txBody>
          <a:bodyPr/>
          <a:lstStyle>
            <a:lvl1pPr>
              <a:lnSpc>
                <a:spcPct val="122000"/>
              </a:lnSpc>
              <a:spcBef>
                <a:spcPts val="0"/>
              </a:spcBef>
              <a:defRPr sz="1000" b="0">
                <a:solidFill>
                  <a:schemeClr val="tx2"/>
                </a:solidFill>
              </a:defRPr>
            </a:lvl1pPr>
            <a:lvl2pPr marL="182554" indent="0">
              <a:buNone/>
              <a:defRPr/>
            </a:lvl2pPr>
          </a:lstStyle>
          <a:p>
            <a:pPr lvl="0"/>
            <a:r>
              <a:rPr lang="en-US"/>
              <a:t>Click to edit Master text styles</a:t>
            </a:r>
          </a:p>
        </p:txBody>
      </p:sp>
      <p:sp>
        <p:nvSpPr>
          <p:cNvPr id="30" name="Content Placeholder 18">
            <a:extLst>
              <a:ext uri="{FF2B5EF4-FFF2-40B4-BE49-F238E27FC236}">
                <a16:creationId xmlns:a16="http://schemas.microsoft.com/office/drawing/2014/main" id="{1491EB3C-7FFC-4B97-887F-4D6B5096999B}"/>
              </a:ext>
            </a:extLst>
          </p:cNvPr>
          <p:cNvSpPr>
            <a:spLocks noGrp="1"/>
          </p:cNvSpPr>
          <p:nvPr>
            <p:ph sz="quarter" idx="27"/>
          </p:nvPr>
        </p:nvSpPr>
        <p:spPr>
          <a:xfrm>
            <a:off x="8766499" y="1603162"/>
            <a:ext cx="2663500" cy="1368641"/>
          </a:xfrm>
          <a:noFill/>
        </p:spPr>
        <p:txBody>
          <a:bodyPr/>
          <a:lstStyle>
            <a:lvl1pPr>
              <a:spcBef>
                <a:spcPts val="1000"/>
              </a:spcBef>
              <a:defRPr sz="1251">
                <a:solidFill>
                  <a:schemeClr val="bg2"/>
                </a:solidFill>
              </a:defRPr>
            </a:lvl1pPr>
            <a:lvl2pPr>
              <a:defRPr sz="1251">
                <a:solidFill>
                  <a:schemeClr val="bg2"/>
                </a:solidFill>
              </a:defRPr>
            </a:lvl2pPr>
            <a:lvl3pPr>
              <a:defRPr sz="1251">
                <a:solidFill>
                  <a:schemeClr val="bg2"/>
                </a:solidFill>
              </a:defRPr>
            </a:lvl3pPr>
            <a:lvl4pPr>
              <a:defRPr sz="1251">
                <a:solidFill>
                  <a:schemeClr val="bg2"/>
                </a:solidFill>
              </a:defRPr>
            </a:lvl4pPr>
            <a:lvl5pPr>
              <a:defRPr sz="125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18">
            <a:extLst>
              <a:ext uri="{FF2B5EF4-FFF2-40B4-BE49-F238E27FC236}">
                <a16:creationId xmlns:a16="http://schemas.microsoft.com/office/drawing/2014/main" id="{B09DCF96-0835-487D-BD1B-2957C817A60D}"/>
              </a:ext>
            </a:extLst>
          </p:cNvPr>
          <p:cNvSpPr>
            <a:spLocks noGrp="1"/>
          </p:cNvSpPr>
          <p:nvPr>
            <p:ph sz="quarter" idx="28"/>
          </p:nvPr>
        </p:nvSpPr>
        <p:spPr>
          <a:xfrm>
            <a:off x="8766499" y="4136810"/>
            <a:ext cx="2663500" cy="1368641"/>
          </a:xfrm>
          <a:noFill/>
        </p:spPr>
        <p:txBody>
          <a:bodyPr/>
          <a:lstStyle>
            <a:lvl1pPr>
              <a:spcBef>
                <a:spcPts val="1000"/>
              </a:spcBef>
              <a:defRPr sz="1251">
                <a:solidFill>
                  <a:schemeClr val="bg2"/>
                </a:solidFill>
              </a:defRPr>
            </a:lvl1pPr>
            <a:lvl2pPr>
              <a:defRPr sz="1251">
                <a:solidFill>
                  <a:schemeClr val="bg2"/>
                </a:solidFill>
              </a:defRPr>
            </a:lvl2pPr>
            <a:lvl3pPr>
              <a:defRPr sz="1251">
                <a:solidFill>
                  <a:schemeClr val="bg2"/>
                </a:solidFill>
              </a:defRPr>
            </a:lvl3pPr>
            <a:lvl4pPr>
              <a:defRPr sz="1251">
                <a:solidFill>
                  <a:schemeClr val="bg2"/>
                </a:solidFill>
              </a:defRPr>
            </a:lvl4pPr>
            <a:lvl5pPr>
              <a:defRPr sz="125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A8965FA-6142-4AC5-9F64-D778FA7AED69}"/>
              </a:ext>
            </a:extLst>
          </p:cNvPr>
          <p:cNvSpPr/>
          <p:nvPr/>
        </p:nvSpPr>
        <p:spPr>
          <a:xfrm>
            <a:off x="7104691" y="2166612"/>
            <a:ext cx="257175" cy="494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45" name="Oval 44">
            <a:extLst>
              <a:ext uri="{FF2B5EF4-FFF2-40B4-BE49-F238E27FC236}">
                <a16:creationId xmlns:a16="http://schemas.microsoft.com/office/drawing/2014/main" id="{CF9AF6B2-62E1-4119-9C59-5EF0B9CA52DB}"/>
              </a:ext>
            </a:extLst>
          </p:cNvPr>
          <p:cNvSpPr/>
          <p:nvPr/>
        </p:nvSpPr>
        <p:spPr>
          <a:xfrm>
            <a:off x="6347151" y="2543175"/>
            <a:ext cx="1781175" cy="17811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46" name="Oval 45">
            <a:extLst>
              <a:ext uri="{FF2B5EF4-FFF2-40B4-BE49-F238E27FC236}">
                <a16:creationId xmlns:a16="http://schemas.microsoft.com/office/drawing/2014/main" id="{F9D49115-3B9A-4BD2-9C25-61242BEC85A3}"/>
              </a:ext>
            </a:extLst>
          </p:cNvPr>
          <p:cNvSpPr/>
          <p:nvPr/>
        </p:nvSpPr>
        <p:spPr>
          <a:xfrm>
            <a:off x="6347151" y="4575174"/>
            <a:ext cx="1781175" cy="178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49" name="Oval 48">
            <a:extLst>
              <a:ext uri="{FF2B5EF4-FFF2-40B4-BE49-F238E27FC236}">
                <a16:creationId xmlns:a16="http://schemas.microsoft.com/office/drawing/2014/main" id="{289FB5E1-D561-4909-806F-E02C7C12AB18}"/>
              </a:ext>
            </a:extLst>
          </p:cNvPr>
          <p:cNvSpPr/>
          <p:nvPr/>
        </p:nvSpPr>
        <p:spPr>
          <a:xfrm>
            <a:off x="6347151" y="515831"/>
            <a:ext cx="1781175" cy="1781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31" name="Picture Placeholder 30">
            <a:extLst>
              <a:ext uri="{FF2B5EF4-FFF2-40B4-BE49-F238E27FC236}">
                <a16:creationId xmlns:a16="http://schemas.microsoft.com/office/drawing/2014/main" id="{67472892-2D70-4EB2-AA55-A3B04B05FB6F}"/>
              </a:ext>
            </a:extLst>
          </p:cNvPr>
          <p:cNvSpPr>
            <a:spLocks noGrp="1"/>
          </p:cNvSpPr>
          <p:nvPr>
            <p:ph type="pic" sz="quarter" idx="12"/>
          </p:nvPr>
        </p:nvSpPr>
        <p:spPr>
          <a:xfrm>
            <a:off x="6418024" y="584517"/>
            <a:ext cx="1631315" cy="1631315"/>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35" name="Text Placeholder 34">
            <a:extLst>
              <a:ext uri="{FF2B5EF4-FFF2-40B4-BE49-F238E27FC236}">
                <a16:creationId xmlns:a16="http://schemas.microsoft.com/office/drawing/2014/main" id="{F14B5D4E-7EA9-4A7B-9B0A-978B10480C17}"/>
              </a:ext>
            </a:extLst>
          </p:cNvPr>
          <p:cNvSpPr>
            <a:spLocks noGrp="1"/>
          </p:cNvSpPr>
          <p:nvPr>
            <p:ph type="body" sz="quarter" idx="22"/>
          </p:nvPr>
        </p:nvSpPr>
        <p:spPr>
          <a:xfrm>
            <a:off x="6389687" y="1537406"/>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1"/>
          </a:solidFill>
        </p:spPr>
        <p:txBody>
          <a:bodyPr wrap="square" lIns="216000" rIns="216000" bIns="54000" anchor="ctr">
            <a:noAutofit/>
          </a:bodyPr>
          <a:lstStyle>
            <a:lvl1pPr algn="ctr">
              <a:lnSpc>
                <a:spcPct val="118000"/>
              </a:lnSpc>
              <a:spcBef>
                <a:spcPts val="0"/>
              </a:spcBef>
              <a:defRPr sz="1051" b="1">
                <a:solidFill>
                  <a:schemeClr val="bg2"/>
                </a:solidFill>
                <a:latin typeface="+mj-lt"/>
              </a:defRPr>
            </a:lvl1pPr>
            <a:lvl2pPr marL="182554" indent="0">
              <a:buNone/>
              <a:defRPr/>
            </a:lvl2pPr>
          </a:lstStyle>
          <a:p>
            <a:pPr lvl="0"/>
            <a:r>
              <a:rPr lang="en-US"/>
              <a:t>Click to edit Master text styles</a:t>
            </a:r>
          </a:p>
        </p:txBody>
      </p:sp>
      <p:sp>
        <p:nvSpPr>
          <p:cNvPr id="51" name="Picture Placeholder 30">
            <a:extLst>
              <a:ext uri="{FF2B5EF4-FFF2-40B4-BE49-F238E27FC236}">
                <a16:creationId xmlns:a16="http://schemas.microsoft.com/office/drawing/2014/main" id="{0CBB55CB-292D-4C77-B8F6-9FC33DA4797E}"/>
              </a:ext>
            </a:extLst>
          </p:cNvPr>
          <p:cNvSpPr>
            <a:spLocks noGrp="1"/>
          </p:cNvSpPr>
          <p:nvPr>
            <p:ph type="pic" sz="quarter" idx="30"/>
          </p:nvPr>
        </p:nvSpPr>
        <p:spPr>
          <a:xfrm>
            <a:off x="6418024" y="2618105"/>
            <a:ext cx="1631315" cy="1631315"/>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52" name="Text Placeholder 34">
            <a:extLst>
              <a:ext uri="{FF2B5EF4-FFF2-40B4-BE49-F238E27FC236}">
                <a16:creationId xmlns:a16="http://schemas.microsoft.com/office/drawing/2014/main" id="{191DD9CD-E8E9-4795-A890-307BE4B5C475}"/>
              </a:ext>
            </a:extLst>
          </p:cNvPr>
          <p:cNvSpPr>
            <a:spLocks noGrp="1"/>
          </p:cNvSpPr>
          <p:nvPr>
            <p:ph type="body" sz="quarter" idx="31"/>
          </p:nvPr>
        </p:nvSpPr>
        <p:spPr>
          <a:xfrm>
            <a:off x="6392067" y="3570995"/>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4"/>
          </a:solidFill>
        </p:spPr>
        <p:txBody>
          <a:bodyPr wrap="square" lIns="216000" rIns="216000" bIns="54000" anchor="ctr">
            <a:noAutofit/>
          </a:bodyPr>
          <a:lstStyle>
            <a:lvl1pPr algn="ctr">
              <a:lnSpc>
                <a:spcPct val="118000"/>
              </a:lnSpc>
              <a:spcBef>
                <a:spcPts val="0"/>
              </a:spcBef>
              <a:defRPr sz="1051" b="1">
                <a:solidFill>
                  <a:schemeClr val="bg2"/>
                </a:solidFill>
                <a:latin typeface="+mj-lt"/>
              </a:defRPr>
            </a:lvl1pPr>
            <a:lvl2pPr marL="182554" indent="0">
              <a:buNone/>
              <a:defRPr/>
            </a:lvl2pPr>
          </a:lstStyle>
          <a:p>
            <a:pPr lvl="0"/>
            <a:r>
              <a:rPr lang="en-US"/>
              <a:t>Click to edit Master text styles</a:t>
            </a:r>
          </a:p>
        </p:txBody>
      </p:sp>
      <p:sp>
        <p:nvSpPr>
          <p:cNvPr id="54" name="Picture Placeholder 30">
            <a:extLst>
              <a:ext uri="{FF2B5EF4-FFF2-40B4-BE49-F238E27FC236}">
                <a16:creationId xmlns:a16="http://schemas.microsoft.com/office/drawing/2014/main" id="{CD6591ED-4A4B-4F78-83E1-ED71735B7707}"/>
              </a:ext>
            </a:extLst>
          </p:cNvPr>
          <p:cNvSpPr>
            <a:spLocks noGrp="1"/>
          </p:cNvSpPr>
          <p:nvPr>
            <p:ph type="pic" sz="quarter" idx="33"/>
          </p:nvPr>
        </p:nvSpPr>
        <p:spPr>
          <a:xfrm>
            <a:off x="6418024" y="4650212"/>
            <a:ext cx="1631315" cy="1631315"/>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lvl1pPr>
          </a:lstStyle>
          <a:p>
            <a:r>
              <a:rPr lang="en-US"/>
              <a:t>Click icon to add picture</a:t>
            </a:r>
            <a:endParaRPr lang="en-GB"/>
          </a:p>
        </p:txBody>
      </p:sp>
      <p:sp>
        <p:nvSpPr>
          <p:cNvPr id="55" name="Text Placeholder 34">
            <a:extLst>
              <a:ext uri="{FF2B5EF4-FFF2-40B4-BE49-F238E27FC236}">
                <a16:creationId xmlns:a16="http://schemas.microsoft.com/office/drawing/2014/main" id="{B47360A3-570E-400C-B9A1-EE830A0734A1}"/>
              </a:ext>
            </a:extLst>
          </p:cNvPr>
          <p:cNvSpPr>
            <a:spLocks noGrp="1"/>
          </p:cNvSpPr>
          <p:nvPr>
            <p:ph type="body" sz="quarter" idx="34"/>
          </p:nvPr>
        </p:nvSpPr>
        <p:spPr>
          <a:xfrm>
            <a:off x="6389687" y="5603099"/>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2"/>
          </a:solidFill>
        </p:spPr>
        <p:txBody>
          <a:bodyPr wrap="square" lIns="216000" rIns="216000" bIns="54000" anchor="ctr">
            <a:noAutofit/>
          </a:bodyPr>
          <a:lstStyle>
            <a:lvl1pPr algn="ctr">
              <a:lnSpc>
                <a:spcPct val="118000"/>
              </a:lnSpc>
              <a:spcBef>
                <a:spcPts val="0"/>
              </a:spcBef>
              <a:defRPr sz="1051" b="1">
                <a:solidFill>
                  <a:schemeClr val="tx2"/>
                </a:solidFill>
                <a:latin typeface="+mj-lt"/>
              </a:defRPr>
            </a:lvl1pPr>
            <a:lvl2pPr marL="182554" indent="0">
              <a:buNone/>
              <a:defRPr/>
            </a:lvl2pPr>
          </a:lstStyle>
          <a:p>
            <a:pPr lvl="0"/>
            <a:r>
              <a:rPr lang="en-US"/>
              <a:t>Click to edit Master text styles</a:t>
            </a:r>
          </a:p>
        </p:txBody>
      </p:sp>
      <p:sp>
        <p:nvSpPr>
          <p:cNvPr id="50" name="Picture Placeholder 30">
            <a:extLst>
              <a:ext uri="{FF2B5EF4-FFF2-40B4-BE49-F238E27FC236}">
                <a16:creationId xmlns:a16="http://schemas.microsoft.com/office/drawing/2014/main" id="{DB66EBE0-88EA-47B1-A1C6-3298A312F8E4}"/>
              </a:ext>
            </a:extLst>
          </p:cNvPr>
          <p:cNvSpPr>
            <a:spLocks noGrp="1"/>
          </p:cNvSpPr>
          <p:nvPr>
            <p:ph type="pic" sz="quarter" idx="29" hasCustomPrompt="1"/>
          </p:nvPr>
        </p:nvSpPr>
        <p:spPr>
          <a:xfrm>
            <a:off x="6774656" y="689123"/>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solidFill>
                  <a:schemeClr val="bg2"/>
                </a:solidFill>
              </a:defRPr>
            </a:lvl1pPr>
          </a:lstStyle>
          <a:p>
            <a:r>
              <a:rPr lang="en-GB"/>
              <a:t>Icon</a:t>
            </a:r>
          </a:p>
        </p:txBody>
      </p:sp>
      <p:sp>
        <p:nvSpPr>
          <p:cNvPr id="53" name="Picture Placeholder 30">
            <a:extLst>
              <a:ext uri="{FF2B5EF4-FFF2-40B4-BE49-F238E27FC236}">
                <a16:creationId xmlns:a16="http://schemas.microsoft.com/office/drawing/2014/main" id="{DBAC94B0-60E6-48BB-99F0-1AA525885E80}"/>
              </a:ext>
            </a:extLst>
          </p:cNvPr>
          <p:cNvSpPr>
            <a:spLocks noGrp="1"/>
          </p:cNvSpPr>
          <p:nvPr>
            <p:ph type="pic" sz="quarter" idx="32" hasCustomPrompt="1"/>
          </p:nvPr>
        </p:nvSpPr>
        <p:spPr>
          <a:xfrm>
            <a:off x="6772276" y="2722712"/>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solidFill>
                  <a:schemeClr val="bg2"/>
                </a:solidFill>
              </a:defRPr>
            </a:lvl1pPr>
          </a:lstStyle>
          <a:p>
            <a:r>
              <a:rPr lang="en-GB"/>
              <a:t>Icon</a:t>
            </a:r>
          </a:p>
        </p:txBody>
      </p:sp>
      <p:sp>
        <p:nvSpPr>
          <p:cNvPr id="56" name="Picture Placeholder 30">
            <a:extLst>
              <a:ext uri="{FF2B5EF4-FFF2-40B4-BE49-F238E27FC236}">
                <a16:creationId xmlns:a16="http://schemas.microsoft.com/office/drawing/2014/main" id="{5B5B9632-8336-4521-9192-0074F6995C4B}"/>
              </a:ext>
            </a:extLst>
          </p:cNvPr>
          <p:cNvSpPr>
            <a:spLocks noGrp="1"/>
          </p:cNvSpPr>
          <p:nvPr>
            <p:ph type="pic" sz="quarter" idx="35" hasCustomPrompt="1"/>
          </p:nvPr>
        </p:nvSpPr>
        <p:spPr>
          <a:xfrm>
            <a:off x="6772276" y="4754816"/>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1"/>
            </a:lvl1pPr>
          </a:lstStyle>
          <a:p>
            <a:r>
              <a:rPr lang="en-GB"/>
              <a:t>Icon</a:t>
            </a:r>
          </a:p>
        </p:txBody>
      </p:sp>
    </p:spTree>
    <p:extLst>
      <p:ext uri="{BB962C8B-B14F-4D97-AF65-F5344CB8AC3E}">
        <p14:creationId xmlns:p14="http://schemas.microsoft.com/office/powerpoint/2010/main" val="405371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7-Grid with Overlay Titles">
    <p:bg>
      <p:bgPr>
        <a:solidFill>
          <a:schemeClr val="bg1"/>
        </a:solidFill>
        <a:effectLst/>
      </p:bgPr>
    </p:bg>
    <p:spTree>
      <p:nvGrpSpPr>
        <p:cNvPr id="1" name=""/>
        <p:cNvGrpSpPr/>
        <p:nvPr/>
      </p:nvGrpSpPr>
      <p:grpSpPr>
        <a:xfrm>
          <a:off x="0" y="0"/>
          <a:ext cx="0" cy="0"/>
          <a:chOff x="0" y="0"/>
          <a:chExt cx="0" cy="0"/>
        </a:xfrm>
      </p:grpSpPr>
      <p:pic>
        <p:nvPicPr>
          <p:cNvPr id="53" name="Graphic 52">
            <a:extLst>
              <a:ext uri="{FF2B5EF4-FFF2-40B4-BE49-F238E27FC236}">
                <a16:creationId xmlns:a16="http://schemas.microsoft.com/office/drawing/2014/main" id="{866F2BC3-A7A2-4708-8C09-A62E45D3FF6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51" y="1523572"/>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590547"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14343"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38139"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61935"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85731"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48" name="Picture Placeholder 19">
            <a:extLst>
              <a:ext uri="{FF2B5EF4-FFF2-40B4-BE49-F238E27FC236}">
                <a16:creationId xmlns:a16="http://schemas.microsoft.com/office/drawing/2014/main" id="{D45DC43A-D14F-4E0A-B455-BF54B82E87E0}"/>
              </a:ext>
            </a:extLst>
          </p:cNvPr>
          <p:cNvSpPr>
            <a:spLocks noGrp="1"/>
          </p:cNvSpPr>
          <p:nvPr>
            <p:ph type="pic" sz="quarter" idx="33"/>
          </p:nvPr>
        </p:nvSpPr>
        <p:spPr>
          <a:xfrm>
            <a:off x="1628215" y="2950195"/>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49" name="Picture Placeholder 21">
            <a:extLst>
              <a:ext uri="{FF2B5EF4-FFF2-40B4-BE49-F238E27FC236}">
                <a16:creationId xmlns:a16="http://schemas.microsoft.com/office/drawing/2014/main" id="{37C905E3-3D1A-430A-8827-A1FDD65AE6B9}"/>
              </a:ext>
            </a:extLst>
          </p:cNvPr>
          <p:cNvSpPr>
            <a:spLocks noGrp="1"/>
          </p:cNvSpPr>
          <p:nvPr>
            <p:ph type="pic" sz="quarter" idx="34"/>
          </p:nvPr>
        </p:nvSpPr>
        <p:spPr>
          <a:xfrm>
            <a:off x="3552011"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0" name="Picture Placeholder 23">
            <a:extLst>
              <a:ext uri="{FF2B5EF4-FFF2-40B4-BE49-F238E27FC236}">
                <a16:creationId xmlns:a16="http://schemas.microsoft.com/office/drawing/2014/main" id="{A63A171C-33B4-4735-990B-EA6C336302F5}"/>
              </a:ext>
            </a:extLst>
          </p:cNvPr>
          <p:cNvSpPr>
            <a:spLocks noGrp="1"/>
          </p:cNvSpPr>
          <p:nvPr>
            <p:ph type="pic" sz="quarter" idx="35"/>
          </p:nvPr>
        </p:nvSpPr>
        <p:spPr>
          <a:xfrm>
            <a:off x="5475807"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1" name="Picture Placeholder 25">
            <a:extLst>
              <a:ext uri="{FF2B5EF4-FFF2-40B4-BE49-F238E27FC236}">
                <a16:creationId xmlns:a16="http://schemas.microsoft.com/office/drawing/2014/main" id="{B94C3E78-10D1-4254-8457-D118ED968902}"/>
              </a:ext>
            </a:extLst>
          </p:cNvPr>
          <p:cNvSpPr>
            <a:spLocks noGrp="1"/>
          </p:cNvSpPr>
          <p:nvPr>
            <p:ph type="pic" sz="quarter" idx="36"/>
          </p:nvPr>
        </p:nvSpPr>
        <p:spPr>
          <a:xfrm>
            <a:off x="7399603"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2" name="Picture Placeholder 27">
            <a:extLst>
              <a:ext uri="{FF2B5EF4-FFF2-40B4-BE49-F238E27FC236}">
                <a16:creationId xmlns:a16="http://schemas.microsoft.com/office/drawing/2014/main" id="{A11AA1A5-07AE-489F-B635-1D6C9195E3F0}"/>
              </a:ext>
            </a:extLst>
          </p:cNvPr>
          <p:cNvSpPr>
            <a:spLocks noGrp="1"/>
          </p:cNvSpPr>
          <p:nvPr>
            <p:ph type="pic" sz="quarter" idx="37"/>
          </p:nvPr>
        </p:nvSpPr>
        <p:spPr>
          <a:xfrm>
            <a:off x="9323399"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0" name="Picture Placeholder 19">
            <a:extLst>
              <a:ext uri="{FF2B5EF4-FFF2-40B4-BE49-F238E27FC236}">
                <a16:creationId xmlns:a16="http://schemas.microsoft.com/office/drawing/2014/main" id="{CBA51CF3-9346-4E14-90E3-751C9FDEC6E5}"/>
              </a:ext>
            </a:extLst>
          </p:cNvPr>
          <p:cNvSpPr>
            <a:spLocks noGrp="1"/>
          </p:cNvSpPr>
          <p:nvPr>
            <p:ph type="pic" sz="quarter" idx="45"/>
          </p:nvPr>
        </p:nvSpPr>
        <p:spPr>
          <a:xfrm>
            <a:off x="666751" y="4375819"/>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61" name="Picture Placeholder 21">
            <a:extLst>
              <a:ext uri="{FF2B5EF4-FFF2-40B4-BE49-F238E27FC236}">
                <a16:creationId xmlns:a16="http://schemas.microsoft.com/office/drawing/2014/main" id="{B4B7C262-1CED-44B5-BA3B-15B6F89E6F87}"/>
              </a:ext>
            </a:extLst>
          </p:cNvPr>
          <p:cNvSpPr>
            <a:spLocks noGrp="1"/>
          </p:cNvSpPr>
          <p:nvPr>
            <p:ph type="pic" sz="quarter" idx="46"/>
          </p:nvPr>
        </p:nvSpPr>
        <p:spPr>
          <a:xfrm>
            <a:off x="2590547"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2" name="Picture Placeholder 23">
            <a:extLst>
              <a:ext uri="{FF2B5EF4-FFF2-40B4-BE49-F238E27FC236}">
                <a16:creationId xmlns:a16="http://schemas.microsoft.com/office/drawing/2014/main" id="{9B74C561-CA7A-454E-ADC6-5220D625FCFB}"/>
              </a:ext>
            </a:extLst>
          </p:cNvPr>
          <p:cNvSpPr>
            <a:spLocks noGrp="1"/>
          </p:cNvSpPr>
          <p:nvPr>
            <p:ph type="pic" sz="quarter" idx="47"/>
          </p:nvPr>
        </p:nvSpPr>
        <p:spPr>
          <a:xfrm>
            <a:off x="4514343"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3" name="Picture Placeholder 25">
            <a:extLst>
              <a:ext uri="{FF2B5EF4-FFF2-40B4-BE49-F238E27FC236}">
                <a16:creationId xmlns:a16="http://schemas.microsoft.com/office/drawing/2014/main" id="{B547A4CD-EE80-4320-B618-1581656998F8}"/>
              </a:ext>
            </a:extLst>
          </p:cNvPr>
          <p:cNvSpPr>
            <a:spLocks noGrp="1"/>
          </p:cNvSpPr>
          <p:nvPr>
            <p:ph type="pic" sz="quarter" idx="48"/>
          </p:nvPr>
        </p:nvSpPr>
        <p:spPr>
          <a:xfrm>
            <a:off x="6438139"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4" name="Picture Placeholder 27">
            <a:extLst>
              <a:ext uri="{FF2B5EF4-FFF2-40B4-BE49-F238E27FC236}">
                <a16:creationId xmlns:a16="http://schemas.microsoft.com/office/drawing/2014/main" id="{0B6E77D5-8DA3-4068-A69A-71F2471CC3F0}"/>
              </a:ext>
            </a:extLst>
          </p:cNvPr>
          <p:cNvSpPr>
            <a:spLocks noGrp="1"/>
          </p:cNvSpPr>
          <p:nvPr>
            <p:ph type="pic" sz="quarter" idx="49"/>
          </p:nvPr>
        </p:nvSpPr>
        <p:spPr>
          <a:xfrm>
            <a:off x="8361935"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5" name="Picture Placeholder 29">
            <a:extLst>
              <a:ext uri="{FF2B5EF4-FFF2-40B4-BE49-F238E27FC236}">
                <a16:creationId xmlns:a16="http://schemas.microsoft.com/office/drawing/2014/main" id="{DBD1340F-A339-41FF-B518-E91ADE99415A}"/>
              </a:ext>
            </a:extLst>
          </p:cNvPr>
          <p:cNvSpPr>
            <a:spLocks noGrp="1"/>
          </p:cNvSpPr>
          <p:nvPr>
            <p:ph type="pic" sz="quarter" idx="50"/>
          </p:nvPr>
        </p:nvSpPr>
        <p:spPr>
          <a:xfrm>
            <a:off x="10285731"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354"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9" name="Text Placeholder 58">
            <a:extLst>
              <a:ext uri="{FF2B5EF4-FFF2-40B4-BE49-F238E27FC236}">
                <a16:creationId xmlns:a16="http://schemas.microsoft.com/office/drawing/2014/main" id="{DEA9A172-3AD6-4EFD-BFC5-3019F3640B1C}"/>
              </a:ext>
            </a:extLst>
          </p:cNvPr>
          <p:cNvSpPr>
            <a:spLocks noGrp="1"/>
          </p:cNvSpPr>
          <p:nvPr>
            <p:ph type="body" sz="quarter" idx="57"/>
          </p:nvPr>
        </p:nvSpPr>
        <p:spPr>
          <a:xfrm>
            <a:off x="675477"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2" name="Text Placeholder 71">
            <a:extLst>
              <a:ext uri="{FF2B5EF4-FFF2-40B4-BE49-F238E27FC236}">
                <a16:creationId xmlns:a16="http://schemas.microsoft.com/office/drawing/2014/main" id="{CBF9DB71-8C6E-4A5E-864D-1E060C77E616}"/>
              </a:ext>
            </a:extLst>
          </p:cNvPr>
          <p:cNvSpPr>
            <a:spLocks noGrp="1"/>
          </p:cNvSpPr>
          <p:nvPr>
            <p:ph type="body" sz="quarter" idx="58"/>
          </p:nvPr>
        </p:nvSpPr>
        <p:spPr>
          <a:xfrm>
            <a:off x="2599273"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3" name="Text Placeholder 72">
            <a:extLst>
              <a:ext uri="{FF2B5EF4-FFF2-40B4-BE49-F238E27FC236}">
                <a16:creationId xmlns:a16="http://schemas.microsoft.com/office/drawing/2014/main" id="{79A61536-2DFA-4EB9-9AA5-FD46D0F4DC0F}"/>
              </a:ext>
            </a:extLst>
          </p:cNvPr>
          <p:cNvSpPr>
            <a:spLocks noGrp="1"/>
          </p:cNvSpPr>
          <p:nvPr>
            <p:ph type="body" sz="quarter" idx="59"/>
          </p:nvPr>
        </p:nvSpPr>
        <p:spPr>
          <a:xfrm>
            <a:off x="4523069"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4" name="Text Placeholder 73">
            <a:extLst>
              <a:ext uri="{FF2B5EF4-FFF2-40B4-BE49-F238E27FC236}">
                <a16:creationId xmlns:a16="http://schemas.microsoft.com/office/drawing/2014/main" id="{7519F258-836E-45D1-9C10-3CAB678883B2}"/>
              </a:ext>
            </a:extLst>
          </p:cNvPr>
          <p:cNvSpPr>
            <a:spLocks noGrp="1"/>
          </p:cNvSpPr>
          <p:nvPr>
            <p:ph type="body" sz="quarter" idx="60"/>
          </p:nvPr>
        </p:nvSpPr>
        <p:spPr>
          <a:xfrm>
            <a:off x="6444829"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5" name="Text Placeholder 74">
            <a:extLst>
              <a:ext uri="{FF2B5EF4-FFF2-40B4-BE49-F238E27FC236}">
                <a16:creationId xmlns:a16="http://schemas.microsoft.com/office/drawing/2014/main" id="{55676EF5-3CCA-4F0A-8ED3-EBE0F59D2AAA}"/>
              </a:ext>
            </a:extLst>
          </p:cNvPr>
          <p:cNvSpPr>
            <a:spLocks noGrp="1"/>
          </p:cNvSpPr>
          <p:nvPr>
            <p:ph type="body" sz="quarter" idx="61"/>
          </p:nvPr>
        </p:nvSpPr>
        <p:spPr>
          <a:xfrm>
            <a:off x="8370661"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6" name="Text Placeholder 75">
            <a:extLst>
              <a:ext uri="{FF2B5EF4-FFF2-40B4-BE49-F238E27FC236}">
                <a16:creationId xmlns:a16="http://schemas.microsoft.com/office/drawing/2014/main" id="{F52A686E-406D-4700-8A70-93D9299DF5B0}"/>
              </a:ext>
            </a:extLst>
          </p:cNvPr>
          <p:cNvSpPr>
            <a:spLocks noGrp="1"/>
          </p:cNvSpPr>
          <p:nvPr>
            <p:ph type="body" sz="quarter" idx="62"/>
          </p:nvPr>
        </p:nvSpPr>
        <p:spPr>
          <a:xfrm>
            <a:off x="10296405" y="222990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7" name="Text Placeholder 76">
            <a:extLst>
              <a:ext uri="{FF2B5EF4-FFF2-40B4-BE49-F238E27FC236}">
                <a16:creationId xmlns:a16="http://schemas.microsoft.com/office/drawing/2014/main" id="{45CAA9C7-71E5-4682-A314-67DEAC6C3B16}"/>
              </a:ext>
            </a:extLst>
          </p:cNvPr>
          <p:cNvSpPr>
            <a:spLocks noGrp="1"/>
          </p:cNvSpPr>
          <p:nvPr>
            <p:ph type="body" sz="quarter" idx="63"/>
          </p:nvPr>
        </p:nvSpPr>
        <p:spPr>
          <a:xfrm>
            <a:off x="1637376" y="3662113"/>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8" name="Text Placeholder 77">
            <a:extLst>
              <a:ext uri="{FF2B5EF4-FFF2-40B4-BE49-F238E27FC236}">
                <a16:creationId xmlns:a16="http://schemas.microsoft.com/office/drawing/2014/main" id="{A6FB2F47-D3A1-463A-859F-6E362FF134E6}"/>
              </a:ext>
            </a:extLst>
          </p:cNvPr>
          <p:cNvSpPr>
            <a:spLocks noGrp="1"/>
          </p:cNvSpPr>
          <p:nvPr>
            <p:ph type="body" sz="quarter" idx="64"/>
          </p:nvPr>
        </p:nvSpPr>
        <p:spPr>
          <a:xfrm>
            <a:off x="3561172" y="3662113"/>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9" name="Text Placeholder 78">
            <a:extLst>
              <a:ext uri="{FF2B5EF4-FFF2-40B4-BE49-F238E27FC236}">
                <a16:creationId xmlns:a16="http://schemas.microsoft.com/office/drawing/2014/main" id="{BDD9ECEA-C4D6-447C-BB41-E5207C513853}"/>
              </a:ext>
            </a:extLst>
          </p:cNvPr>
          <p:cNvSpPr>
            <a:spLocks noGrp="1"/>
          </p:cNvSpPr>
          <p:nvPr>
            <p:ph type="body" sz="quarter" idx="65"/>
          </p:nvPr>
        </p:nvSpPr>
        <p:spPr>
          <a:xfrm>
            <a:off x="5484968" y="3662113"/>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0" name="Text Placeholder 79">
            <a:extLst>
              <a:ext uri="{FF2B5EF4-FFF2-40B4-BE49-F238E27FC236}">
                <a16:creationId xmlns:a16="http://schemas.microsoft.com/office/drawing/2014/main" id="{43E863ED-6290-4EBF-AE1A-4C1D19DC6210}"/>
              </a:ext>
            </a:extLst>
          </p:cNvPr>
          <p:cNvSpPr>
            <a:spLocks noGrp="1"/>
          </p:cNvSpPr>
          <p:nvPr>
            <p:ph type="body" sz="quarter" idx="66"/>
          </p:nvPr>
        </p:nvSpPr>
        <p:spPr>
          <a:xfrm>
            <a:off x="7406725" y="3662113"/>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1" name="Text Placeholder 80">
            <a:extLst>
              <a:ext uri="{FF2B5EF4-FFF2-40B4-BE49-F238E27FC236}">
                <a16:creationId xmlns:a16="http://schemas.microsoft.com/office/drawing/2014/main" id="{930558BF-E727-4E12-8ED1-A3543181C70F}"/>
              </a:ext>
            </a:extLst>
          </p:cNvPr>
          <p:cNvSpPr>
            <a:spLocks noGrp="1"/>
          </p:cNvSpPr>
          <p:nvPr>
            <p:ph type="body" sz="quarter" idx="67"/>
          </p:nvPr>
        </p:nvSpPr>
        <p:spPr>
          <a:xfrm>
            <a:off x="9332560" y="3662113"/>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2" name="Text Placeholder 81">
            <a:extLst>
              <a:ext uri="{FF2B5EF4-FFF2-40B4-BE49-F238E27FC236}">
                <a16:creationId xmlns:a16="http://schemas.microsoft.com/office/drawing/2014/main" id="{0B4CA5DC-8C50-4AF3-9929-DEDBF8B42B8F}"/>
              </a:ext>
            </a:extLst>
          </p:cNvPr>
          <p:cNvSpPr>
            <a:spLocks noGrp="1"/>
          </p:cNvSpPr>
          <p:nvPr>
            <p:ph type="body" sz="quarter" idx="68"/>
          </p:nvPr>
        </p:nvSpPr>
        <p:spPr>
          <a:xfrm>
            <a:off x="675477"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3" name="Text Placeholder 82">
            <a:extLst>
              <a:ext uri="{FF2B5EF4-FFF2-40B4-BE49-F238E27FC236}">
                <a16:creationId xmlns:a16="http://schemas.microsoft.com/office/drawing/2014/main" id="{38B3B8F5-6EB5-469E-B354-42AC212EB363}"/>
              </a:ext>
            </a:extLst>
          </p:cNvPr>
          <p:cNvSpPr>
            <a:spLocks noGrp="1"/>
          </p:cNvSpPr>
          <p:nvPr>
            <p:ph type="body" sz="quarter" idx="69"/>
          </p:nvPr>
        </p:nvSpPr>
        <p:spPr>
          <a:xfrm>
            <a:off x="2599273"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4" name="Text Placeholder 83">
            <a:extLst>
              <a:ext uri="{FF2B5EF4-FFF2-40B4-BE49-F238E27FC236}">
                <a16:creationId xmlns:a16="http://schemas.microsoft.com/office/drawing/2014/main" id="{48DC8DFA-6B4E-48A6-B446-11D3A98732D4}"/>
              </a:ext>
            </a:extLst>
          </p:cNvPr>
          <p:cNvSpPr>
            <a:spLocks noGrp="1"/>
          </p:cNvSpPr>
          <p:nvPr>
            <p:ph type="body" sz="quarter" idx="70"/>
          </p:nvPr>
        </p:nvSpPr>
        <p:spPr>
          <a:xfrm>
            <a:off x="4523069"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5" name="Text Placeholder 84">
            <a:extLst>
              <a:ext uri="{FF2B5EF4-FFF2-40B4-BE49-F238E27FC236}">
                <a16:creationId xmlns:a16="http://schemas.microsoft.com/office/drawing/2014/main" id="{384EA90B-AC68-4949-A110-B8FB67A196A6}"/>
              </a:ext>
            </a:extLst>
          </p:cNvPr>
          <p:cNvSpPr>
            <a:spLocks noGrp="1"/>
          </p:cNvSpPr>
          <p:nvPr>
            <p:ph type="body" sz="quarter" idx="71"/>
          </p:nvPr>
        </p:nvSpPr>
        <p:spPr>
          <a:xfrm>
            <a:off x="6444829"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6" name="Text Placeholder 85">
            <a:extLst>
              <a:ext uri="{FF2B5EF4-FFF2-40B4-BE49-F238E27FC236}">
                <a16:creationId xmlns:a16="http://schemas.microsoft.com/office/drawing/2014/main" id="{C72F32A0-3B41-4372-BA69-8FB640DF7F48}"/>
              </a:ext>
            </a:extLst>
          </p:cNvPr>
          <p:cNvSpPr>
            <a:spLocks noGrp="1"/>
          </p:cNvSpPr>
          <p:nvPr>
            <p:ph type="body" sz="quarter" idx="72"/>
          </p:nvPr>
        </p:nvSpPr>
        <p:spPr>
          <a:xfrm>
            <a:off x="8370661"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7" name="Text Placeholder 86">
            <a:extLst>
              <a:ext uri="{FF2B5EF4-FFF2-40B4-BE49-F238E27FC236}">
                <a16:creationId xmlns:a16="http://schemas.microsoft.com/office/drawing/2014/main" id="{99DB434F-2961-46D7-9545-2D49CD942FF5}"/>
              </a:ext>
            </a:extLst>
          </p:cNvPr>
          <p:cNvSpPr>
            <a:spLocks noGrp="1"/>
          </p:cNvSpPr>
          <p:nvPr>
            <p:ph type="body" sz="quarter" idx="73"/>
          </p:nvPr>
        </p:nvSpPr>
        <p:spPr>
          <a:xfrm>
            <a:off x="10296405" y="5086565"/>
            <a:ext cx="1222067" cy="533187"/>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Tree>
    <p:extLst>
      <p:ext uri="{BB962C8B-B14F-4D97-AF65-F5344CB8AC3E}">
        <p14:creationId xmlns:p14="http://schemas.microsoft.com/office/powerpoint/2010/main" val="41658930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orizontal List Punchout">
    <p:bg>
      <p:bgPr>
        <a:solidFill>
          <a:schemeClr val="accent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4F36B827-58B6-4DD5-93F4-DE1496381EE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81000"/>
            <a:ext cx="12192000" cy="5715000"/>
          </a:xfrm>
          <a:prstGeom prst="rect">
            <a:avLst/>
          </a:prstGeom>
        </p:spPr>
      </p:pic>
      <p:sp>
        <p:nvSpPr>
          <p:cNvPr id="16" name="Picture Placeholder 15">
            <a:extLst>
              <a:ext uri="{FF2B5EF4-FFF2-40B4-BE49-F238E27FC236}">
                <a16:creationId xmlns:a16="http://schemas.microsoft.com/office/drawing/2014/main" id="{FD1AFF03-9BD0-4A0E-A396-19AFF9978171}"/>
              </a:ext>
            </a:extLst>
          </p:cNvPr>
          <p:cNvSpPr>
            <a:spLocks noGrp="1"/>
          </p:cNvSpPr>
          <p:nvPr>
            <p:ph type="pic" sz="quarter" idx="14"/>
          </p:nvPr>
        </p:nvSpPr>
        <p:spPr>
          <a:xfrm>
            <a:off x="1783081" y="770576"/>
            <a:ext cx="2533651" cy="2533651"/>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17" name="Picture Placeholder 16">
            <a:extLst>
              <a:ext uri="{FF2B5EF4-FFF2-40B4-BE49-F238E27FC236}">
                <a16:creationId xmlns:a16="http://schemas.microsoft.com/office/drawing/2014/main" id="{513C6568-0AD3-46BF-A27F-87741F409399}"/>
              </a:ext>
            </a:extLst>
          </p:cNvPr>
          <p:cNvSpPr>
            <a:spLocks noGrp="1"/>
          </p:cNvSpPr>
          <p:nvPr>
            <p:ph type="pic" sz="quarter" idx="15"/>
          </p:nvPr>
        </p:nvSpPr>
        <p:spPr>
          <a:xfrm>
            <a:off x="7886701" y="3173253"/>
            <a:ext cx="2533651" cy="2533651"/>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1"/>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51" y="3607593"/>
            <a:ext cx="4095751" cy="773907"/>
          </a:xfrm>
        </p:spPr>
        <p:txBody>
          <a:bodyPr anchor="b"/>
          <a:lstStyle>
            <a:lvl1pPr>
              <a:lnSpc>
                <a:spcPct val="114000"/>
              </a:lnSpc>
              <a:spcBef>
                <a:spcPts val="0"/>
              </a:spcBef>
              <a:defRPr sz="2251" b="1">
                <a:solidFill>
                  <a:schemeClr val="tx2"/>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3" name="Content Placeholder 2">
            <a:extLst>
              <a:ext uri="{FF2B5EF4-FFF2-40B4-BE49-F238E27FC236}">
                <a16:creationId xmlns:a16="http://schemas.microsoft.com/office/drawing/2014/main" id="{18E5CE56-58F5-4C68-9D61-D22DF9514098}"/>
              </a:ext>
            </a:extLst>
          </p:cNvPr>
          <p:cNvSpPr>
            <a:spLocks noGrp="1"/>
          </p:cNvSpPr>
          <p:nvPr>
            <p:ph sz="quarter" idx="16"/>
          </p:nvPr>
        </p:nvSpPr>
        <p:spPr>
          <a:xfrm>
            <a:off x="1047751" y="4667248"/>
            <a:ext cx="4095751" cy="1115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5">
            <a:extLst>
              <a:ext uri="{FF2B5EF4-FFF2-40B4-BE49-F238E27FC236}">
                <a16:creationId xmlns:a16="http://schemas.microsoft.com/office/drawing/2014/main" id="{D485DE94-3F70-4D0C-84F7-589211707A21}"/>
              </a:ext>
            </a:extLst>
          </p:cNvPr>
          <p:cNvSpPr>
            <a:spLocks noGrp="1"/>
          </p:cNvSpPr>
          <p:nvPr>
            <p:ph type="body" sz="quarter" idx="17"/>
          </p:nvPr>
        </p:nvSpPr>
        <p:spPr>
          <a:xfrm>
            <a:off x="7113271" y="679853"/>
            <a:ext cx="4095751" cy="773907"/>
          </a:xfrm>
        </p:spPr>
        <p:txBody>
          <a:bodyPr anchor="b"/>
          <a:lstStyle>
            <a:lvl1pPr>
              <a:lnSpc>
                <a:spcPct val="114000"/>
              </a:lnSpc>
              <a:spcBef>
                <a:spcPts val="0"/>
              </a:spcBef>
              <a:defRPr sz="2251" b="1">
                <a:solidFill>
                  <a:schemeClr val="tx2"/>
                </a:solidFill>
              </a:defRPr>
            </a:lvl1pPr>
            <a:lvl2pPr marL="182554" indent="0">
              <a:buNone/>
              <a:defRPr/>
            </a:lvl2pPr>
          </a:lstStyle>
          <a:p>
            <a:pPr lvl="0"/>
            <a:r>
              <a:rPr lang="en-US"/>
              <a:t>Click to edit Master text styles</a:t>
            </a:r>
          </a:p>
        </p:txBody>
      </p:sp>
      <p:sp>
        <p:nvSpPr>
          <p:cNvPr id="18" name="Content Placeholder 2">
            <a:extLst>
              <a:ext uri="{FF2B5EF4-FFF2-40B4-BE49-F238E27FC236}">
                <a16:creationId xmlns:a16="http://schemas.microsoft.com/office/drawing/2014/main" id="{5891314B-F667-433D-A48C-D54190333167}"/>
              </a:ext>
            </a:extLst>
          </p:cNvPr>
          <p:cNvSpPr>
            <a:spLocks noGrp="1"/>
          </p:cNvSpPr>
          <p:nvPr>
            <p:ph sz="quarter" idx="18"/>
          </p:nvPr>
        </p:nvSpPr>
        <p:spPr>
          <a:xfrm>
            <a:off x="7113271" y="1739507"/>
            <a:ext cx="4095751" cy="1115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08599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orizontal List with Media Content">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p:nvPr>
        </p:nvSpPr>
        <p:spPr>
          <a:xfrm>
            <a:off x="617222"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71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21" name="Text Placeholder 6">
            <a:extLst>
              <a:ext uri="{FF2B5EF4-FFF2-40B4-BE49-F238E27FC236}">
                <a16:creationId xmlns:a16="http://schemas.microsoft.com/office/drawing/2014/main" id="{1D6D4352-0194-4E36-B866-1AC013BB5688}"/>
              </a:ext>
            </a:extLst>
          </p:cNvPr>
          <p:cNvSpPr>
            <a:spLocks noGrp="1"/>
          </p:cNvSpPr>
          <p:nvPr>
            <p:ph type="body" sz="quarter" idx="17"/>
          </p:nvPr>
        </p:nvSpPr>
        <p:spPr>
          <a:xfrm>
            <a:off x="2521587"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616201"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23" name="Text Placeholder 6">
            <a:extLst>
              <a:ext uri="{FF2B5EF4-FFF2-40B4-BE49-F238E27FC236}">
                <a16:creationId xmlns:a16="http://schemas.microsoft.com/office/drawing/2014/main" id="{67456E39-6955-4120-A423-908EA1058AB1}"/>
              </a:ext>
            </a:extLst>
          </p:cNvPr>
          <p:cNvSpPr>
            <a:spLocks noGrp="1"/>
          </p:cNvSpPr>
          <p:nvPr>
            <p:ph type="body" sz="quarter" idx="19"/>
          </p:nvPr>
        </p:nvSpPr>
        <p:spPr>
          <a:xfrm>
            <a:off x="4427222"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2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25" name="Text Placeholder 6">
            <a:extLst>
              <a:ext uri="{FF2B5EF4-FFF2-40B4-BE49-F238E27FC236}">
                <a16:creationId xmlns:a16="http://schemas.microsoft.com/office/drawing/2014/main" id="{F6FE49B9-9DEB-4B53-983A-0CDB868E0292}"/>
              </a:ext>
            </a:extLst>
          </p:cNvPr>
          <p:cNvSpPr>
            <a:spLocks noGrp="1"/>
          </p:cNvSpPr>
          <p:nvPr>
            <p:ph type="body" sz="quarter" idx="21"/>
          </p:nvPr>
        </p:nvSpPr>
        <p:spPr>
          <a:xfrm>
            <a:off x="6332222"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2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27" name="Text Placeholder 6">
            <a:extLst>
              <a:ext uri="{FF2B5EF4-FFF2-40B4-BE49-F238E27FC236}">
                <a16:creationId xmlns:a16="http://schemas.microsoft.com/office/drawing/2014/main" id="{FCAA76B4-D543-4251-AA32-374CC646B463}"/>
              </a:ext>
            </a:extLst>
          </p:cNvPr>
          <p:cNvSpPr>
            <a:spLocks noGrp="1"/>
          </p:cNvSpPr>
          <p:nvPr>
            <p:ph type="body" sz="quarter" idx="23"/>
          </p:nvPr>
        </p:nvSpPr>
        <p:spPr>
          <a:xfrm>
            <a:off x="8237222"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3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29" name="Text Placeholder 6">
            <a:extLst>
              <a:ext uri="{FF2B5EF4-FFF2-40B4-BE49-F238E27FC236}">
                <a16:creationId xmlns:a16="http://schemas.microsoft.com/office/drawing/2014/main" id="{4E2FA6AC-FB24-419A-8109-0273610DDF53}"/>
              </a:ext>
            </a:extLst>
          </p:cNvPr>
          <p:cNvSpPr>
            <a:spLocks noGrp="1"/>
          </p:cNvSpPr>
          <p:nvPr>
            <p:ph type="body" sz="quarter" idx="25"/>
          </p:nvPr>
        </p:nvSpPr>
        <p:spPr>
          <a:xfrm>
            <a:off x="10142222" y="3111502"/>
            <a:ext cx="1428751"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3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4254502"/>
            <a:ext cx="5238751" cy="1460500"/>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2" y="4254502"/>
            <a:ext cx="5238751" cy="1460500"/>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75008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cus Media Content with 3 Media">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1" y="1524000"/>
            <a:ext cx="7524751" cy="4191000"/>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1" y="1524002"/>
            <a:ext cx="3143251" cy="1283348"/>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1" y="2977827"/>
            <a:ext cx="3143251" cy="1283348"/>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12">
            <a:extLst>
              <a:ext uri="{FF2B5EF4-FFF2-40B4-BE49-F238E27FC236}">
                <a16:creationId xmlns:a16="http://schemas.microsoft.com/office/drawing/2014/main" id="{8D0DCB61-8D2C-42BC-91F1-D85F8CBD0090}"/>
              </a:ext>
            </a:extLst>
          </p:cNvPr>
          <p:cNvSpPr>
            <a:spLocks noGrp="1"/>
          </p:cNvSpPr>
          <p:nvPr>
            <p:ph sz="quarter" idx="16"/>
          </p:nvPr>
        </p:nvSpPr>
        <p:spPr>
          <a:xfrm>
            <a:off x="8382001" y="4431654"/>
            <a:ext cx="3143251" cy="1283348"/>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0888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cus / Media Content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1" y="1524000"/>
            <a:ext cx="7524751" cy="3339000"/>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1" y="1524001"/>
            <a:ext cx="3143251" cy="1573787"/>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1" y="3283599"/>
            <a:ext cx="3143251" cy="1573788"/>
          </a:xfrm>
        </p:spPr>
        <p:txBody>
          <a:bodyPr/>
          <a:lstStyle>
            <a:lvl1pPr marL="0" indent="0">
              <a:lnSpc>
                <a:spcPct val="122000"/>
              </a:lnSpc>
              <a:buNone/>
              <a:defRPr sz="1500">
                <a:solidFill>
                  <a:schemeClr val="bg2"/>
                </a:solidFill>
                <a:latin typeface="+mn-lt"/>
              </a:defRPr>
            </a:lvl1pPr>
            <a:lvl2pPr marL="447651" indent="-268275">
              <a:lnSpc>
                <a:spcPct val="122000"/>
              </a:lnSpc>
              <a:defRPr sz="1500">
                <a:solidFill>
                  <a:schemeClr val="bg2"/>
                </a:solidFill>
                <a:latin typeface="+mn-lt"/>
              </a:defRPr>
            </a:lvl2pPr>
            <a:lvl3pPr marL="806411" indent="-268275">
              <a:lnSpc>
                <a:spcPct val="122000"/>
              </a:lnSpc>
              <a:defRPr sz="1500">
                <a:solidFill>
                  <a:schemeClr val="bg2"/>
                </a:solidFill>
                <a:latin typeface="+mn-lt"/>
              </a:defRPr>
            </a:lvl3pPr>
            <a:lvl4pPr marL="1165167" indent="-268275">
              <a:lnSpc>
                <a:spcPct val="122000"/>
              </a:lnSpc>
              <a:defRPr sz="1500">
                <a:solidFill>
                  <a:schemeClr val="bg2"/>
                </a:solidFill>
                <a:latin typeface="+mn-lt"/>
              </a:defRPr>
            </a:lvl4pPr>
            <a:lvl5pPr marL="1523925" indent="-268275">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F1E98A88-E26F-4822-A4BD-D2BE2BFCEA96}"/>
              </a:ext>
            </a:extLst>
          </p:cNvPr>
          <p:cNvSpPr>
            <a:spLocks noGrp="1"/>
          </p:cNvSpPr>
          <p:nvPr>
            <p:ph type="body" sz="quarter" idx="17" hasCustomPrompt="1"/>
          </p:nvPr>
        </p:nvSpPr>
        <p:spPr>
          <a:xfrm>
            <a:off x="666749" y="5143502"/>
            <a:ext cx="4667251"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3" name="Text Placeholder 5">
            <a:extLst>
              <a:ext uri="{FF2B5EF4-FFF2-40B4-BE49-F238E27FC236}">
                <a16:creationId xmlns:a16="http://schemas.microsoft.com/office/drawing/2014/main" id="{6D6A162D-E536-45F9-A89F-5071FD55E4BF}"/>
              </a:ext>
            </a:extLst>
          </p:cNvPr>
          <p:cNvSpPr>
            <a:spLocks noGrp="1"/>
          </p:cNvSpPr>
          <p:nvPr>
            <p:ph type="body" sz="quarter" idx="18" hasCustomPrompt="1"/>
          </p:nvPr>
        </p:nvSpPr>
        <p:spPr>
          <a:xfrm>
            <a:off x="666751" y="5077875"/>
            <a:ext cx="1548000" cy="18000"/>
          </a:xfrm>
          <a:solidFill>
            <a:schemeClr val="accent1"/>
          </a:solidFill>
        </p:spPr>
        <p:txBody>
          <a:bodyPr/>
          <a:lstStyle>
            <a:lvl1pPr>
              <a:defRPr sz="133"/>
            </a:lvl1pPr>
          </a:lstStyle>
          <a:p>
            <a:pPr lvl="0"/>
            <a:r>
              <a:rPr lang="en-GB"/>
              <a:t> </a:t>
            </a:r>
          </a:p>
        </p:txBody>
      </p:sp>
      <p:sp>
        <p:nvSpPr>
          <p:cNvPr id="14" name="Text Placeholder 2">
            <a:extLst>
              <a:ext uri="{FF2B5EF4-FFF2-40B4-BE49-F238E27FC236}">
                <a16:creationId xmlns:a16="http://schemas.microsoft.com/office/drawing/2014/main" id="{34F574D5-6E2C-4070-8AA3-97AC00F45673}"/>
              </a:ext>
            </a:extLst>
          </p:cNvPr>
          <p:cNvSpPr>
            <a:spLocks noGrp="1"/>
          </p:cNvSpPr>
          <p:nvPr>
            <p:ph type="body" sz="quarter" idx="19" hasCustomPrompt="1"/>
          </p:nvPr>
        </p:nvSpPr>
        <p:spPr>
          <a:xfrm>
            <a:off x="8382001" y="5143502"/>
            <a:ext cx="3143251"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DDB430AB-B884-484A-A8D9-07E0E1D0D657}"/>
              </a:ext>
            </a:extLst>
          </p:cNvPr>
          <p:cNvSpPr>
            <a:spLocks noGrp="1"/>
          </p:cNvSpPr>
          <p:nvPr>
            <p:ph type="body" sz="quarter" idx="20" hasCustomPrompt="1"/>
          </p:nvPr>
        </p:nvSpPr>
        <p:spPr>
          <a:xfrm>
            <a:off x="8382000" y="5077875"/>
            <a:ext cx="1548000" cy="18000"/>
          </a:xfrm>
          <a:solidFill>
            <a:schemeClr val="accent3"/>
          </a:solidFill>
        </p:spPr>
        <p:txBody>
          <a:bodyPr/>
          <a:lstStyle>
            <a:lvl1pPr>
              <a:defRPr sz="133"/>
            </a:lvl1pPr>
          </a:lstStyle>
          <a:p>
            <a:pPr lvl="0"/>
            <a:r>
              <a:rPr lang="en-GB"/>
              <a:t> </a:t>
            </a:r>
          </a:p>
        </p:txBody>
      </p:sp>
    </p:spTree>
    <p:extLst>
      <p:ext uri="{BB962C8B-B14F-4D97-AF65-F5344CB8AC3E}">
        <p14:creationId xmlns:p14="http://schemas.microsoft.com/office/powerpoint/2010/main" val="40401067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Grid with Captions">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41248" cy="476251"/>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49" y="1524001"/>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hasCustomPrompt="1"/>
          </p:nvPr>
        </p:nvSpPr>
        <p:spPr>
          <a:xfrm>
            <a:off x="2095502" y="1643492"/>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32" name="Text Placeholder 6">
            <a:extLst>
              <a:ext uri="{FF2B5EF4-FFF2-40B4-BE49-F238E27FC236}">
                <a16:creationId xmlns:a16="http://schemas.microsoft.com/office/drawing/2014/main" id="{46E3E1C3-01AB-4A35-9A6C-CF82D6A0AE78}"/>
              </a:ext>
            </a:extLst>
          </p:cNvPr>
          <p:cNvSpPr>
            <a:spLocks noGrp="1"/>
          </p:cNvSpPr>
          <p:nvPr>
            <p:ph type="body" sz="quarter" idx="17" hasCustomPrompt="1"/>
          </p:nvPr>
        </p:nvSpPr>
        <p:spPr>
          <a:xfrm>
            <a:off x="2095502" y="2058046"/>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3" name="Picture Placeholder 19">
            <a:extLst>
              <a:ext uri="{FF2B5EF4-FFF2-40B4-BE49-F238E27FC236}">
                <a16:creationId xmlns:a16="http://schemas.microsoft.com/office/drawing/2014/main" id="{E1D462E6-8797-4F13-8CD4-9AE830315BFC}"/>
              </a:ext>
            </a:extLst>
          </p:cNvPr>
          <p:cNvSpPr>
            <a:spLocks noGrp="1"/>
          </p:cNvSpPr>
          <p:nvPr>
            <p:ph type="pic" sz="quarter" idx="18"/>
          </p:nvPr>
        </p:nvSpPr>
        <p:spPr>
          <a:xfrm>
            <a:off x="666749" y="2952749"/>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64" name="Text Placeholder 6">
            <a:extLst>
              <a:ext uri="{FF2B5EF4-FFF2-40B4-BE49-F238E27FC236}">
                <a16:creationId xmlns:a16="http://schemas.microsoft.com/office/drawing/2014/main" id="{CD89FD4E-183A-49A7-B70F-493107208B11}"/>
              </a:ext>
            </a:extLst>
          </p:cNvPr>
          <p:cNvSpPr>
            <a:spLocks noGrp="1"/>
          </p:cNvSpPr>
          <p:nvPr>
            <p:ph type="body" sz="quarter" idx="19" hasCustomPrompt="1"/>
          </p:nvPr>
        </p:nvSpPr>
        <p:spPr>
          <a:xfrm>
            <a:off x="2095502" y="3072244"/>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5" name="Text Placeholder 6">
            <a:extLst>
              <a:ext uri="{FF2B5EF4-FFF2-40B4-BE49-F238E27FC236}">
                <a16:creationId xmlns:a16="http://schemas.microsoft.com/office/drawing/2014/main" id="{A34F236C-972D-493D-A827-95A5F522B2B6}"/>
              </a:ext>
            </a:extLst>
          </p:cNvPr>
          <p:cNvSpPr>
            <a:spLocks noGrp="1"/>
          </p:cNvSpPr>
          <p:nvPr>
            <p:ph type="body" sz="quarter" idx="20" hasCustomPrompt="1"/>
          </p:nvPr>
        </p:nvSpPr>
        <p:spPr>
          <a:xfrm>
            <a:off x="2095502" y="3486795"/>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6" name="Picture Placeholder 19">
            <a:extLst>
              <a:ext uri="{FF2B5EF4-FFF2-40B4-BE49-F238E27FC236}">
                <a16:creationId xmlns:a16="http://schemas.microsoft.com/office/drawing/2014/main" id="{D657CF61-135A-42DA-9E46-B7CC35371ED7}"/>
              </a:ext>
            </a:extLst>
          </p:cNvPr>
          <p:cNvSpPr>
            <a:spLocks noGrp="1"/>
          </p:cNvSpPr>
          <p:nvPr>
            <p:ph type="pic" sz="quarter" idx="21"/>
          </p:nvPr>
        </p:nvSpPr>
        <p:spPr>
          <a:xfrm>
            <a:off x="666749" y="4381500"/>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67" name="Text Placeholder 6">
            <a:extLst>
              <a:ext uri="{FF2B5EF4-FFF2-40B4-BE49-F238E27FC236}">
                <a16:creationId xmlns:a16="http://schemas.microsoft.com/office/drawing/2014/main" id="{7AFFF3F9-A464-4000-A57F-4899AAEE4928}"/>
              </a:ext>
            </a:extLst>
          </p:cNvPr>
          <p:cNvSpPr>
            <a:spLocks noGrp="1"/>
          </p:cNvSpPr>
          <p:nvPr>
            <p:ph type="body" sz="quarter" idx="22" hasCustomPrompt="1"/>
          </p:nvPr>
        </p:nvSpPr>
        <p:spPr>
          <a:xfrm>
            <a:off x="2095502" y="4500993"/>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68" name="Text Placeholder 6">
            <a:extLst>
              <a:ext uri="{FF2B5EF4-FFF2-40B4-BE49-F238E27FC236}">
                <a16:creationId xmlns:a16="http://schemas.microsoft.com/office/drawing/2014/main" id="{0EF16DC4-17B5-43B4-AA9E-4EDA1B9DBC56}"/>
              </a:ext>
            </a:extLst>
          </p:cNvPr>
          <p:cNvSpPr>
            <a:spLocks noGrp="1"/>
          </p:cNvSpPr>
          <p:nvPr>
            <p:ph type="body" sz="quarter" idx="23" hasCustomPrompt="1"/>
          </p:nvPr>
        </p:nvSpPr>
        <p:spPr>
          <a:xfrm>
            <a:off x="2095502" y="4915546"/>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69" name="Picture Placeholder 19">
            <a:extLst>
              <a:ext uri="{FF2B5EF4-FFF2-40B4-BE49-F238E27FC236}">
                <a16:creationId xmlns:a16="http://schemas.microsoft.com/office/drawing/2014/main" id="{7652BFBD-5888-4609-8AD4-92E376C086B3}"/>
              </a:ext>
            </a:extLst>
          </p:cNvPr>
          <p:cNvSpPr>
            <a:spLocks noGrp="1"/>
          </p:cNvSpPr>
          <p:nvPr>
            <p:ph type="pic" sz="quarter" idx="24"/>
          </p:nvPr>
        </p:nvSpPr>
        <p:spPr>
          <a:xfrm>
            <a:off x="6381749" y="1524001"/>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70" name="Text Placeholder 6">
            <a:extLst>
              <a:ext uri="{FF2B5EF4-FFF2-40B4-BE49-F238E27FC236}">
                <a16:creationId xmlns:a16="http://schemas.microsoft.com/office/drawing/2014/main" id="{7251294D-FC84-4516-A447-7BBE16A29BD3}"/>
              </a:ext>
            </a:extLst>
          </p:cNvPr>
          <p:cNvSpPr>
            <a:spLocks noGrp="1"/>
          </p:cNvSpPr>
          <p:nvPr>
            <p:ph type="body" sz="quarter" idx="25" hasCustomPrompt="1"/>
          </p:nvPr>
        </p:nvSpPr>
        <p:spPr>
          <a:xfrm>
            <a:off x="7810502" y="1643492"/>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1" name="Text Placeholder 6">
            <a:extLst>
              <a:ext uri="{FF2B5EF4-FFF2-40B4-BE49-F238E27FC236}">
                <a16:creationId xmlns:a16="http://schemas.microsoft.com/office/drawing/2014/main" id="{2CC5F99F-59E2-4068-B1F8-3E6989286047}"/>
              </a:ext>
            </a:extLst>
          </p:cNvPr>
          <p:cNvSpPr>
            <a:spLocks noGrp="1"/>
          </p:cNvSpPr>
          <p:nvPr>
            <p:ph type="body" sz="quarter" idx="26" hasCustomPrompt="1"/>
          </p:nvPr>
        </p:nvSpPr>
        <p:spPr>
          <a:xfrm>
            <a:off x="7810502" y="2058046"/>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2" name="Picture Placeholder 19">
            <a:extLst>
              <a:ext uri="{FF2B5EF4-FFF2-40B4-BE49-F238E27FC236}">
                <a16:creationId xmlns:a16="http://schemas.microsoft.com/office/drawing/2014/main" id="{B610FFFB-A1B6-44C6-B7B5-70625DFA637B}"/>
              </a:ext>
            </a:extLst>
          </p:cNvPr>
          <p:cNvSpPr>
            <a:spLocks noGrp="1"/>
          </p:cNvSpPr>
          <p:nvPr>
            <p:ph type="pic" sz="quarter" idx="27"/>
          </p:nvPr>
        </p:nvSpPr>
        <p:spPr>
          <a:xfrm>
            <a:off x="6381749" y="2952749"/>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73" name="Text Placeholder 6">
            <a:extLst>
              <a:ext uri="{FF2B5EF4-FFF2-40B4-BE49-F238E27FC236}">
                <a16:creationId xmlns:a16="http://schemas.microsoft.com/office/drawing/2014/main" id="{AADC88E0-80D1-45DB-9B29-7D817AF1A62D}"/>
              </a:ext>
            </a:extLst>
          </p:cNvPr>
          <p:cNvSpPr>
            <a:spLocks noGrp="1"/>
          </p:cNvSpPr>
          <p:nvPr>
            <p:ph type="body" sz="quarter" idx="28" hasCustomPrompt="1"/>
          </p:nvPr>
        </p:nvSpPr>
        <p:spPr>
          <a:xfrm>
            <a:off x="7810502" y="3072244"/>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4" name="Text Placeholder 6">
            <a:extLst>
              <a:ext uri="{FF2B5EF4-FFF2-40B4-BE49-F238E27FC236}">
                <a16:creationId xmlns:a16="http://schemas.microsoft.com/office/drawing/2014/main" id="{D96E7FE1-0A9E-4E9F-B610-14A5B0C5514C}"/>
              </a:ext>
            </a:extLst>
          </p:cNvPr>
          <p:cNvSpPr>
            <a:spLocks noGrp="1"/>
          </p:cNvSpPr>
          <p:nvPr>
            <p:ph type="body" sz="quarter" idx="29" hasCustomPrompt="1"/>
          </p:nvPr>
        </p:nvSpPr>
        <p:spPr>
          <a:xfrm>
            <a:off x="7810502" y="3486795"/>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
        <p:nvSpPr>
          <p:cNvPr id="75" name="Picture Placeholder 19">
            <a:extLst>
              <a:ext uri="{FF2B5EF4-FFF2-40B4-BE49-F238E27FC236}">
                <a16:creationId xmlns:a16="http://schemas.microsoft.com/office/drawing/2014/main" id="{8731F93D-5EA1-4629-A141-C9BAA1DFFE62}"/>
              </a:ext>
            </a:extLst>
          </p:cNvPr>
          <p:cNvSpPr>
            <a:spLocks noGrp="1"/>
          </p:cNvSpPr>
          <p:nvPr>
            <p:ph type="pic" sz="quarter" idx="30"/>
          </p:nvPr>
        </p:nvSpPr>
        <p:spPr>
          <a:xfrm>
            <a:off x="6381749" y="4381500"/>
            <a:ext cx="1238251" cy="1238251"/>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76" name="Text Placeholder 6">
            <a:extLst>
              <a:ext uri="{FF2B5EF4-FFF2-40B4-BE49-F238E27FC236}">
                <a16:creationId xmlns:a16="http://schemas.microsoft.com/office/drawing/2014/main" id="{1C6382EE-D37A-4B8A-98E6-F9F816C5DE7B}"/>
              </a:ext>
            </a:extLst>
          </p:cNvPr>
          <p:cNvSpPr>
            <a:spLocks noGrp="1"/>
          </p:cNvSpPr>
          <p:nvPr>
            <p:ph type="body" sz="quarter" idx="31" hasCustomPrompt="1"/>
          </p:nvPr>
        </p:nvSpPr>
        <p:spPr>
          <a:xfrm>
            <a:off x="7810502" y="4500993"/>
            <a:ext cx="3714751" cy="224051"/>
          </a:xfrm>
        </p:spPr>
        <p:txBody>
          <a:bodyPr anchor="b"/>
          <a:lstStyle>
            <a:lvl1pPr algn="l">
              <a:spcBef>
                <a:spcPts val="0"/>
              </a:spcBef>
              <a:defRPr sz="1500" b="1">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a:t>
            </a:r>
            <a:endParaRPr lang="en-GB"/>
          </a:p>
        </p:txBody>
      </p:sp>
      <p:sp>
        <p:nvSpPr>
          <p:cNvPr id="77" name="Text Placeholder 6">
            <a:extLst>
              <a:ext uri="{FF2B5EF4-FFF2-40B4-BE49-F238E27FC236}">
                <a16:creationId xmlns:a16="http://schemas.microsoft.com/office/drawing/2014/main" id="{DAD80F25-E834-4DDB-8900-765599B0FA4F}"/>
              </a:ext>
            </a:extLst>
          </p:cNvPr>
          <p:cNvSpPr>
            <a:spLocks noGrp="1"/>
          </p:cNvSpPr>
          <p:nvPr>
            <p:ph type="body" sz="quarter" idx="32" hasCustomPrompt="1"/>
          </p:nvPr>
        </p:nvSpPr>
        <p:spPr>
          <a:xfrm>
            <a:off x="7810502" y="4915546"/>
            <a:ext cx="3714751" cy="633199"/>
          </a:xfrm>
        </p:spPr>
        <p:txBody>
          <a:bodyPr anchor="t"/>
          <a:lstStyle>
            <a:lvl1pPr algn="l">
              <a:spcBef>
                <a:spcPts val="0"/>
              </a:spcBef>
              <a:defRPr sz="1100" b="0">
                <a:solidFill>
                  <a:schemeClr val="bg2"/>
                </a:solidFill>
                <a:latin typeface="+mj-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donec</a:t>
            </a:r>
            <a:r>
              <a:rPr lang="en-GB"/>
              <a:t> maximus </a:t>
            </a:r>
            <a:r>
              <a:rPr lang="en-GB" err="1"/>
              <a:t>dignissim</a:t>
            </a:r>
            <a:r>
              <a:rPr lang="en-GB"/>
              <a:t> </a:t>
            </a:r>
            <a:r>
              <a:rPr lang="en-GB" err="1"/>
              <a:t>pretium</a:t>
            </a:r>
            <a:r>
              <a:rPr lang="en-GB"/>
              <a:t>. Vestibulum an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a:t>
            </a:r>
          </a:p>
        </p:txBody>
      </p:sp>
    </p:spTree>
    <p:extLst>
      <p:ext uri="{BB962C8B-B14F-4D97-AF65-F5344CB8AC3E}">
        <p14:creationId xmlns:p14="http://schemas.microsoft.com/office/powerpoint/2010/main" val="18743611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eft Media with Round Imag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13BA2AC-9F74-4652-9DD4-F485066C0FB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8" y="1809752"/>
            <a:ext cx="412152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8" name="Picture Placeholder 12">
            <a:extLst>
              <a:ext uri="{FF2B5EF4-FFF2-40B4-BE49-F238E27FC236}">
                <a16:creationId xmlns:a16="http://schemas.microsoft.com/office/drawing/2014/main" id="{B7EC5D94-663C-452F-80ED-1CCAE3470170}"/>
              </a:ext>
            </a:extLst>
          </p:cNvPr>
          <p:cNvSpPr>
            <a:spLocks noGrp="1"/>
          </p:cNvSpPr>
          <p:nvPr>
            <p:ph type="pic" sz="quarter" idx="12"/>
          </p:nvPr>
        </p:nvSpPr>
        <p:spPr>
          <a:xfrm>
            <a:off x="6953251"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a:noFill/>
        </p:spPr>
        <p:txBody>
          <a:bodyPr wrap="square" anchor="ctr">
            <a:noAutofit/>
          </a:bodyPr>
          <a:lstStyle>
            <a:lvl1pPr algn="ctr">
              <a:spcBef>
                <a:spcPts val="0"/>
              </a:spcBef>
              <a:defRPr sz="1251">
                <a:solidFill>
                  <a:schemeClr val="bg2"/>
                </a:solidFill>
              </a:defRPr>
            </a:lvl1pPr>
          </a:lstStyle>
          <a:p>
            <a:r>
              <a:rPr lang="en-US"/>
              <a:t>Click icon to add picture</a:t>
            </a:r>
            <a:endParaRPr lang="en-GB"/>
          </a:p>
        </p:txBody>
      </p:sp>
      <p:sp>
        <p:nvSpPr>
          <p:cNvPr id="19" name="Content Placeholder 2">
            <a:extLst>
              <a:ext uri="{FF2B5EF4-FFF2-40B4-BE49-F238E27FC236}">
                <a16:creationId xmlns:a16="http://schemas.microsoft.com/office/drawing/2014/main" id="{4910776F-8BE5-4B95-B158-C03EB0219F2B}"/>
              </a:ext>
            </a:extLst>
          </p:cNvPr>
          <p:cNvSpPr>
            <a:spLocks noGrp="1"/>
          </p:cNvSpPr>
          <p:nvPr>
            <p:ph sz="quarter" idx="20"/>
          </p:nvPr>
        </p:nvSpPr>
        <p:spPr>
          <a:xfrm>
            <a:off x="1021976" y="2857501"/>
            <a:ext cx="4121525" cy="2000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1061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bg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E5C0D063-D702-44DA-9865-384B3EA9F31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93A6C9D2-E1AF-4939-A3EC-C2636EA225EE}"/>
              </a:ext>
            </a:extLst>
          </p:cNvPr>
          <p:cNvSpPr/>
          <p:nvPr/>
        </p:nvSpPr>
        <p:spPr>
          <a:xfrm>
            <a:off x="1" y="1"/>
            <a:ext cx="81279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40" name="Graphic 39">
            <a:extLst>
              <a:ext uri="{FF2B5EF4-FFF2-40B4-BE49-F238E27FC236}">
                <a16:creationId xmlns:a16="http://schemas.microsoft.com/office/drawing/2014/main" id="{A5BC58E4-62F8-4A7A-BA17-DA4E765CE69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496" y="5715001"/>
            <a:ext cx="1333907" cy="383859"/>
          </a:xfrm>
          <a:prstGeom prst="rect">
            <a:avLst/>
          </a:prstGeom>
        </p:spPr>
      </p:pic>
      <p:sp>
        <p:nvSpPr>
          <p:cNvPr id="34" name="Picture Placeholder 33">
            <a:extLst>
              <a:ext uri="{FF2B5EF4-FFF2-40B4-BE49-F238E27FC236}">
                <a16:creationId xmlns:a16="http://schemas.microsoft.com/office/drawing/2014/main" id="{4F2A4A8D-9E72-4C08-AD51-4E42A72DACEE}"/>
              </a:ext>
            </a:extLst>
          </p:cNvPr>
          <p:cNvSpPr>
            <a:spLocks noGrp="1"/>
          </p:cNvSpPr>
          <p:nvPr>
            <p:ph type="pic" sz="quarter" idx="15" hasCustomPrompt="1"/>
          </p:nvPr>
        </p:nvSpPr>
        <p:spPr>
          <a:xfrm>
            <a:off x="889001" y="4321176"/>
            <a:ext cx="631827" cy="631827"/>
          </a:xfrm>
          <a:custGeom>
            <a:avLst/>
            <a:gdLst>
              <a:gd name="connsiteX0" fmla="*/ 315913 w 631826"/>
              <a:gd name="connsiteY0" fmla="*/ 0 h 631826"/>
              <a:gd name="connsiteX1" fmla="*/ 631826 w 631826"/>
              <a:gd name="connsiteY1" fmla="*/ 315913 h 631826"/>
              <a:gd name="connsiteX2" fmla="*/ 315913 w 631826"/>
              <a:gd name="connsiteY2" fmla="*/ 631826 h 631826"/>
              <a:gd name="connsiteX3" fmla="*/ 0 w 631826"/>
              <a:gd name="connsiteY3" fmla="*/ 315913 h 631826"/>
              <a:gd name="connsiteX4" fmla="*/ 315913 w 631826"/>
              <a:gd name="connsiteY4" fmla="*/ 0 h 6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26" h="631826">
                <a:moveTo>
                  <a:pt x="315913" y="0"/>
                </a:moveTo>
                <a:cubicBezTo>
                  <a:pt x="490387" y="0"/>
                  <a:pt x="631826" y="141439"/>
                  <a:pt x="631826" y="315913"/>
                </a:cubicBezTo>
                <a:cubicBezTo>
                  <a:pt x="631826" y="490387"/>
                  <a:pt x="490387" y="631826"/>
                  <a:pt x="315913" y="631826"/>
                </a:cubicBezTo>
                <a:cubicBezTo>
                  <a:pt x="141439" y="631826"/>
                  <a:pt x="0" y="490387"/>
                  <a:pt x="0" y="315913"/>
                </a:cubicBezTo>
                <a:cubicBezTo>
                  <a:pt x="0" y="141439"/>
                  <a:pt x="141439" y="0"/>
                  <a:pt x="315913" y="0"/>
                </a:cubicBezTo>
                <a:close/>
              </a:path>
            </a:pathLst>
          </a:custGeom>
          <a:solidFill>
            <a:schemeClr val="bg2">
              <a:lumMod val="75000"/>
            </a:schemeClr>
          </a:solidFill>
        </p:spPr>
        <p:txBody>
          <a:bodyPr wrap="square" anchor="ctr">
            <a:noAutofit/>
          </a:bodyPr>
          <a:lstStyle>
            <a:lvl1pPr algn="ctr">
              <a:spcBef>
                <a:spcPts val="0"/>
              </a:spcBef>
              <a:defRPr sz="700"/>
            </a:lvl1pPr>
          </a:lstStyle>
          <a:p>
            <a:r>
              <a:rPr lang="en-GB"/>
              <a:t>Profile Picture</a:t>
            </a: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hasCustomPrompt="1"/>
          </p:nvPr>
        </p:nvSpPr>
        <p:spPr>
          <a:xfrm>
            <a:off x="885827" y="5143502"/>
            <a:ext cx="3714751" cy="190500"/>
          </a:xfrm>
          <a:solidFill>
            <a:schemeClr val="bg2"/>
          </a:solidFill>
        </p:spPr>
        <p:txBody>
          <a:bodyPr anchor="ctr"/>
          <a:lstStyle>
            <a:lvl1pPr>
              <a:lnSpc>
                <a:spcPct val="122000"/>
              </a:lnSpc>
              <a:spcBef>
                <a:spcPts val="0"/>
              </a:spcBef>
              <a:defRPr sz="1251" b="1">
                <a:solidFill>
                  <a:schemeClr val="bg1"/>
                </a:solidFill>
                <a:latin typeface="+mj-lt"/>
              </a:defRPr>
            </a:lvl1pPr>
            <a:lvl2pPr marL="182554" indent="0">
              <a:buNone/>
              <a:defRPr/>
            </a:lvl2pPr>
          </a:lstStyle>
          <a:p>
            <a:pPr lvl="0"/>
            <a:r>
              <a:rPr lang="en-US"/>
              <a:t>Full Name</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6" y="6131143"/>
            <a:ext cx="631603" cy="465439"/>
          </a:xfrm>
          <a:prstGeom prst="rect">
            <a:avLst/>
          </a:prstGeom>
        </p:spPr>
      </p:pic>
      <p:sp>
        <p:nvSpPr>
          <p:cNvPr id="27" name="Text Placeholder 5">
            <a:extLst>
              <a:ext uri="{FF2B5EF4-FFF2-40B4-BE49-F238E27FC236}">
                <a16:creationId xmlns:a16="http://schemas.microsoft.com/office/drawing/2014/main" id="{C292E91F-CC38-457F-B2CE-9B380B981AF5}"/>
              </a:ext>
            </a:extLst>
          </p:cNvPr>
          <p:cNvSpPr>
            <a:spLocks noGrp="1"/>
          </p:cNvSpPr>
          <p:nvPr>
            <p:ph type="body" sz="quarter" idx="12" hasCustomPrompt="1"/>
          </p:nvPr>
        </p:nvSpPr>
        <p:spPr>
          <a:xfrm>
            <a:off x="885827" y="5345114"/>
            <a:ext cx="3714751" cy="190500"/>
          </a:xfrm>
          <a:solidFill>
            <a:schemeClr val="bg2"/>
          </a:solidFill>
        </p:spPr>
        <p:txBody>
          <a:bodyPr anchor="ctr"/>
          <a:lstStyle>
            <a:lvl1pPr>
              <a:lnSpc>
                <a:spcPct val="122000"/>
              </a:lnSpc>
              <a:spcBef>
                <a:spcPts val="0"/>
              </a:spcBef>
              <a:defRPr sz="1131" b="0">
                <a:solidFill>
                  <a:schemeClr val="bg2">
                    <a:lumMod val="50000"/>
                  </a:schemeClr>
                </a:solidFill>
              </a:defRPr>
            </a:lvl1pPr>
            <a:lvl2pPr marL="182554" indent="0">
              <a:buNone/>
              <a:defRPr/>
            </a:lvl2pPr>
          </a:lstStyle>
          <a:p>
            <a:pPr lvl="0"/>
            <a:r>
              <a:rPr lang="en-US"/>
              <a:t>Job Title</a:t>
            </a:r>
          </a:p>
        </p:txBody>
      </p:sp>
      <p:sp>
        <p:nvSpPr>
          <p:cNvPr id="28" name="Text Placeholder 5">
            <a:extLst>
              <a:ext uri="{FF2B5EF4-FFF2-40B4-BE49-F238E27FC236}">
                <a16:creationId xmlns:a16="http://schemas.microsoft.com/office/drawing/2014/main" id="{B23DAA34-912A-4B3F-B060-A9245064514C}"/>
              </a:ext>
            </a:extLst>
          </p:cNvPr>
          <p:cNvSpPr>
            <a:spLocks noGrp="1"/>
          </p:cNvSpPr>
          <p:nvPr>
            <p:ph type="body" sz="quarter" idx="13" hasCustomPrompt="1"/>
          </p:nvPr>
        </p:nvSpPr>
        <p:spPr>
          <a:xfrm>
            <a:off x="885827" y="5667375"/>
            <a:ext cx="3714751" cy="190500"/>
          </a:xfrm>
          <a:solidFill>
            <a:schemeClr val="bg2"/>
          </a:solidFill>
        </p:spPr>
        <p:txBody>
          <a:bodyPr anchor="ctr"/>
          <a:lstStyle>
            <a:lvl1pPr>
              <a:lnSpc>
                <a:spcPct val="122000"/>
              </a:lnSpc>
              <a:spcBef>
                <a:spcPts val="0"/>
              </a:spcBef>
              <a:defRPr sz="1131" b="0">
                <a:solidFill>
                  <a:schemeClr val="tx2"/>
                </a:solidFill>
              </a:defRPr>
            </a:lvl1pPr>
            <a:lvl2pPr marL="182554" indent="0">
              <a:buNone/>
              <a:defRPr/>
            </a:lvl2pPr>
          </a:lstStyle>
          <a:p>
            <a:pPr lvl="0"/>
            <a:r>
              <a:rPr lang="en-US"/>
              <a:t>xxxx.xxxx@uk-cpi.com (Delete textbox for default)</a:t>
            </a:r>
          </a:p>
        </p:txBody>
      </p:sp>
      <p:sp>
        <p:nvSpPr>
          <p:cNvPr id="29" name="Text Placeholder 5">
            <a:extLst>
              <a:ext uri="{FF2B5EF4-FFF2-40B4-BE49-F238E27FC236}">
                <a16:creationId xmlns:a16="http://schemas.microsoft.com/office/drawing/2014/main" id="{CC2E2A25-15D9-4796-A2AA-9ED5DA6876E3}"/>
              </a:ext>
            </a:extLst>
          </p:cNvPr>
          <p:cNvSpPr>
            <a:spLocks noGrp="1"/>
          </p:cNvSpPr>
          <p:nvPr>
            <p:ph type="body" sz="quarter" idx="14" hasCustomPrompt="1"/>
          </p:nvPr>
        </p:nvSpPr>
        <p:spPr>
          <a:xfrm>
            <a:off x="885827" y="5922963"/>
            <a:ext cx="3714751" cy="190500"/>
          </a:xfrm>
          <a:solidFill>
            <a:schemeClr val="bg2"/>
          </a:solidFill>
        </p:spPr>
        <p:txBody>
          <a:bodyPr anchor="ctr"/>
          <a:lstStyle>
            <a:lvl1pPr>
              <a:lnSpc>
                <a:spcPct val="122000"/>
              </a:lnSpc>
              <a:spcBef>
                <a:spcPts val="0"/>
              </a:spcBef>
              <a:defRPr sz="1131" b="0">
                <a:solidFill>
                  <a:schemeClr val="tx2"/>
                </a:solidFill>
              </a:defRPr>
            </a:lvl1pPr>
            <a:lvl2pPr marL="182554" indent="0">
              <a:buNone/>
              <a:defRPr/>
            </a:lvl2pPr>
          </a:lstStyle>
          <a:p>
            <a:pPr lvl="0"/>
            <a:r>
              <a:rPr lang="en-US"/>
              <a:t>+44 (0)XXXX XXX XXXX (Delete textbox for default)</a:t>
            </a:r>
          </a:p>
        </p:txBody>
      </p:sp>
      <p:pic>
        <p:nvPicPr>
          <p:cNvPr id="36" name="Graphic 35">
            <a:extLst>
              <a:ext uri="{FF2B5EF4-FFF2-40B4-BE49-F238E27FC236}">
                <a16:creationId xmlns:a16="http://schemas.microsoft.com/office/drawing/2014/main" id="{FA59ADD9-E876-4B69-B78E-02ED1005F17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289" y="2673646"/>
            <a:ext cx="5988843" cy="1110220"/>
          </a:xfrm>
          <a:prstGeom prst="rect">
            <a:avLst/>
          </a:prstGeom>
        </p:spPr>
      </p:pic>
      <p:pic>
        <p:nvPicPr>
          <p:cNvPr id="3" name="Graphic 2">
            <a:extLst>
              <a:ext uri="{FF2B5EF4-FFF2-40B4-BE49-F238E27FC236}">
                <a16:creationId xmlns:a16="http://schemas.microsoft.com/office/drawing/2014/main" id="{6D308F9A-5366-45A3-9471-53A533891D0B}"/>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16907" y="2793210"/>
            <a:ext cx="2317015" cy="1358089"/>
          </a:xfrm>
          <a:prstGeom prst="rect">
            <a:avLst/>
          </a:prstGeom>
        </p:spPr>
      </p:pic>
    </p:spTree>
    <p:extLst>
      <p:ext uri="{BB962C8B-B14F-4D97-AF65-F5344CB8AC3E}">
        <p14:creationId xmlns:p14="http://schemas.microsoft.com/office/powerpoint/2010/main" val="30203373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eft Media with Image">
    <p:bg>
      <p:bgPr>
        <a:solidFill>
          <a:schemeClr val="accent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8D40409-20EB-4DFD-ABB9-15DA926EFC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952500" y="1333501"/>
            <a:ext cx="4191000"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6096002" y="0"/>
            <a:ext cx="4952463" cy="6858000"/>
          </a:xfrm>
          <a:solidFill>
            <a:schemeClr val="bg2">
              <a:lumMod val="75000"/>
            </a:schemeClr>
          </a:solidFill>
        </p:spPr>
        <p:txBody>
          <a:bodyPr anchor="ctr"/>
          <a:lstStyle>
            <a:lvl1pPr algn="ctr">
              <a:spcBef>
                <a:spcPts val="0"/>
              </a:spcBef>
              <a:defRPr sz="1251"/>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3" name="Content Placeholder 2">
            <a:extLst>
              <a:ext uri="{FF2B5EF4-FFF2-40B4-BE49-F238E27FC236}">
                <a16:creationId xmlns:a16="http://schemas.microsoft.com/office/drawing/2014/main" id="{4CF4F2EB-7830-4997-9A8C-C2EA6E8B3A9B}"/>
              </a:ext>
            </a:extLst>
          </p:cNvPr>
          <p:cNvSpPr>
            <a:spLocks noGrp="1"/>
          </p:cNvSpPr>
          <p:nvPr>
            <p:ph sz="quarter" idx="13"/>
          </p:nvPr>
        </p:nvSpPr>
        <p:spPr>
          <a:xfrm>
            <a:off x="952500" y="2381251"/>
            <a:ext cx="4191000"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09075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ight Media with Imag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A081F1F-87DA-40F5-B845-D3F5DA9BB0A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43751" y="1333501"/>
            <a:ext cx="4095751"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6096000" cy="6858000"/>
          </a:xfrm>
          <a:solidFill>
            <a:schemeClr val="bg2">
              <a:lumMod val="75000"/>
            </a:schemeClr>
          </a:solidFill>
        </p:spPr>
        <p:txBody>
          <a:bodyPr anchor="ctr"/>
          <a:lstStyle>
            <a:lvl1pPr algn="ctr">
              <a:spcBef>
                <a:spcPts val="0"/>
              </a:spcBef>
              <a:defRPr sz="1251"/>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4" name="Content Placeholder 2">
            <a:extLst>
              <a:ext uri="{FF2B5EF4-FFF2-40B4-BE49-F238E27FC236}">
                <a16:creationId xmlns:a16="http://schemas.microsoft.com/office/drawing/2014/main" id="{3128B560-4FFB-4CF8-813A-844A52F20356}"/>
              </a:ext>
            </a:extLst>
          </p:cNvPr>
          <p:cNvSpPr>
            <a:spLocks noGrp="1"/>
          </p:cNvSpPr>
          <p:nvPr>
            <p:ph sz="quarter" idx="13"/>
          </p:nvPr>
        </p:nvSpPr>
        <p:spPr>
          <a:xfrm>
            <a:off x="7143751" y="2381251"/>
            <a:ext cx="4095751" cy="31611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06714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ight Media (Double) with Image">
    <p:bg>
      <p:bgPr>
        <a:solidFill>
          <a:schemeClr val="accent4"/>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59BC7B28-E6DF-4484-A134-93B070CE25C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4953002" y="1524001"/>
            <a:ext cx="6286500" cy="326091"/>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4069976" cy="6858000"/>
          </a:xfrm>
          <a:solidFill>
            <a:schemeClr val="bg2">
              <a:lumMod val="75000"/>
            </a:schemeClr>
          </a:solidFill>
        </p:spPr>
        <p:txBody>
          <a:bodyPr anchor="ctr"/>
          <a:lstStyle>
            <a:lvl1pPr algn="ctr">
              <a:spcBef>
                <a:spcPts val="0"/>
              </a:spcBef>
              <a:defRPr sz="1251"/>
            </a:lvl1pPr>
          </a:lstStyle>
          <a:p>
            <a:r>
              <a:rPr lang="en-US"/>
              <a:t>Click icon to add picture</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6" name="Content Placeholder 2">
            <a:extLst>
              <a:ext uri="{FF2B5EF4-FFF2-40B4-BE49-F238E27FC236}">
                <a16:creationId xmlns:a16="http://schemas.microsoft.com/office/drawing/2014/main" id="{6871BF38-63C0-49C9-9DEC-F13F7028ED4E}"/>
              </a:ext>
            </a:extLst>
          </p:cNvPr>
          <p:cNvSpPr>
            <a:spLocks noGrp="1"/>
          </p:cNvSpPr>
          <p:nvPr>
            <p:ph sz="quarter" idx="14"/>
          </p:nvPr>
        </p:nvSpPr>
        <p:spPr>
          <a:xfrm>
            <a:off x="4953002" y="2095503"/>
            <a:ext cx="2952751" cy="33337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88A560BD-4FF4-41CF-8420-16B6D0E545AF}"/>
              </a:ext>
            </a:extLst>
          </p:cNvPr>
          <p:cNvSpPr>
            <a:spLocks noGrp="1"/>
          </p:cNvSpPr>
          <p:nvPr>
            <p:ph sz="quarter" idx="15"/>
          </p:nvPr>
        </p:nvSpPr>
        <p:spPr>
          <a:xfrm>
            <a:off x="8286751" y="2095503"/>
            <a:ext cx="2952751" cy="33337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5202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ight Media with Large Image">
    <p:bg>
      <p:bgPr>
        <a:solidFill>
          <a:schemeClr val="accent3"/>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D2F5B70-3383-4F6B-B158-3F55E70940C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2" y="2"/>
            <a:ext cx="8130988" cy="6857999"/>
          </a:xfrm>
          <a:solidFill>
            <a:schemeClr val="bg2">
              <a:lumMod val="75000"/>
            </a:schemeClr>
          </a:solidFill>
        </p:spPr>
        <p:txBody>
          <a:bodyPr anchor="ctr"/>
          <a:lstStyle>
            <a:lvl1pPr algn="ctr">
              <a:spcBef>
                <a:spcPts val="0"/>
              </a:spcBef>
              <a:defRPr sz="1251"/>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8696327" y="529970"/>
            <a:ext cx="2924175" cy="1184532"/>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4" name="Content Placeholder 2">
            <a:extLst>
              <a:ext uri="{FF2B5EF4-FFF2-40B4-BE49-F238E27FC236}">
                <a16:creationId xmlns:a16="http://schemas.microsoft.com/office/drawing/2014/main" id="{3A51952E-005F-4650-8994-B18391E4158A}"/>
              </a:ext>
            </a:extLst>
          </p:cNvPr>
          <p:cNvSpPr>
            <a:spLocks noGrp="1"/>
          </p:cNvSpPr>
          <p:nvPr>
            <p:ph sz="quarter" idx="13"/>
          </p:nvPr>
        </p:nvSpPr>
        <p:spPr>
          <a:xfrm>
            <a:off x="8692692" y="1905000"/>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91295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nematic Media">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18C328E-F0A8-470D-ACBB-017D684B917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4" name="Content Placeholder 3">
            <a:extLst>
              <a:ext uri="{FF2B5EF4-FFF2-40B4-BE49-F238E27FC236}">
                <a16:creationId xmlns:a16="http://schemas.microsoft.com/office/drawing/2014/main" id="{C7B4CF2E-9578-430B-85ED-85D39173230B}"/>
              </a:ext>
            </a:extLst>
          </p:cNvPr>
          <p:cNvSpPr>
            <a:spLocks noGrp="1"/>
          </p:cNvSpPr>
          <p:nvPr>
            <p:ph sz="quarter" idx="12" hasCustomPrompt="1"/>
          </p:nvPr>
        </p:nvSpPr>
        <p:spPr>
          <a:xfrm>
            <a:off x="666751" y="666749"/>
            <a:ext cx="10858500" cy="4653643"/>
          </a:xfrm>
          <a:noFill/>
        </p:spPr>
        <p:txBody>
          <a:bodyPr anchor="ctr"/>
          <a:lstStyle>
            <a:lvl1pPr algn="ctr">
              <a:spcBef>
                <a:spcPts val="0"/>
              </a:spcBef>
              <a:defRPr sz="1251">
                <a:solidFill>
                  <a:schemeClr val="bg2"/>
                </a:solidFill>
              </a:defRPr>
            </a:lvl1pPr>
          </a:lstStyle>
          <a:p>
            <a:pPr lvl="0"/>
            <a:r>
              <a:rPr lang="en-US"/>
              <a:t>Click to add media</a:t>
            </a:r>
            <a:endParaRPr lang="en-GB"/>
          </a:p>
        </p:txBody>
      </p:sp>
      <p:sp>
        <p:nvSpPr>
          <p:cNvPr id="5" name="Title 4">
            <a:extLst>
              <a:ext uri="{FF2B5EF4-FFF2-40B4-BE49-F238E27FC236}">
                <a16:creationId xmlns:a16="http://schemas.microsoft.com/office/drawing/2014/main" id="{4E8F9138-4E9A-40CC-98A7-661443184F52}"/>
              </a:ext>
            </a:extLst>
          </p:cNvPr>
          <p:cNvSpPr>
            <a:spLocks noGrp="1"/>
          </p:cNvSpPr>
          <p:nvPr>
            <p:ph type="title"/>
          </p:nvPr>
        </p:nvSpPr>
        <p:spPr>
          <a:xfrm>
            <a:off x="666751" y="5498639"/>
            <a:ext cx="10858500" cy="353791"/>
          </a:xfrm>
        </p:spPr>
        <p:txBody>
          <a:bodyPr anchor="b"/>
          <a:lstStyle>
            <a:lvl1pPr algn="ctr">
              <a:lnSpc>
                <a:spcPct val="100000"/>
              </a:lnSpc>
              <a:spcBef>
                <a:spcPts val="0"/>
              </a:spcBef>
              <a:defRPr sz="2251">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1382034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 Media">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0965E-5D23-4B18-8A80-236137482D2F}"/>
              </a:ext>
            </a:extLst>
          </p:cNvPr>
          <p:cNvSpPr/>
          <p:nvPr/>
        </p:nvSpPr>
        <p:spPr>
          <a:xfrm>
            <a:off x="6096000" y="3"/>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19" name="Graphic 18">
            <a:extLst>
              <a:ext uri="{FF2B5EF4-FFF2-40B4-BE49-F238E27FC236}">
                <a16:creationId xmlns:a16="http://schemas.microsoft.com/office/drawing/2014/main" id="{A700FC48-B6C6-408E-93D0-EA3FED3B0C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21978" y="1809752"/>
            <a:ext cx="412152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18" name="Content Placeholder 2">
            <a:extLst>
              <a:ext uri="{FF2B5EF4-FFF2-40B4-BE49-F238E27FC236}">
                <a16:creationId xmlns:a16="http://schemas.microsoft.com/office/drawing/2014/main" id="{3CB97E39-5708-48A5-94C0-56925E2EBEF5}"/>
              </a:ext>
            </a:extLst>
          </p:cNvPr>
          <p:cNvSpPr>
            <a:spLocks noGrp="1"/>
          </p:cNvSpPr>
          <p:nvPr>
            <p:ph sz="quarter" idx="20"/>
          </p:nvPr>
        </p:nvSpPr>
        <p:spPr>
          <a:xfrm>
            <a:off x="1021977" y="2857501"/>
            <a:ext cx="4121523" cy="2000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5">
            <a:extLst>
              <a:ext uri="{FF2B5EF4-FFF2-40B4-BE49-F238E27FC236}">
                <a16:creationId xmlns:a16="http://schemas.microsoft.com/office/drawing/2014/main" id="{B89A4AAB-5340-4EC6-BC64-7A231A47D0B7}"/>
              </a:ext>
            </a:extLst>
          </p:cNvPr>
          <p:cNvSpPr>
            <a:spLocks noGrp="1"/>
          </p:cNvSpPr>
          <p:nvPr>
            <p:ph type="body" sz="quarter" idx="21"/>
          </p:nvPr>
        </p:nvSpPr>
        <p:spPr>
          <a:xfrm>
            <a:off x="7048502" y="1809752"/>
            <a:ext cx="412152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6" name="Content Placeholder 2">
            <a:extLst>
              <a:ext uri="{FF2B5EF4-FFF2-40B4-BE49-F238E27FC236}">
                <a16:creationId xmlns:a16="http://schemas.microsoft.com/office/drawing/2014/main" id="{F9AA4A63-2C07-49CB-ACC6-629DC1F23926}"/>
              </a:ext>
            </a:extLst>
          </p:cNvPr>
          <p:cNvSpPr>
            <a:spLocks noGrp="1"/>
          </p:cNvSpPr>
          <p:nvPr>
            <p:ph sz="quarter" idx="22"/>
          </p:nvPr>
        </p:nvSpPr>
        <p:spPr>
          <a:xfrm>
            <a:off x="7048501" y="2857501"/>
            <a:ext cx="4121523" cy="2000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Tree>
    <p:extLst>
      <p:ext uri="{BB962C8B-B14F-4D97-AF65-F5344CB8AC3E}">
        <p14:creationId xmlns:p14="http://schemas.microsoft.com/office/powerpoint/2010/main" val="20787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Column 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5" y="-1"/>
            <a:ext cx="406315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2" y="-1"/>
            <a:ext cx="4063155"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1446681"/>
            <a:ext cx="2712944" cy="773907"/>
          </a:xfrm>
        </p:spPr>
        <p:txBody>
          <a:bodyPr anchor="b"/>
          <a:lstStyle>
            <a:lvl1pPr>
              <a:lnSpc>
                <a:spcPct val="118000"/>
              </a:lnSpc>
              <a:spcBef>
                <a:spcPts val="0"/>
              </a:spcBef>
              <a:defRPr sz="2251" b="1">
                <a:solidFill>
                  <a:schemeClr val="bg1"/>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2494431"/>
            <a:ext cx="2712944" cy="274081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1446681"/>
            <a:ext cx="271294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2494431"/>
            <a:ext cx="2712944" cy="274081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1" y="1446681"/>
            <a:ext cx="271294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1" y="2494431"/>
            <a:ext cx="2712944" cy="274081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5578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Column Media with Images/Media">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5" y="-1"/>
            <a:ext cx="406315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2" y="-1"/>
            <a:ext cx="4063155"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3252772"/>
            <a:ext cx="2712944" cy="773907"/>
          </a:xfrm>
        </p:spPr>
        <p:txBody>
          <a:bodyPr anchor="t"/>
          <a:lstStyle>
            <a:lvl1pPr>
              <a:lnSpc>
                <a:spcPct val="118000"/>
              </a:lnSpc>
              <a:spcBef>
                <a:spcPts val="0"/>
              </a:spcBef>
              <a:defRPr sz="2251" b="1">
                <a:solidFill>
                  <a:schemeClr val="bg1"/>
                </a:solidFill>
              </a:defRPr>
            </a:lvl1pPr>
            <a:lvl2pPr marL="182554"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4300520"/>
            <a:ext cx="2712944" cy="141448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252772"/>
            <a:ext cx="2712944" cy="773907"/>
          </a:xfrm>
        </p:spPr>
        <p:txBody>
          <a:bodyPr anchor="t"/>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1" y="3252772"/>
            <a:ext cx="2712944" cy="773907"/>
          </a:xfrm>
        </p:spPr>
        <p:txBody>
          <a:bodyPr anchor="t"/>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1" y="4300520"/>
            <a:ext cx="2712944" cy="14144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Picture Placeholder 33">
            <a:extLst>
              <a:ext uri="{FF2B5EF4-FFF2-40B4-BE49-F238E27FC236}">
                <a16:creationId xmlns:a16="http://schemas.microsoft.com/office/drawing/2014/main" id="{CD5ADD0C-CC86-4CBF-89D1-D59C5DEC018B}"/>
              </a:ext>
            </a:extLst>
          </p:cNvPr>
          <p:cNvSpPr>
            <a:spLocks noGrp="1"/>
          </p:cNvSpPr>
          <p:nvPr>
            <p:ph type="pic" sz="quarter" idx="23"/>
          </p:nvPr>
        </p:nvSpPr>
        <p:spPr>
          <a:xfrm>
            <a:off x="0"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769995 w 4062413"/>
              <a:gd name="connsiteY3" fmla="*/ 2667000 h 2667000"/>
              <a:gd name="connsiteX4" fmla="*/ 3678594 w 4062413"/>
              <a:gd name="connsiteY4" fmla="*/ 2479601 h 2667000"/>
              <a:gd name="connsiteX5" fmla="*/ 3704483 w 4062413"/>
              <a:gd name="connsiteY5" fmla="*/ 2459798 h 2667000"/>
              <a:gd name="connsiteX6" fmla="*/ 3719332 w 4062413"/>
              <a:gd name="connsiteY6" fmla="*/ 2347584 h 2667000"/>
              <a:gd name="connsiteX7" fmla="*/ 3582414 w 4062413"/>
              <a:gd name="connsiteY7" fmla="*/ 2300439 h 2667000"/>
              <a:gd name="connsiteX8" fmla="*/ 3535270 w 4062413"/>
              <a:gd name="connsiteY8" fmla="*/ 2437357 h 2667000"/>
              <a:gd name="connsiteX9" fmla="*/ 3632838 w 4062413"/>
              <a:gd name="connsiteY9" fmla="*/ 2494742 h 2667000"/>
              <a:gd name="connsiteX10" fmla="*/ 3662223 w 4062413"/>
              <a:gd name="connsiteY10" fmla="*/ 2487095 h 2667000"/>
              <a:gd name="connsiteX11" fmla="*/ 3749968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769995" y="2667000"/>
                </a:lnTo>
                <a:lnTo>
                  <a:pt x="3678594" y="2479601"/>
                </a:lnTo>
                <a:lnTo>
                  <a:pt x="3704483" y="2459798"/>
                </a:lnTo>
                <a:cubicBezTo>
                  <a:pt x="3730701" y="2429716"/>
                  <a:pt x="3737925" y="2385705"/>
                  <a:pt x="3719332" y="2347584"/>
                </a:cubicBezTo>
                <a:cubicBezTo>
                  <a:pt x="3694541" y="2296756"/>
                  <a:pt x="3633242" y="2275649"/>
                  <a:pt x="3582414" y="2300439"/>
                </a:cubicBezTo>
                <a:cubicBezTo>
                  <a:pt x="3531586" y="2325230"/>
                  <a:pt x="3510479" y="2386529"/>
                  <a:pt x="3535270" y="2437357"/>
                </a:cubicBezTo>
                <a:cubicBezTo>
                  <a:pt x="3553863" y="2475478"/>
                  <a:pt x="3592992" y="2496881"/>
                  <a:pt x="3632838" y="2494742"/>
                </a:cubicBezTo>
                <a:lnTo>
                  <a:pt x="3662223" y="2487095"/>
                </a:lnTo>
                <a:lnTo>
                  <a:pt x="3749968"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36" name="Picture Placeholder 35">
            <a:extLst>
              <a:ext uri="{FF2B5EF4-FFF2-40B4-BE49-F238E27FC236}">
                <a16:creationId xmlns:a16="http://schemas.microsoft.com/office/drawing/2014/main" id="{BBAB4297-DC97-4182-9099-7C9F1E267FB2}"/>
              </a:ext>
            </a:extLst>
          </p:cNvPr>
          <p:cNvSpPr>
            <a:spLocks noGrp="1"/>
          </p:cNvSpPr>
          <p:nvPr>
            <p:ph type="pic" sz="quarter" idx="25"/>
          </p:nvPr>
        </p:nvSpPr>
        <p:spPr>
          <a:xfrm>
            <a:off x="8129588" y="0"/>
            <a:ext cx="4062413" cy="2667000"/>
          </a:xfrm>
          <a:custGeom>
            <a:avLst/>
            <a:gdLst>
              <a:gd name="connsiteX0" fmla="*/ 0 w 4062413"/>
              <a:gd name="connsiteY0" fmla="*/ 0 h 2667000"/>
              <a:gd name="connsiteX1" fmla="*/ 4062413 w 4062413"/>
              <a:gd name="connsiteY1" fmla="*/ 0 h 2667000"/>
              <a:gd name="connsiteX2" fmla="*/ 4062413 w 4062413"/>
              <a:gd name="connsiteY2" fmla="*/ 2667000 h 2667000"/>
              <a:gd name="connsiteX3" fmla="*/ 3580944 w 4062413"/>
              <a:gd name="connsiteY3" fmla="*/ 2667000 h 2667000"/>
              <a:gd name="connsiteX4" fmla="*/ 3490500 w 4062413"/>
              <a:gd name="connsiteY4" fmla="*/ 2479591 h 2667000"/>
              <a:gd name="connsiteX5" fmla="*/ 3516471 w 4062413"/>
              <a:gd name="connsiteY5" fmla="*/ 2459895 h 2667000"/>
              <a:gd name="connsiteX6" fmla="*/ 3531786 w 4062413"/>
              <a:gd name="connsiteY6" fmla="*/ 2347744 h 2667000"/>
              <a:gd name="connsiteX7" fmla="*/ 3395065 w 4062413"/>
              <a:gd name="connsiteY7" fmla="*/ 2300031 h 2667000"/>
              <a:gd name="connsiteX8" fmla="*/ 3347352 w 4062413"/>
              <a:gd name="connsiteY8" fmla="*/ 2436752 h 2667000"/>
              <a:gd name="connsiteX9" fmla="*/ 3444681 w 4062413"/>
              <a:gd name="connsiteY9" fmla="*/ 2494541 h 2667000"/>
              <a:gd name="connsiteX10" fmla="*/ 3474098 w 4062413"/>
              <a:gd name="connsiteY10" fmla="*/ 2487017 h 2667000"/>
              <a:gd name="connsiteX11" fmla="*/ 3560957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4062413" y="0"/>
                </a:lnTo>
                <a:lnTo>
                  <a:pt x="4062413" y="2667000"/>
                </a:lnTo>
                <a:lnTo>
                  <a:pt x="3580944" y="2667000"/>
                </a:lnTo>
                <a:lnTo>
                  <a:pt x="3490500" y="2479591"/>
                </a:lnTo>
                <a:lnTo>
                  <a:pt x="3516471" y="2459895"/>
                </a:lnTo>
                <a:cubicBezTo>
                  <a:pt x="3542814" y="2429923"/>
                  <a:pt x="3550220" y="2385943"/>
                  <a:pt x="3531786" y="2347744"/>
                </a:cubicBezTo>
                <a:cubicBezTo>
                  <a:pt x="3507207" y="2296814"/>
                  <a:pt x="3445995" y="2275452"/>
                  <a:pt x="3395065" y="2300031"/>
                </a:cubicBezTo>
                <a:cubicBezTo>
                  <a:pt x="3344135" y="2324610"/>
                  <a:pt x="3322773" y="2385822"/>
                  <a:pt x="3347352" y="2436752"/>
                </a:cubicBezTo>
                <a:cubicBezTo>
                  <a:pt x="3365787" y="2474950"/>
                  <a:pt x="3404827" y="2496515"/>
                  <a:pt x="3444681" y="2494541"/>
                </a:cubicBezTo>
                <a:lnTo>
                  <a:pt x="3474098" y="2487017"/>
                </a:lnTo>
                <a:lnTo>
                  <a:pt x="3560957"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33" name="Picture Placeholder 32">
            <a:extLst>
              <a:ext uri="{FF2B5EF4-FFF2-40B4-BE49-F238E27FC236}">
                <a16:creationId xmlns:a16="http://schemas.microsoft.com/office/drawing/2014/main" id="{D88ED580-706C-4363-A87B-B5D2BDF219A3}"/>
              </a:ext>
            </a:extLst>
          </p:cNvPr>
          <p:cNvSpPr>
            <a:spLocks noGrp="1"/>
          </p:cNvSpPr>
          <p:nvPr>
            <p:ph type="pic" sz="quarter" idx="26"/>
          </p:nvPr>
        </p:nvSpPr>
        <p:spPr>
          <a:xfrm>
            <a:off x="4063524" y="-4189"/>
            <a:ext cx="4062413" cy="2667000"/>
          </a:xfrm>
          <a:custGeom>
            <a:avLst/>
            <a:gdLst>
              <a:gd name="connsiteX0" fmla="*/ 0 w 4062413"/>
              <a:gd name="connsiteY0" fmla="*/ 0 h 2667000"/>
              <a:gd name="connsiteX1" fmla="*/ 3712789 w 4062413"/>
              <a:gd name="connsiteY1" fmla="*/ 0 h 2667000"/>
              <a:gd name="connsiteX2" fmla="*/ 3618227 w 4062413"/>
              <a:gd name="connsiteY2" fmla="*/ 193881 h 2667000"/>
              <a:gd name="connsiteX3" fmla="*/ 3588842 w 4062413"/>
              <a:gd name="connsiteY3" fmla="*/ 186235 h 2667000"/>
              <a:gd name="connsiteX4" fmla="*/ 3491274 w 4062413"/>
              <a:gd name="connsiteY4" fmla="*/ 243619 h 2667000"/>
              <a:gd name="connsiteX5" fmla="*/ 3538419 w 4062413"/>
              <a:gd name="connsiteY5" fmla="*/ 380537 h 2667000"/>
              <a:gd name="connsiteX6" fmla="*/ 3675336 w 4062413"/>
              <a:gd name="connsiteY6" fmla="*/ 333392 h 2667000"/>
              <a:gd name="connsiteX7" fmla="*/ 3660488 w 4062413"/>
              <a:gd name="connsiteY7" fmla="*/ 221179 h 2667000"/>
              <a:gd name="connsiteX8" fmla="*/ 3634599 w 4062413"/>
              <a:gd name="connsiteY8" fmla="*/ 201375 h 2667000"/>
              <a:gd name="connsiteX9" fmla="*/ 3732816 w 4062413"/>
              <a:gd name="connsiteY9" fmla="*/ 0 h 2667000"/>
              <a:gd name="connsiteX10" fmla="*/ 4062413 w 4062413"/>
              <a:gd name="connsiteY10" fmla="*/ 0 h 2667000"/>
              <a:gd name="connsiteX11" fmla="*/ 4062413 w 4062413"/>
              <a:gd name="connsiteY11" fmla="*/ 2667000 h 2667000"/>
              <a:gd name="connsiteX12" fmla="*/ 0 w 4062413"/>
              <a:gd name="connsiteY12"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413" h="2667000">
                <a:moveTo>
                  <a:pt x="0" y="0"/>
                </a:moveTo>
                <a:lnTo>
                  <a:pt x="3712789" y="0"/>
                </a:lnTo>
                <a:lnTo>
                  <a:pt x="3618227" y="193881"/>
                </a:lnTo>
                <a:lnTo>
                  <a:pt x="3588842" y="186235"/>
                </a:lnTo>
                <a:cubicBezTo>
                  <a:pt x="3548997" y="184095"/>
                  <a:pt x="3509867" y="205498"/>
                  <a:pt x="3491274" y="243619"/>
                </a:cubicBezTo>
                <a:cubicBezTo>
                  <a:pt x="3466484" y="294447"/>
                  <a:pt x="3487591" y="355747"/>
                  <a:pt x="3538419" y="380537"/>
                </a:cubicBezTo>
                <a:cubicBezTo>
                  <a:pt x="3589246" y="405327"/>
                  <a:pt x="3650546" y="384220"/>
                  <a:pt x="3675336" y="333392"/>
                </a:cubicBezTo>
                <a:cubicBezTo>
                  <a:pt x="3693930" y="295271"/>
                  <a:pt x="3686706" y="251260"/>
                  <a:pt x="3660488" y="221179"/>
                </a:cubicBezTo>
                <a:lnTo>
                  <a:pt x="3634599" y="201375"/>
                </a:lnTo>
                <a:lnTo>
                  <a:pt x="3732816" y="0"/>
                </a:lnTo>
                <a:lnTo>
                  <a:pt x="4062413" y="0"/>
                </a:lnTo>
                <a:lnTo>
                  <a:pt x="4062413" y="2667000"/>
                </a:lnTo>
                <a:lnTo>
                  <a:pt x="0" y="2667000"/>
                </a:lnTo>
                <a:close/>
              </a:path>
            </a:pathLst>
          </a:custGeom>
          <a:solidFill>
            <a:schemeClr val="bg2">
              <a:lumMod val="75000"/>
            </a:schemeClr>
          </a:solidFill>
        </p:spPr>
        <p:txBody>
          <a:bodyPr wrap="square" anchor="ctr">
            <a:noAutofit/>
          </a:bodyPr>
          <a:lstStyle>
            <a:lvl1pPr algn="ctr">
              <a:defRPr/>
            </a:lvl1pPr>
          </a:lstStyle>
          <a:p>
            <a:r>
              <a:rPr lang="en-US"/>
              <a:t>Click icon to add picture</a:t>
            </a:r>
            <a:endParaRPr lang="en-GB"/>
          </a:p>
        </p:txBody>
      </p:sp>
      <p:sp>
        <p:nvSpPr>
          <p:cNvPr id="5" name="Content Placeholder 4">
            <a:extLst>
              <a:ext uri="{FF2B5EF4-FFF2-40B4-BE49-F238E27FC236}">
                <a16:creationId xmlns:a16="http://schemas.microsoft.com/office/drawing/2014/main" id="{D8F4D73B-F021-4C20-8FEE-8058C376B016}"/>
              </a:ext>
            </a:extLst>
          </p:cNvPr>
          <p:cNvSpPr>
            <a:spLocks noGrp="1"/>
          </p:cNvSpPr>
          <p:nvPr>
            <p:ph sz="quarter" idx="27" hasCustomPrompt="1"/>
          </p:nvPr>
        </p:nvSpPr>
        <p:spPr>
          <a:xfrm>
            <a:off x="762001" y="666751"/>
            <a:ext cx="2531323" cy="1714501"/>
          </a:xfrm>
        </p:spPr>
        <p:txBody>
          <a:bodyPr anchor="ctr"/>
          <a:lstStyle>
            <a:lvl1pPr algn="ctr">
              <a:defRPr sz="1200"/>
            </a:lvl1pPr>
          </a:lstStyle>
          <a:p>
            <a:pPr lvl="0"/>
            <a:r>
              <a:rPr lang="en-US"/>
              <a:t>Click to insert media</a:t>
            </a:r>
            <a:endParaRPr lang="en-GB"/>
          </a:p>
        </p:txBody>
      </p:sp>
      <p:sp>
        <p:nvSpPr>
          <p:cNvPr id="37" name="Content Placeholder 4">
            <a:extLst>
              <a:ext uri="{FF2B5EF4-FFF2-40B4-BE49-F238E27FC236}">
                <a16:creationId xmlns:a16="http://schemas.microsoft.com/office/drawing/2014/main" id="{9BC1815E-9182-4BA4-AB25-98BCBAF35CF9}"/>
              </a:ext>
            </a:extLst>
          </p:cNvPr>
          <p:cNvSpPr>
            <a:spLocks noGrp="1"/>
          </p:cNvSpPr>
          <p:nvPr>
            <p:ph sz="quarter" idx="28" hasCustomPrompt="1"/>
          </p:nvPr>
        </p:nvSpPr>
        <p:spPr>
          <a:xfrm>
            <a:off x="4825153" y="666751"/>
            <a:ext cx="2531323" cy="1714501"/>
          </a:xfrm>
        </p:spPr>
        <p:txBody>
          <a:bodyPr anchor="ctr"/>
          <a:lstStyle>
            <a:lvl1pPr algn="ctr">
              <a:defRPr sz="1200"/>
            </a:lvl1pPr>
          </a:lstStyle>
          <a:p>
            <a:pPr lvl="0"/>
            <a:r>
              <a:rPr lang="en-US"/>
              <a:t>Click to insert media</a:t>
            </a:r>
            <a:endParaRPr lang="en-GB"/>
          </a:p>
        </p:txBody>
      </p:sp>
      <p:sp>
        <p:nvSpPr>
          <p:cNvPr id="38" name="Content Placeholder 4">
            <a:extLst>
              <a:ext uri="{FF2B5EF4-FFF2-40B4-BE49-F238E27FC236}">
                <a16:creationId xmlns:a16="http://schemas.microsoft.com/office/drawing/2014/main" id="{1F007AFF-A472-472D-AF49-0A9A68D5C31C}"/>
              </a:ext>
            </a:extLst>
          </p:cNvPr>
          <p:cNvSpPr>
            <a:spLocks noGrp="1"/>
          </p:cNvSpPr>
          <p:nvPr>
            <p:ph sz="quarter" idx="29" hasCustomPrompt="1"/>
          </p:nvPr>
        </p:nvSpPr>
        <p:spPr>
          <a:xfrm>
            <a:off x="8898677" y="666751"/>
            <a:ext cx="2531323" cy="1714501"/>
          </a:xfrm>
        </p:spPr>
        <p:txBody>
          <a:bodyPr anchor="ctr"/>
          <a:lstStyle>
            <a:lvl1pPr algn="ctr">
              <a:defRPr sz="1200"/>
            </a:lvl1pPr>
          </a:lstStyle>
          <a:p>
            <a:pPr lvl="0"/>
            <a:r>
              <a:rPr lang="en-US"/>
              <a:t>Click to insert media</a:t>
            </a:r>
            <a:endParaRPr lang="en-GB"/>
          </a:p>
        </p:txBody>
      </p:sp>
    </p:spTree>
    <p:extLst>
      <p:ext uri="{BB962C8B-B14F-4D97-AF65-F5344CB8AC3E}">
        <p14:creationId xmlns:p14="http://schemas.microsoft.com/office/powerpoint/2010/main" val="3353927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Grid Media and Text">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70A764-DE22-49C0-99E8-1E0736EBE6F7}"/>
              </a:ext>
            </a:extLst>
          </p:cNvPr>
          <p:cNvSpPr/>
          <p:nvPr/>
        </p:nvSpPr>
        <p:spPr>
          <a:xfrm>
            <a:off x="8126305" y="3429000"/>
            <a:ext cx="406315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8" name="Rectangle 17">
            <a:extLst>
              <a:ext uri="{FF2B5EF4-FFF2-40B4-BE49-F238E27FC236}">
                <a16:creationId xmlns:a16="http://schemas.microsoft.com/office/drawing/2014/main" id="{E696C367-10EC-4155-906C-4766E9304CF3}"/>
              </a:ext>
            </a:extLst>
          </p:cNvPr>
          <p:cNvSpPr/>
          <p:nvPr/>
        </p:nvSpPr>
        <p:spPr>
          <a:xfrm>
            <a:off x="8126305" y="0"/>
            <a:ext cx="406315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4" name="Rectangle 3">
            <a:extLst>
              <a:ext uri="{FF2B5EF4-FFF2-40B4-BE49-F238E27FC236}">
                <a16:creationId xmlns:a16="http://schemas.microsoft.com/office/drawing/2014/main" id="{0AF58D69-416E-44EF-8D40-D95D88ECAD70}"/>
              </a:ext>
            </a:extLst>
          </p:cNvPr>
          <p:cNvSpPr/>
          <p:nvPr/>
        </p:nvSpPr>
        <p:spPr>
          <a:xfrm>
            <a:off x="-2" y="-1"/>
            <a:ext cx="4063155"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19" name="Rectangle 18">
            <a:extLst>
              <a:ext uri="{FF2B5EF4-FFF2-40B4-BE49-F238E27FC236}">
                <a16:creationId xmlns:a16="http://schemas.microsoft.com/office/drawing/2014/main" id="{44031AC1-79B7-4079-9378-CCFBD155AB66}"/>
              </a:ext>
            </a:extLst>
          </p:cNvPr>
          <p:cNvSpPr/>
          <p:nvPr/>
        </p:nvSpPr>
        <p:spPr>
          <a:xfrm>
            <a:off x="-2" y="3429002"/>
            <a:ext cx="4063155"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24" name="Rectangle 23">
            <a:extLst>
              <a:ext uri="{FF2B5EF4-FFF2-40B4-BE49-F238E27FC236}">
                <a16:creationId xmlns:a16="http://schemas.microsoft.com/office/drawing/2014/main" id="{72527013-1324-4272-B9A3-3FBD363F4B63}"/>
              </a:ext>
            </a:extLst>
          </p:cNvPr>
          <p:cNvSpPr/>
          <p:nvPr/>
        </p:nvSpPr>
        <p:spPr>
          <a:xfrm>
            <a:off x="4063156" y="-1"/>
            <a:ext cx="4063153" cy="3429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sp>
        <p:nvSpPr>
          <p:cNvPr id="31" name="Rectangle 30">
            <a:extLst>
              <a:ext uri="{FF2B5EF4-FFF2-40B4-BE49-F238E27FC236}">
                <a16:creationId xmlns:a16="http://schemas.microsoft.com/office/drawing/2014/main" id="{5797E6E3-5826-4F5F-A759-A00AE07D98DD}"/>
              </a:ext>
            </a:extLst>
          </p:cNvPr>
          <p:cNvSpPr/>
          <p:nvPr/>
        </p:nvSpPr>
        <p:spPr>
          <a:xfrm>
            <a:off x="4063156" y="3429002"/>
            <a:ext cx="4063153" cy="3429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191"/>
              </a:solidFill>
            </a:endParaRPr>
          </a:p>
        </p:txBody>
      </p:sp>
      <p:pic>
        <p:nvPicPr>
          <p:cNvPr id="30" name="Graphic 29">
            <a:extLst>
              <a:ext uri="{FF2B5EF4-FFF2-40B4-BE49-F238E27FC236}">
                <a16:creationId xmlns:a16="http://schemas.microsoft.com/office/drawing/2014/main" id="{6E956F97-4234-4B23-870B-DCF02C368FE3}"/>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0000"/>
          <a:stretch/>
        </p:blipFill>
        <p:spPr>
          <a:xfrm>
            <a:off x="9076535" y="3"/>
            <a:ext cx="2984500" cy="342899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35" name="Graphic 34">
            <a:extLst>
              <a:ext uri="{FF2B5EF4-FFF2-40B4-BE49-F238E27FC236}">
                <a16:creationId xmlns:a16="http://schemas.microsoft.com/office/drawing/2014/main" id="{4744F316-C2C5-4C07-B2A9-1FED4E42D71D}"/>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50000"/>
          <a:stretch/>
        </p:blipFill>
        <p:spPr>
          <a:xfrm>
            <a:off x="9076535" y="3428997"/>
            <a:ext cx="2984500" cy="3429003"/>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6" y="6131143"/>
            <a:ext cx="631603" cy="465439"/>
          </a:xfrm>
          <a:prstGeom prst="rect">
            <a:avLst/>
          </a:prstGeom>
        </p:spPr>
      </p:pic>
      <p:sp>
        <p:nvSpPr>
          <p:cNvPr id="3" name="Picture Placeholder 2">
            <a:extLst>
              <a:ext uri="{FF2B5EF4-FFF2-40B4-BE49-F238E27FC236}">
                <a16:creationId xmlns:a16="http://schemas.microsoft.com/office/drawing/2014/main" id="{803E19DD-7463-4B29-9F10-780B03B98120}"/>
              </a:ext>
            </a:extLst>
          </p:cNvPr>
          <p:cNvSpPr>
            <a:spLocks noGrp="1"/>
          </p:cNvSpPr>
          <p:nvPr>
            <p:ph type="pic" sz="quarter" idx="23"/>
          </p:nvPr>
        </p:nvSpPr>
        <p:spPr>
          <a:xfrm>
            <a:off x="4062413" y="0"/>
            <a:ext cx="4064000" cy="3429000"/>
          </a:xfrm>
          <a:noFill/>
        </p:spPr>
        <p:txBody>
          <a:bodyPr anchor="ctr"/>
          <a:lstStyle>
            <a:lvl1pPr algn="ctr">
              <a:defRPr sz="1200"/>
            </a:lvl1pPr>
          </a:lstStyle>
          <a:p>
            <a:r>
              <a:rPr lang="en-US"/>
              <a:t>Click icon to add picture</a:t>
            </a:r>
            <a:endParaRPr lang="en-GB"/>
          </a:p>
        </p:txBody>
      </p:sp>
      <p:sp>
        <p:nvSpPr>
          <p:cNvPr id="37" name="Picture Placeholder 2">
            <a:extLst>
              <a:ext uri="{FF2B5EF4-FFF2-40B4-BE49-F238E27FC236}">
                <a16:creationId xmlns:a16="http://schemas.microsoft.com/office/drawing/2014/main" id="{04CC3A7C-E7BB-4C08-9CA8-EED4035C70A0}"/>
              </a:ext>
            </a:extLst>
          </p:cNvPr>
          <p:cNvSpPr>
            <a:spLocks noGrp="1"/>
          </p:cNvSpPr>
          <p:nvPr>
            <p:ph type="pic" sz="quarter" idx="26"/>
          </p:nvPr>
        </p:nvSpPr>
        <p:spPr>
          <a:xfrm>
            <a:off x="0" y="0"/>
            <a:ext cx="4064000" cy="3429000"/>
          </a:xfrm>
          <a:noFill/>
        </p:spPr>
        <p:txBody>
          <a:bodyPr anchor="ctr"/>
          <a:lstStyle>
            <a:lvl1pPr algn="ctr">
              <a:defRPr sz="1200"/>
            </a:lvl1pPr>
          </a:lstStyle>
          <a:p>
            <a:r>
              <a:rPr lang="en-US"/>
              <a:t>Click icon to add picture</a:t>
            </a:r>
            <a:endParaRPr lang="en-GB"/>
          </a:p>
        </p:txBody>
      </p:sp>
      <p:sp>
        <p:nvSpPr>
          <p:cNvPr id="38" name="Picture Placeholder 2">
            <a:extLst>
              <a:ext uri="{FF2B5EF4-FFF2-40B4-BE49-F238E27FC236}">
                <a16:creationId xmlns:a16="http://schemas.microsoft.com/office/drawing/2014/main" id="{28382B8F-05ED-466A-926B-D3D3A0805DDB}"/>
              </a:ext>
            </a:extLst>
          </p:cNvPr>
          <p:cNvSpPr>
            <a:spLocks noGrp="1"/>
          </p:cNvSpPr>
          <p:nvPr>
            <p:ph type="pic" sz="quarter" idx="27"/>
          </p:nvPr>
        </p:nvSpPr>
        <p:spPr>
          <a:xfrm>
            <a:off x="8128000" y="0"/>
            <a:ext cx="4064000" cy="3429000"/>
          </a:xfrm>
          <a:noFill/>
        </p:spPr>
        <p:txBody>
          <a:bodyPr anchor="ctr"/>
          <a:lstStyle>
            <a:lvl1pPr algn="ctr">
              <a:defRPr sz="1200"/>
            </a:lvl1pPr>
          </a:lstStyle>
          <a:p>
            <a:r>
              <a:rPr lang="en-US"/>
              <a:t>Click icon to add picture</a:t>
            </a:r>
            <a:endParaRPr lang="en-GB"/>
          </a:p>
        </p:txBody>
      </p:sp>
      <p:sp>
        <p:nvSpPr>
          <p:cNvPr id="39" name="Picture Placeholder 2">
            <a:extLst>
              <a:ext uri="{FF2B5EF4-FFF2-40B4-BE49-F238E27FC236}">
                <a16:creationId xmlns:a16="http://schemas.microsoft.com/office/drawing/2014/main" id="{F27EB7FB-2C11-4BBC-A4FD-A949FC03CC29}"/>
              </a:ext>
            </a:extLst>
          </p:cNvPr>
          <p:cNvSpPr>
            <a:spLocks noGrp="1"/>
          </p:cNvSpPr>
          <p:nvPr>
            <p:ph type="pic" sz="quarter" idx="28"/>
          </p:nvPr>
        </p:nvSpPr>
        <p:spPr>
          <a:xfrm>
            <a:off x="4062413" y="3429000"/>
            <a:ext cx="4064000" cy="3429000"/>
          </a:xfrm>
          <a:noFill/>
        </p:spPr>
        <p:txBody>
          <a:bodyPr anchor="ctr"/>
          <a:lstStyle>
            <a:lvl1pPr algn="ctr">
              <a:defRPr sz="1200"/>
            </a:lvl1pPr>
          </a:lstStyle>
          <a:p>
            <a:r>
              <a:rPr lang="en-US"/>
              <a:t>Click icon to add picture</a:t>
            </a:r>
            <a:endParaRPr lang="en-GB"/>
          </a:p>
        </p:txBody>
      </p:sp>
      <p:sp>
        <p:nvSpPr>
          <p:cNvPr id="40" name="Picture Placeholder 2">
            <a:extLst>
              <a:ext uri="{FF2B5EF4-FFF2-40B4-BE49-F238E27FC236}">
                <a16:creationId xmlns:a16="http://schemas.microsoft.com/office/drawing/2014/main" id="{448AFC82-9EE7-4954-87FE-4E4F12FA4886}"/>
              </a:ext>
            </a:extLst>
          </p:cNvPr>
          <p:cNvSpPr>
            <a:spLocks noGrp="1"/>
          </p:cNvSpPr>
          <p:nvPr>
            <p:ph type="pic" sz="quarter" idx="29"/>
          </p:nvPr>
        </p:nvSpPr>
        <p:spPr>
          <a:xfrm>
            <a:off x="0" y="3429000"/>
            <a:ext cx="4064000" cy="3429000"/>
          </a:xfrm>
          <a:noFill/>
        </p:spPr>
        <p:txBody>
          <a:bodyPr anchor="ctr"/>
          <a:lstStyle>
            <a:lvl1pPr algn="ctr">
              <a:defRPr sz="1200"/>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487952"/>
            <a:ext cx="271294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55A6A71-6C2C-4B6A-B00D-C5E0F1D7D29E}"/>
              </a:ext>
            </a:extLst>
          </p:cNvPr>
          <p:cNvSpPr>
            <a:spLocks noGrp="1"/>
          </p:cNvSpPr>
          <p:nvPr>
            <p:ph sz="quarter" idx="18"/>
          </p:nvPr>
        </p:nvSpPr>
        <p:spPr>
          <a:xfrm>
            <a:off x="639855" y="1517537"/>
            <a:ext cx="2712944" cy="1238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5">
            <a:extLst>
              <a:ext uri="{FF2B5EF4-FFF2-40B4-BE49-F238E27FC236}">
                <a16:creationId xmlns:a16="http://schemas.microsoft.com/office/drawing/2014/main" id="{2301229F-C433-4810-861B-BCD02DBC1C71}"/>
              </a:ext>
            </a:extLst>
          </p:cNvPr>
          <p:cNvSpPr>
            <a:spLocks noGrp="1"/>
          </p:cNvSpPr>
          <p:nvPr>
            <p:ph type="body" sz="quarter" idx="19"/>
          </p:nvPr>
        </p:nvSpPr>
        <p:spPr>
          <a:xfrm>
            <a:off x="4738257" y="3923413"/>
            <a:ext cx="271294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7BA965CA-9CA8-4671-BD0E-FFEC1A0CBDC8}"/>
              </a:ext>
            </a:extLst>
          </p:cNvPr>
          <p:cNvSpPr>
            <a:spLocks noGrp="1"/>
          </p:cNvSpPr>
          <p:nvPr>
            <p:ph sz="quarter" idx="20"/>
          </p:nvPr>
        </p:nvSpPr>
        <p:spPr>
          <a:xfrm>
            <a:off x="4738257" y="4953001"/>
            <a:ext cx="2712944" cy="1238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84962D21-27DB-4D37-A862-E6C42232C1F1}"/>
              </a:ext>
            </a:extLst>
          </p:cNvPr>
          <p:cNvSpPr>
            <a:spLocks noGrp="1"/>
          </p:cNvSpPr>
          <p:nvPr>
            <p:ph sz="quarter" idx="24"/>
          </p:nvPr>
        </p:nvSpPr>
        <p:spPr>
          <a:xfrm>
            <a:off x="347663" y="3810000"/>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5">
            <a:extLst>
              <a:ext uri="{FF2B5EF4-FFF2-40B4-BE49-F238E27FC236}">
                <a16:creationId xmlns:a16="http://schemas.microsoft.com/office/drawing/2014/main" id="{E2B77E7F-C0A0-4070-9661-C1AA05437906}"/>
              </a:ext>
            </a:extLst>
          </p:cNvPr>
          <p:cNvSpPr>
            <a:spLocks noGrp="1"/>
          </p:cNvSpPr>
          <p:nvPr>
            <p:ph type="body" sz="quarter" idx="21"/>
          </p:nvPr>
        </p:nvSpPr>
        <p:spPr>
          <a:xfrm>
            <a:off x="8801411" y="487952"/>
            <a:ext cx="2712944" cy="773907"/>
          </a:xfrm>
        </p:spPr>
        <p:txBody>
          <a:bodyPr anchor="b"/>
          <a:lstStyle>
            <a:lvl1pPr>
              <a:lnSpc>
                <a:spcPct val="118000"/>
              </a:lnSpc>
              <a:spcBef>
                <a:spcPts val="0"/>
              </a:spcBef>
              <a:defRPr sz="2251" b="1">
                <a:solidFill>
                  <a:schemeClr val="bg2"/>
                </a:solidFill>
              </a:defRPr>
            </a:lvl1pPr>
            <a:lvl2pPr marL="182554" indent="0">
              <a:buNone/>
              <a:defRPr/>
            </a:lvl2pPr>
          </a:lstStyle>
          <a:p>
            <a:pPr lvl="0"/>
            <a:r>
              <a:rPr lang="en-US"/>
              <a:t>Click to edit Master text styles</a:t>
            </a:r>
          </a:p>
        </p:txBody>
      </p:sp>
      <p:sp>
        <p:nvSpPr>
          <p:cNvPr id="29" name="Content Placeholder 2">
            <a:extLst>
              <a:ext uri="{FF2B5EF4-FFF2-40B4-BE49-F238E27FC236}">
                <a16:creationId xmlns:a16="http://schemas.microsoft.com/office/drawing/2014/main" id="{603C33AD-9D9B-4962-94A7-A09E378816A0}"/>
              </a:ext>
            </a:extLst>
          </p:cNvPr>
          <p:cNvSpPr>
            <a:spLocks noGrp="1"/>
          </p:cNvSpPr>
          <p:nvPr>
            <p:ph sz="quarter" idx="22"/>
          </p:nvPr>
        </p:nvSpPr>
        <p:spPr>
          <a:xfrm>
            <a:off x="8801411" y="1517537"/>
            <a:ext cx="2712944" cy="1238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6">
            <a:extLst>
              <a:ext uri="{FF2B5EF4-FFF2-40B4-BE49-F238E27FC236}">
                <a16:creationId xmlns:a16="http://schemas.microsoft.com/office/drawing/2014/main" id="{2FB2B860-922D-4BD1-9840-F4EEED89823A}"/>
              </a:ext>
            </a:extLst>
          </p:cNvPr>
          <p:cNvSpPr>
            <a:spLocks noGrp="1"/>
          </p:cNvSpPr>
          <p:nvPr>
            <p:ph sz="quarter" idx="25"/>
          </p:nvPr>
        </p:nvSpPr>
        <p:spPr>
          <a:xfrm>
            <a:off x="8474339" y="3810001"/>
            <a:ext cx="3367088" cy="200025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6">
            <a:extLst>
              <a:ext uri="{FF2B5EF4-FFF2-40B4-BE49-F238E27FC236}">
                <a16:creationId xmlns:a16="http://schemas.microsoft.com/office/drawing/2014/main" id="{24E7BF06-DCF0-48F0-B9F3-35753074E66C}"/>
              </a:ext>
            </a:extLst>
          </p:cNvPr>
          <p:cNvSpPr>
            <a:spLocks noGrp="1"/>
          </p:cNvSpPr>
          <p:nvPr>
            <p:ph sz="quarter" idx="30"/>
          </p:nvPr>
        </p:nvSpPr>
        <p:spPr>
          <a:xfrm>
            <a:off x="4410869" y="380999"/>
            <a:ext cx="3367088" cy="2667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1285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meline">
    <p:bg>
      <p:bgPr>
        <a:solidFill>
          <a:schemeClr val="accent4"/>
        </a:solidFill>
        <a:effectLst/>
      </p:bgPr>
    </p:bg>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71FEB520-F9A9-4D54-BBC9-EE1DF2D9FEA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C402EA14-3AEA-455E-B230-16AA17BC471B}" type="datetimeFigureOut">
              <a:rPr lang="en-GB" smtClean="0"/>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cxnSp>
        <p:nvCxnSpPr>
          <p:cNvPr id="8" name="Straight Connector 7">
            <a:extLst>
              <a:ext uri="{FF2B5EF4-FFF2-40B4-BE49-F238E27FC236}">
                <a16:creationId xmlns:a16="http://schemas.microsoft.com/office/drawing/2014/main" id="{8232D043-79D0-49B2-A12B-0B6509B3AFCF}"/>
              </a:ext>
            </a:extLst>
          </p:cNvPr>
          <p:cNvCxnSpPr/>
          <p:nvPr/>
        </p:nvCxnSpPr>
        <p:spPr>
          <a:xfrm>
            <a:off x="0" y="3429000"/>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1774BBCA-33B5-4D0F-86DB-49496720CD5F}"/>
              </a:ext>
            </a:extLst>
          </p:cNvPr>
          <p:cNvSpPr>
            <a:spLocks noGrp="1"/>
          </p:cNvSpPr>
          <p:nvPr>
            <p:ph type="body" sz="quarter" idx="14" hasCustomPrompt="1"/>
          </p:nvPr>
        </p:nvSpPr>
        <p:spPr>
          <a:xfrm>
            <a:off x="10191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43" name="Text Placeholder 42">
            <a:extLst>
              <a:ext uri="{FF2B5EF4-FFF2-40B4-BE49-F238E27FC236}">
                <a16:creationId xmlns:a16="http://schemas.microsoft.com/office/drawing/2014/main" id="{D2487C9E-CCDC-49DD-B696-01653A60BFFC}"/>
              </a:ext>
            </a:extLst>
          </p:cNvPr>
          <p:cNvSpPr>
            <a:spLocks noGrp="1"/>
          </p:cNvSpPr>
          <p:nvPr>
            <p:ph type="body" sz="quarter" idx="15" hasCustomPrompt="1"/>
          </p:nvPr>
        </p:nvSpPr>
        <p:spPr>
          <a:xfrm>
            <a:off x="1273970" y="3302795"/>
            <a:ext cx="252415" cy="252415"/>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33"/>
            </a:lvl1pPr>
          </a:lstStyle>
          <a:p>
            <a:pPr lvl="0"/>
            <a:r>
              <a:rPr lang="en-GB"/>
              <a:t> </a:t>
            </a:r>
          </a:p>
        </p:txBody>
      </p:sp>
      <p:sp>
        <p:nvSpPr>
          <p:cNvPr id="67" name="Text Placeholder 66">
            <a:extLst>
              <a:ext uri="{FF2B5EF4-FFF2-40B4-BE49-F238E27FC236}">
                <a16:creationId xmlns:a16="http://schemas.microsoft.com/office/drawing/2014/main" id="{D874B9F8-48E8-4B52-95A8-F4ED92169883}"/>
              </a:ext>
            </a:extLst>
          </p:cNvPr>
          <p:cNvSpPr>
            <a:spLocks noGrp="1"/>
          </p:cNvSpPr>
          <p:nvPr>
            <p:ph type="body" sz="quarter" idx="17" hasCustomPrompt="1"/>
          </p:nvPr>
        </p:nvSpPr>
        <p:spPr>
          <a:xfrm>
            <a:off x="291782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2" name="Text Placeholder 51">
            <a:extLst>
              <a:ext uri="{FF2B5EF4-FFF2-40B4-BE49-F238E27FC236}">
                <a16:creationId xmlns:a16="http://schemas.microsoft.com/office/drawing/2014/main" id="{74766A85-F355-4243-B2F2-4C654A2896C3}"/>
              </a:ext>
            </a:extLst>
          </p:cNvPr>
          <p:cNvSpPr>
            <a:spLocks noGrp="1"/>
          </p:cNvSpPr>
          <p:nvPr>
            <p:ph type="body" sz="quarter" idx="18" hasCustomPrompt="1"/>
          </p:nvPr>
        </p:nvSpPr>
        <p:spPr>
          <a:xfrm>
            <a:off x="3172619" y="3302795"/>
            <a:ext cx="252415" cy="252415"/>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33"/>
            </a:lvl1pPr>
          </a:lstStyle>
          <a:p>
            <a:pPr lvl="0"/>
            <a:r>
              <a:rPr lang="en-GB"/>
              <a:t> </a:t>
            </a:r>
          </a:p>
        </p:txBody>
      </p:sp>
      <p:sp>
        <p:nvSpPr>
          <p:cNvPr id="55" name="Text Placeholder 54">
            <a:extLst>
              <a:ext uri="{FF2B5EF4-FFF2-40B4-BE49-F238E27FC236}">
                <a16:creationId xmlns:a16="http://schemas.microsoft.com/office/drawing/2014/main" id="{E7956E31-F0D4-4201-B059-666D42DA603E}"/>
              </a:ext>
            </a:extLst>
          </p:cNvPr>
          <p:cNvSpPr>
            <a:spLocks noGrp="1"/>
          </p:cNvSpPr>
          <p:nvPr>
            <p:ph type="body" sz="quarter" idx="20" hasCustomPrompt="1"/>
          </p:nvPr>
        </p:nvSpPr>
        <p:spPr>
          <a:xfrm>
            <a:off x="4816475"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56" name="Text Placeholder 55">
            <a:extLst>
              <a:ext uri="{FF2B5EF4-FFF2-40B4-BE49-F238E27FC236}">
                <a16:creationId xmlns:a16="http://schemas.microsoft.com/office/drawing/2014/main" id="{BC5BA194-6BDB-4B52-99DC-3BE77032363A}"/>
              </a:ext>
            </a:extLst>
          </p:cNvPr>
          <p:cNvSpPr>
            <a:spLocks noGrp="1"/>
          </p:cNvSpPr>
          <p:nvPr>
            <p:ph type="body" sz="quarter" idx="21" hasCustomPrompt="1"/>
          </p:nvPr>
        </p:nvSpPr>
        <p:spPr>
          <a:xfrm>
            <a:off x="5071270" y="3302795"/>
            <a:ext cx="252415" cy="252415"/>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33"/>
            </a:lvl1pPr>
          </a:lstStyle>
          <a:p>
            <a:pPr lvl="0"/>
            <a:r>
              <a:rPr lang="en-GB"/>
              <a:t> </a:t>
            </a:r>
          </a:p>
        </p:txBody>
      </p:sp>
      <p:sp>
        <p:nvSpPr>
          <p:cNvPr id="68" name="Text Placeholder 67">
            <a:extLst>
              <a:ext uri="{FF2B5EF4-FFF2-40B4-BE49-F238E27FC236}">
                <a16:creationId xmlns:a16="http://schemas.microsoft.com/office/drawing/2014/main" id="{2601F61E-63C3-4959-887D-E3D70F6C1E36}"/>
              </a:ext>
            </a:extLst>
          </p:cNvPr>
          <p:cNvSpPr>
            <a:spLocks noGrp="1"/>
          </p:cNvSpPr>
          <p:nvPr>
            <p:ph type="body" sz="quarter" idx="23" hasCustomPrompt="1"/>
          </p:nvPr>
        </p:nvSpPr>
        <p:spPr>
          <a:xfrm>
            <a:off x="6734175" y="3683376"/>
            <a:ext cx="762000" cy="507624"/>
          </a:xfrm>
          <a:custGeom>
            <a:avLst/>
            <a:gdLst>
              <a:gd name="connsiteX0" fmla="*/ 385760 w 762000"/>
              <a:gd name="connsiteY0" fmla="*/ 0 h 507624"/>
              <a:gd name="connsiteX1" fmla="*/ 509584 w 762000"/>
              <a:gd name="connsiteY1" fmla="*/ 126624 h 507624"/>
              <a:gd name="connsiteX2" fmla="*/ 722311 w 762000"/>
              <a:gd name="connsiteY2" fmla="*/ 126624 h 507624"/>
              <a:gd name="connsiteX3" fmla="*/ 762000 w 762000"/>
              <a:gd name="connsiteY3" fmla="*/ 166313 h 507624"/>
              <a:gd name="connsiteX4" fmla="*/ 762000 w 762000"/>
              <a:gd name="connsiteY4" fmla="*/ 467935 h 507624"/>
              <a:gd name="connsiteX5" fmla="*/ 722311 w 762000"/>
              <a:gd name="connsiteY5" fmla="*/ 507624 h 507624"/>
              <a:gd name="connsiteX6" fmla="*/ 39689 w 762000"/>
              <a:gd name="connsiteY6" fmla="*/ 507624 h 507624"/>
              <a:gd name="connsiteX7" fmla="*/ 0 w 762000"/>
              <a:gd name="connsiteY7" fmla="*/ 467935 h 507624"/>
              <a:gd name="connsiteX8" fmla="*/ 0 w 762000"/>
              <a:gd name="connsiteY8" fmla="*/ 166313 h 507624"/>
              <a:gd name="connsiteX9" fmla="*/ 39689 w 762000"/>
              <a:gd name="connsiteY9" fmla="*/ 126624 h 507624"/>
              <a:gd name="connsiteX10" fmla="*/ 261936 w 762000"/>
              <a:gd name="connsiteY10" fmla="*/ 126624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0" h="507624">
                <a:moveTo>
                  <a:pt x="385760" y="0"/>
                </a:moveTo>
                <a:lnTo>
                  <a:pt x="509584" y="126624"/>
                </a:lnTo>
                <a:lnTo>
                  <a:pt x="722311" y="126624"/>
                </a:lnTo>
                <a:cubicBezTo>
                  <a:pt x="744231" y="126624"/>
                  <a:pt x="762000" y="144393"/>
                  <a:pt x="762000" y="166313"/>
                </a:cubicBezTo>
                <a:lnTo>
                  <a:pt x="762000" y="467935"/>
                </a:lnTo>
                <a:cubicBezTo>
                  <a:pt x="762000" y="489855"/>
                  <a:pt x="744231" y="507624"/>
                  <a:pt x="722311" y="507624"/>
                </a:cubicBezTo>
                <a:lnTo>
                  <a:pt x="39689" y="507624"/>
                </a:lnTo>
                <a:cubicBezTo>
                  <a:pt x="17769" y="507624"/>
                  <a:pt x="0" y="489855"/>
                  <a:pt x="0" y="467935"/>
                </a:cubicBezTo>
                <a:lnTo>
                  <a:pt x="0" y="166313"/>
                </a:lnTo>
                <a:cubicBezTo>
                  <a:pt x="0" y="144393"/>
                  <a:pt x="17769" y="126624"/>
                  <a:pt x="39689" y="126624"/>
                </a:cubicBezTo>
                <a:lnTo>
                  <a:pt x="261936" y="126624"/>
                </a:lnTo>
                <a:close/>
              </a:path>
            </a:pathLst>
          </a:custGeom>
          <a:solidFill>
            <a:schemeClr val="bg2"/>
          </a:solidFill>
        </p:spPr>
        <p:txBody>
          <a:bodyPr wrap="square" tIns="162000" bIns="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0" name="Text Placeholder 59">
            <a:extLst>
              <a:ext uri="{FF2B5EF4-FFF2-40B4-BE49-F238E27FC236}">
                <a16:creationId xmlns:a16="http://schemas.microsoft.com/office/drawing/2014/main" id="{8D595172-2123-4591-9AC2-D47CBD71F105}"/>
              </a:ext>
            </a:extLst>
          </p:cNvPr>
          <p:cNvSpPr>
            <a:spLocks noGrp="1"/>
          </p:cNvSpPr>
          <p:nvPr>
            <p:ph type="body" sz="quarter" idx="24" hasCustomPrompt="1"/>
          </p:nvPr>
        </p:nvSpPr>
        <p:spPr>
          <a:xfrm>
            <a:off x="6988970" y="3302795"/>
            <a:ext cx="252415" cy="252415"/>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33"/>
            </a:lvl1pPr>
          </a:lstStyle>
          <a:p>
            <a:pPr lvl="0"/>
            <a:r>
              <a:rPr lang="en-GB"/>
              <a:t> </a:t>
            </a:r>
          </a:p>
        </p:txBody>
      </p:sp>
      <p:sp>
        <p:nvSpPr>
          <p:cNvPr id="63" name="Text Placeholder 62">
            <a:extLst>
              <a:ext uri="{FF2B5EF4-FFF2-40B4-BE49-F238E27FC236}">
                <a16:creationId xmlns:a16="http://schemas.microsoft.com/office/drawing/2014/main" id="{4F195046-3FC2-4D0D-B3CB-C883CD98FD65}"/>
              </a:ext>
            </a:extLst>
          </p:cNvPr>
          <p:cNvSpPr>
            <a:spLocks noGrp="1"/>
          </p:cNvSpPr>
          <p:nvPr>
            <p:ph type="body" sz="quarter" idx="26" hasCustomPrompt="1"/>
          </p:nvPr>
        </p:nvSpPr>
        <p:spPr>
          <a:xfrm>
            <a:off x="8629411" y="2667000"/>
            <a:ext cx="762000" cy="507624"/>
          </a:xfrm>
          <a:custGeom>
            <a:avLst/>
            <a:gdLst>
              <a:gd name="connsiteX0" fmla="*/ 39689 w 762000"/>
              <a:gd name="connsiteY0" fmla="*/ 0 h 507624"/>
              <a:gd name="connsiteX1" fmla="*/ 722311 w 762000"/>
              <a:gd name="connsiteY1" fmla="*/ 0 h 507624"/>
              <a:gd name="connsiteX2" fmla="*/ 762000 w 762000"/>
              <a:gd name="connsiteY2" fmla="*/ 39689 h 507624"/>
              <a:gd name="connsiteX3" fmla="*/ 762000 w 762000"/>
              <a:gd name="connsiteY3" fmla="*/ 341311 h 507624"/>
              <a:gd name="connsiteX4" fmla="*/ 722311 w 762000"/>
              <a:gd name="connsiteY4" fmla="*/ 381000 h 507624"/>
              <a:gd name="connsiteX5" fmla="*/ 500064 w 762000"/>
              <a:gd name="connsiteY5" fmla="*/ 381000 h 507624"/>
              <a:gd name="connsiteX6" fmla="*/ 376240 w 762000"/>
              <a:gd name="connsiteY6" fmla="*/ 507624 h 507624"/>
              <a:gd name="connsiteX7" fmla="*/ 252416 w 762000"/>
              <a:gd name="connsiteY7" fmla="*/ 381000 h 507624"/>
              <a:gd name="connsiteX8" fmla="*/ 39689 w 762000"/>
              <a:gd name="connsiteY8" fmla="*/ 381000 h 507624"/>
              <a:gd name="connsiteX9" fmla="*/ 0 w 762000"/>
              <a:gd name="connsiteY9" fmla="*/ 341311 h 507624"/>
              <a:gd name="connsiteX10" fmla="*/ 0 w 762000"/>
              <a:gd name="connsiteY10" fmla="*/ 39689 h 507624"/>
              <a:gd name="connsiteX11" fmla="*/ 39689 w 762000"/>
              <a:gd name="connsiteY11" fmla="*/ 0 h 5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07624">
                <a:moveTo>
                  <a:pt x="39689" y="0"/>
                </a:moveTo>
                <a:lnTo>
                  <a:pt x="722311" y="0"/>
                </a:lnTo>
                <a:cubicBezTo>
                  <a:pt x="744231" y="0"/>
                  <a:pt x="762000" y="17769"/>
                  <a:pt x="762000" y="39689"/>
                </a:cubicBezTo>
                <a:lnTo>
                  <a:pt x="762000" y="341311"/>
                </a:lnTo>
                <a:cubicBezTo>
                  <a:pt x="762000" y="363231"/>
                  <a:pt x="744231" y="381000"/>
                  <a:pt x="722311" y="381000"/>
                </a:cubicBezTo>
                <a:lnTo>
                  <a:pt x="500064" y="381000"/>
                </a:lnTo>
                <a:lnTo>
                  <a:pt x="376240" y="507624"/>
                </a:lnTo>
                <a:lnTo>
                  <a:pt x="252416" y="381000"/>
                </a:lnTo>
                <a:lnTo>
                  <a:pt x="39689" y="381000"/>
                </a:lnTo>
                <a:cubicBezTo>
                  <a:pt x="17769" y="381000"/>
                  <a:pt x="0" y="363231"/>
                  <a:pt x="0" y="341311"/>
                </a:cubicBezTo>
                <a:lnTo>
                  <a:pt x="0" y="39689"/>
                </a:lnTo>
                <a:cubicBezTo>
                  <a:pt x="0" y="17769"/>
                  <a:pt x="17769" y="0"/>
                  <a:pt x="39689" y="0"/>
                </a:cubicBezTo>
                <a:close/>
              </a:path>
            </a:pathLst>
          </a:custGeom>
          <a:solidFill>
            <a:schemeClr val="bg2"/>
          </a:solidFill>
        </p:spPr>
        <p:txBody>
          <a:bodyPr wrap="square" bIns="90000" anchor="ctr">
            <a:noAutofit/>
          </a:bodyPr>
          <a:lstStyle>
            <a:lvl1pPr algn="ctr">
              <a:lnSpc>
                <a:spcPct val="80000"/>
              </a:lnSpc>
              <a:spcBef>
                <a:spcPts val="0"/>
              </a:spcBef>
              <a:defRPr sz="1600" b="1">
                <a:solidFill>
                  <a:schemeClr val="bg1"/>
                </a:solidFill>
                <a:latin typeface="+mj-lt"/>
              </a:defRPr>
            </a:lvl1pPr>
          </a:lstStyle>
          <a:p>
            <a:pPr lvl="0"/>
            <a:r>
              <a:rPr lang="en-US"/>
              <a:t>YYYY</a:t>
            </a:r>
          </a:p>
        </p:txBody>
      </p:sp>
      <p:sp>
        <p:nvSpPr>
          <p:cNvPr id="64" name="Text Placeholder 63">
            <a:extLst>
              <a:ext uri="{FF2B5EF4-FFF2-40B4-BE49-F238E27FC236}">
                <a16:creationId xmlns:a16="http://schemas.microsoft.com/office/drawing/2014/main" id="{A780909C-8702-40DC-9700-8581F09DD259}"/>
              </a:ext>
            </a:extLst>
          </p:cNvPr>
          <p:cNvSpPr>
            <a:spLocks noGrp="1"/>
          </p:cNvSpPr>
          <p:nvPr>
            <p:ph type="body" sz="quarter" idx="27" hasCustomPrompt="1"/>
          </p:nvPr>
        </p:nvSpPr>
        <p:spPr>
          <a:xfrm>
            <a:off x="8884206" y="3302795"/>
            <a:ext cx="252415" cy="252415"/>
          </a:xfrm>
          <a:custGeom>
            <a:avLst/>
            <a:gdLst>
              <a:gd name="connsiteX0" fmla="*/ 126207 w 252414"/>
              <a:gd name="connsiteY0" fmla="*/ 0 h 252414"/>
              <a:gd name="connsiteX1" fmla="*/ 252414 w 252414"/>
              <a:gd name="connsiteY1" fmla="*/ 126207 h 252414"/>
              <a:gd name="connsiteX2" fmla="*/ 126207 w 252414"/>
              <a:gd name="connsiteY2" fmla="*/ 252414 h 252414"/>
              <a:gd name="connsiteX3" fmla="*/ 0 w 252414"/>
              <a:gd name="connsiteY3" fmla="*/ 126207 h 252414"/>
              <a:gd name="connsiteX4" fmla="*/ 126207 w 252414"/>
              <a:gd name="connsiteY4" fmla="*/ 0 h 2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4" h="252414">
                <a:moveTo>
                  <a:pt x="126207" y="0"/>
                </a:moveTo>
                <a:cubicBezTo>
                  <a:pt x="195909" y="0"/>
                  <a:pt x="252414" y="56505"/>
                  <a:pt x="252414" y="126207"/>
                </a:cubicBezTo>
                <a:cubicBezTo>
                  <a:pt x="252414" y="195909"/>
                  <a:pt x="195909" y="252414"/>
                  <a:pt x="126207" y="252414"/>
                </a:cubicBezTo>
                <a:cubicBezTo>
                  <a:pt x="56505" y="252414"/>
                  <a:pt x="0" y="195909"/>
                  <a:pt x="0" y="126207"/>
                </a:cubicBezTo>
                <a:cubicBezTo>
                  <a:pt x="0" y="56505"/>
                  <a:pt x="56505" y="0"/>
                  <a:pt x="126207" y="0"/>
                </a:cubicBezTo>
                <a:close/>
              </a:path>
            </a:pathLst>
          </a:custGeom>
          <a:solidFill>
            <a:schemeClr val="bg2"/>
          </a:solidFill>
        </p:spPr>
        <p:txBody>
          <a:bodyPr wrap="square">
            <a:noAutofit/>
          </a:bodyPr>
          <a:lstStyle>
            <a:lvl1pPr algn="ctr">
              <a:defRPr sz="133"/>
            </a:lvl1pPr>
          </a:lstStyle>
          <a:p>
            <a:pPr lvl="0"/>
            <a:r>
              <a:rPr lang="en-GB"/>
              <a:t> </a:t>
            </a:r>
          </a:p>
        </p:txBody>
      </p:sp>
      <p:sp>
        <p:nvSpPr>
          <p:cNvPr id="32" name="Text Placeholder 5">
            <a:extLst>
              <a:ext uri="{FF2B5EF4-FFF2-40B4-BE49-F238E27FC236}">
                <a16:creationId xmlns:a16="http://schemas.microsoft.com/office/drawing/2014/main" id="{D5C76C6F-BA11-49D8-94C0-FA012D5DDE3F}"/>
              </a:ext>
            </a:extLst>
          </p:cNvPr>
          <p:cNvSpPr>
            <a:spLocks noGrp="1"/>
          </p:cNvSpPr>
          <p:nvPr>
            <p:ph type="body" sz="quarter" idx="28"/>
          </p:nvPr>
        </p:nvSpPr>
        <p:spPr>
          <a:xfrm>
            <a:off x="1019175" y="1021977"/>
            <a:ext cx="2600325" cy="470151"/>
          </a:xfrm>
        </p:spPr>
        <p:txBody>
          <a:bodyPr anchor="b"/>
          <a:lstStyle>
            <a:lvl1pPr marL="0" marR="0" indent="0" algn="l" defTabSz="914354" rtl="0" eaLnBrk="1" fontAlgn="auto" latinLnBrk="0" hangingPunct="1">
              <a:lnSpc>
                <a:spcPct val="118000"/>
              </a:lnSpc>
              <a:spcBef>
                <a:spcPts val="0"/>
              </a:spcBef>
              <a:spcAft>
                <a:spcPts val="0"/>
              </a:spcAft>
              <a:buClrTx/>
              <a:buSzTx/>
              <a:buFont typeface="Arial" panose="020B0604020202020204" pitchFamily="34" charset="0"/>
              <a:buNone/>
              <a:tabLst/>
              <a:defRPr sz="1500" b="1">
                <a:solidFill>
                  <a:schemeClr val="bg2"/>
                </a:solidFill>
                <a:latin typeface="+mj-lt"/>
              </a:defRPr>
            </a:lvl1pPr>
            <a:lvl2pPr marL="182554" indent="0">
              <a:buNone/>
              <a:defRPr/>
            </a:lvl2pPr>
          </a:lstStyle>
          <a:p>
            <a:pPr marL="0" marR="0" lvl="0" indent="0" algn="l" defTabSz="914354" rtl="0" eaLnBrk="1" fontAlgn="auto" latinLnBrk="0" hangingPunct="1">
              <a:lnSpc>
                <a:spcPct val="118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3" name="Content Placeholder 2">
            <a:extLst>
              <a:ext uri="{FF2B5EF4-FFF2-40B4-BE49-F238E27FC236}">
                <a16:creationId xmlns:a16="http://schemas.microsoft.com/office/drawing/2014/main" id="{AB458D80-3DF0-40B7-9DC8-4D65E3DEFF85}"/>
              </a:ext>
            </a:extLst>
          </p:cNvPr>
          <p:cNvSpPr>
            <a:spLocks noGrp="1"/>
          </p:cNvSpPr>
          <p:nvPr>
            <p:ph sz="quarter" idx="37"/>
          </p:nvPr>
        </p:nvSpPr>
        <p:spPr>
          <a:xfrm>
            <a:off x="1019175" y="1610148"/>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5">
            <a:extLst>
              <a:ext uri="{FF2B5EF4-FFF2-40B4-BE49-F238E27FC236}">
                <a16:creationId xmlns:a16="http://schemas.microsoft.com/office/drawing/2014/main" id="{7CBBE53C-EB43-4ABC-AA59-9A2717E2CDB9}"/>
              </a:ext>
            </a:extLst>
          </p:cNvPr>
          <p:cNvSpPr>
            <a:spLocks noGrp="1"/>
          </p:cNvSpPr>
          <p:nvPr>
            <p:ph type="body" sz="quarter" idx="38"/>
          </p:nvPr>
        </p:nvSpPr>
        <p:spPr>
          <a:xfrm>
            <a:off x="2917827" y="4446035"/>
            <a:ext cx="2600325" cy="470151"/>
          </a:xfrm>
        </p:spPr>
        <p:txBody>
          <a:bodyPr anchor="b"/>
          <a:lstStyle>
            <a:lvl1pPr algn="l">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44" name="Content Placeholder 2">
            <a:extLst>
              <a:ext uri="{FF2B5EF4-FFF2-40B4-BE49-F238E27FC236}">
                <a16:creationId xmlns:a16="http://schemas.microsoft.com/office/drawing/2014/main" id="{91D75B96-8105-4004-83B0-12B06429EF3A}"/>
              </a:ext>
            </a:extLst>
          </p:cNvPr>
          <p:cNvSpPr>
            <a:spLocks noGrp="1"/>
          </p:cNvSpPr>
          <p:nvPr>
            <p:ph sz="quarter" idx="39"/>
          </p:nvPr>
        </p:nvSpPr>
        <p:spPr>
          <a:xfrm>
            <a:off x="2917824" y="503420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5">
            <a:extLst>
              <a:ext uri="{FF2B5EF4-FFF2-40B4-BE49-F238E27FC236}">
                <a16:creationId xmlns:a16="http://schemas.microsoft.com/office/drawing/2014/main" id="{C6B7529F-D167-42F2-A8BD-99C2902886F5}"/>
              </a:ext>
            </a:extLst>
          </p:cNvPr>
          <p:cNvSpPr>
            <a:spLocks noGrp="1"/>
          </p:cNvSpPr>
          <p:nvPr>
            <p:ph type="body" sz="quarter" idx="40"/>
          </p:nvPr>
        </p:nvSpPr>
        <p:spPr>
          <a:xfrm>
            <a:off x="4816476" y="1021977"/>
            <a:ext cx="2600325" cy="470151"/>
          </a:xfrm>
        </p:spPr>
        <p:txBody>
          <a:bodyPr anchor="b"/>
          <a:lstStyle>
            <a:lvl1pPr algn="l">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46" name="Content Placeholder 2">
            <a:extLst>
              <a:ext uri="{FF2B5EF4-FFF2-40B4-BE49-F238E27FC236}">
                <a16:creationId xmlns:a16="http://schemas.microsoft.com/office/drawing/2014/main" id="{CE1925D4-47AF-4016-8FAB-4A20D815934C}"/>
              </a:ext>
            </a:extLst>
          </p:cNvPr>
          <p:cNvSpPr>
            <a:spLocks noGrp="1"/>
          </p:cNvSpPr>
          <p:nvPr>
            <p:ph sz="quarter" idx="41"/>
          </p:nvPr>
        </p:nvSpPr>
        <p:spPr>
          <a:xfrm>
            <a:off x="4816476" y="1610148"/>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5">
            <a:extLst>
              <a:ext uri="{FF2B5EF4-FFF2-40B4-BE49-F238E27FC236}">
                <a16:creationId xmlns:a16="http://schemas.microsoft.com/office/drawing/2014/main" id="{E645E822-A685-4E9F-AADA-46559D90F7F5}"/>
              </a:ext>
            </a:extLst>
          </p:cNvPr>
          <p:cNvSpPr>
            <a:spLocks noGrp="1"/>
          </p:cNvSpPr>
          <p:nvPr>
            <p:ph type="body" sz="quarter" idx="42"/>
          </p:nvPr>
        </p:nvSpPr>
        <p:spPr>
          <a:xfrm>
            <a:off x="6734176" y="4446035"/>
            <a:ext cx="2600325" cy="470151"/>
          </a:xfrm>
        </p:spPr>
        <p:txBody>
          <a:bodyPr anchor="b"/>
          <a:lstStyle>
            <a:lvl1pPr algn="l">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48" name="Content Placeholder 2">
            <a:extLst>
              <a:ext uri="{FF2B5EF4-FFF2-40B4-BE49-F238E27FC236}">
                <a16:creationId xmlns:a16="http://schemas.microsoft.com/office/drawing/2014/main" id="{D3F5028C-F298-4C27-9488-15157C65A552}"/>
              </a:ext>
            </a:extLst>
          </p:cNvPr>
          <p:cNvSpPr>
            <a:spLocks noGrp="1"/>
          </p:cNvSpPr>
          <p:nvPr>
            <p:ph sz="quarter" idx="43"/>
          </p:nvPr>
        </p:nvSpPr>
        <p:spPr>
          <a:xfrm>
            <a:off x="6734176" y="5034205"/>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5">
            <a:extLst>
              <a:ext uri="{FF2B5EF4-FFF2-40B4-BE49-F238E27FC236}">
                <a16:creationId xmlns:a16="http://schemas.microsoft.com/office/drawing/2014/main" id="{5862C9B8-41F8-4C67-BC6D-E5930E0B3F88}"/>
              </a:ext>
            </a:extLst>
          </p:cNvPr>
          <p:cNvSpPr>
            <a:spLocks noGrp="1"/>
          </p:cNvSpPr>
          <p:nvPr>
            <p:ph type="body" sz="quarter" idx="44"/>
          </p:nvPr>
        </p:nvSpPr>
        <p:spPr>
          <a:xfrm>
            <a:off x="8613776" y="1021977"/>
            <a:ext cx="2600325" cy="470151"/>
          </a:xfrm>
        </p:spPr>
        <p:txBody>
          <a:bodyPr anchor="b"/>
          <a:lstStyle>
            <a:lvl1pPr algn="l">
              <a:lnSpc>
                <a:spcPct val="118000"/>
              </a:lnSpc>
              <a:spcBef>
                <a:spcPts val="0"/>
              </a:spcBef>
              <a:defRPr sz="1500" b="1">
                <a:solidFill>
                  <a:schemeClr val="bg2"/>
                </a:solidFill>
                <a:latin typeface="+mj-lt"/>
              </a:defRPr>
            </a:lvl1pPr>
            <a:lvl2pPr marL="182554" indent="0">
              <a:buNone/>
              <a:defRPr/>
            </a:lvl2pPr>
          </a:lstStyle>
          <a:p>
            <a:pPr lvl="0"/>
            <a:r>
              <a:rPr lang="en-US"/>
              <a:t>Click to edit Master text styles</a:t>
            </a:r>
          </a:p>
        </p:txBody>
      </p:sp>
      <p:sp>
        <p:nvSpPr>
          <p:cNvPr id="50" name="Content Placeholder 2">
            <a:extLst>
              <a:ext uri="{FF2B5EF4-FFF2-40B4-BE49-F238E27FC236}">
                <a16:creationId xmlns:a16="http://schemas.microsoft.com/office/drawing/2014/main" id="{8E9327D7-0D4F-4112-ACE2-38865812C351}"/>
              </a:ext>
            </a:extLst>
          </p:cNvPr>
          <p:cNvSpPr>
            <a:spLocks noGrp="1"/>
          </p:cNvSpPr>
          <p:nvPr>
            <p:ph sz="quarter" idx="45"/>
          </p:nvPr>
        </p:nvSpPr>
        <p:spPr>
          <a:xfrm>
            <a:off x="8613776" y="1610148"/>
            <a:ext cx="2600325" cy="771105"/>
          </a:xfrm>
        </p:spPr>
        <p:txBody>
          <a:bodyPr/>
          <a:lstStyle>
            <a:lvl1pPr>
              <a:spcBef>
                <a:spcPts val="500"/>
              </a:spcBef>
              <a:defRPr sz="1000">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735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0"/>
            <a:ext cx="5238751"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2" y="1524000"/>
            <a:ext cx="5238751"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Tree>
    <p:extLst>
      <p:ext uri="{BB962C8B-B14F-4D97-AF65-F5344CB8AC3E}">
        <p14:creationId xmlns:p14="http://schemas.microsoft.com/office/powerpoint/2010/main" val="3962322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¾ Image with Caption">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p:txBody>
          <a:bodyPr/>
          <a:lstStyle/>
          <a:p>
            <a:r>
              <a:rPr lang="en-US"/>
              <a:t>Click to edit Master title style</a:t>
            </a:r>
            <a:endParaRPr lang="en-GB"/>
          </a:p>
        </p:txBody>
      </p:sp>
      <p:sp>
        <p:nvSpPr>
          <p:cNvPr id="14" name="Picture Placeholder 13">
            <a:extLst>
              <a:ext uri="{FF2B5EF4-FFF2-40B4-BE49-F238E27FC236}">
                <a16:creationId xmlns:a16="http://schemas.microsoft.com/office/drawing/2014/main" id="{74FEF813-5DB8-41DD-B464-1E2D85B52703}"/>
              </a:ext>
            </a:extLst>
          </p:cNvPr>
          <p:cNvSpPr>
            <a:spLocks noGrp="1"/>
          </p:cNvSpPr>
          <p:nvPr>
            <p:ph type="pic" sz="quarter" idx="16"/>
          </p:nvPr>
        </p:nvSpPr>
        <p:spPr>
          <a:xfrm>
            <a:off x="4000505" y="1619249"/>
            <a:ext cx="7429499" cy="4286235"/>
          </a:xfrm>
          <a:custGeom>
            <a:avLst/>
            <a:gdLst>
              <a:gd name="connsiteX0" fmla="*/ 1142998 w 7429499"/>
              <a:gd name="connsiteY0" fmla="*/ 0 h 4286234"/>
              <a:gd name="connsiteX1" fmla="*/ 7429499 w 7429499"/>
              <a:gd name="connsiteY1" fmla="*/ 0 h 4286234"/>
              <a:gd name="connsiteX2" fmla="*/ 7429499 w 7429499"/>
              <a:gd name="connsiteY2" fmla="*/ 4286234 h 4286234"/>
              <a:gd name="connsiteX3" fmla="*/ 0 w 7429499"/>
              <a:gd name="connsiteY3" fmla="*/ 4286234 h 4286234"/>
            </a:gdLst>
            <a:ahLst/>
            <a:cxnLst>
              <a:cxn ang="0">
                <a:pos x="connsiteX0" y="connsiteY0"/>
              </a:cxn>
              <a:cxn ang="0">
                <a:pos x="connsiteX1" y="connsiteY1"/>
              </a:cxn>
              <a:cxn ang="0">
                <a:pos x="connsiteX2" y="connsiteY2"/>
              </a:cxn>
              <a:cxn ang="0">
                <a:pos x="connsiteX3" y="connsiteY3"/>
              </a:cxn>
            </a:cxnLst>
            <a:rect l="l" t="t" r="r" b="b"/>
            <a:pathLst>
              <a:path w="7429499" h="4286234">
                <a:moveTo>
                  <a:pt x="1142998" y="0"/>
                </a:moveTo>
                <a:lnTo>
                  <a:pt x="7429499" y="0"/>
                </a:lnTo>
                <a:lnTo>
                  <a:pt x="7429499" y="4286234"/>
                </a:lnTo>
                <a:lnTo>
                  <a:pt x="0" y="4286234"/>
                </a:lnTo>
                <a:close/>
              </a:path>
            </a:pathLst>
          </a:custGeom>
          <a:effectLst>
            <a:innerShdw blurRad="127000">
              <a:prstClr val="black">
                <a:alpha val="40000"/>
              </a:prstClr>
            </a:innerShdw>
          </a:effectLst>
        </p:spPr>
        <p:txBody>
          <a:bodyPr wrap="square" anchor="ctr">
            <a:noAutofit/>
          </a:bodyPr>
          <a:lstStyle>
            <a:lvl1pPr marL="0" indent="0" algn="ctr">
              <a:buNone/>
              <a:defRPr sz="1800"/>
            </a:lvl1pPr>
          </a:lstStyle>
          <a:p>
            <a:r>
              <a:rPr lang="en-US"/>
              <a:t>Click icon to add picture</a:t>
            </a:r>
            <a:endParaRPr lang="en-GB"/>
          </a:p>
        </p:txBody>
      </p:sp>
      <p:sp>
        <p:nvSpPr>
          <p:cNvPr id="35" name="Picture Placeholder 34">
            <a:extLst>
              <a:ext uri="{FF2B5EF4-FFF2-40B4-BE49-F238E27FC236}">
                <a16:creationId xmlns:a16="http://schemas.microsoft.com/office/drawing/2014/main" id="{E4714E8D-0917-4B0F-B3B7-1DC59B902B06}"/>
              </a:ext>
            </a:extLst>
          </p:cNvPr>
          <p:cNvSpPr>
            <a:spLocks noGrp="1"/>
          </p:cNvSpPr>
          <p:nvPr>
            <p:ph type="pic" sz="quarter" idx="17"/>
          </p:nvPr>
        </p:nvSpPr>
        <p:spPr>
          <a:xfrm>
            <a:off x="952502" y="5238751"/>
            <a:ext cx="2749540" cy="666751"/>
          </a:xfrm>
          <a:custGeom>
            <a:avLst/>
            <a:gdLst>
              <a:gd name="connsiteX0" fmla="*/ 0 w 2749540"/>
              <a:gd name="connsiteY0" fmla="*/ 0 h 666750"/>
              <a:gd name="connsiteX1" fmla="*/ 2749540 w 2749540"/>
              <a:gd name="connsiteY1" fmla="*/ 0 h 666750"/>
              <a:gd name="connsiteX2" fmla="*/ 2571740 w 2749540"/>
              <a:gd name="connsiteY2" fmla="*/ 666750 h 666750"/>
              <a:gd name="connsiteX3" fmla="*/ 0 w 2749540"/>
              <a:gd name="connsiteY3" fmla="*/ 666750 h 666750"/>
            </a:gdLst>
            <a:ahLst/>
            <a:cxnLst>
              <a:cxn ang="0">
                <a:pos x="connsiteX0" y="connsiteY0"/>
              </a:cxn>
              <a:cxn ang="0">
                <a:pos x="connsiteX1" y="connsiteY1"/>
              </a:cxn>
              <a:cxn ang="0">
                <a:pos x="connsiteX2" y="connsiteY2"/>
              </a:cxn>
              <a:cxn ang="0">
                <a:pos x="connsiteX3" y="connsiteY3"/>
              </a:cxn>
            </a:cxnLst>
            <a:rect l="l" t="t" r="r" b="b"/>
            <a:pathLst>
              <a:path w="2749540" h="666750">
                <a:moveTo>
                  <a:pt x="0" y="0"/>
                </a:moveTo>
                <a:lnTo>
                  <a:pt x="2749540" y="0"/>
                </a:lnTo>
                <a:lnTo>
                  <a:pt x="2571740" y="666750"/>
                </a:lnTo>
                <a:lnTo>
                  <a:pt x="0" y="666750"/>
                </a:lnTo>
                <a:close/>
              </a:path>
            </a:pathLst>
          </a:custGeom>
        </p:spPr>
        <p:txBody>
          <a:bodyPr wrap="square">
            <a:noAutofit/>
          </a:bodyPr>
          <a:lstStyle>
            <a:lvl1pPr algn="ctr">
              <a:defRPr sz="1400"/>
            </a:lvl1pPr>
          </a:lstStyle>
          <a:p>
            <a:r>
              <a:rPr lang="en-US"/>
              <a:t>Click icon to add picture</a:t>
            </a:r>
            <a:endParaRPr lang="en-GB"/>
          </a:p>
        </p:txBody>
      </p:sp>
      <p:sp>
        <p:nvSpPr>
          <p:cNvPr id="20" name="Content Placeholder 19">
            <a:extLst>
              <a:ext uri="{FF2B5EF4-FFF2-40B4-BE49-F238E27FC236}">
                <a16:creationId xmlns:a16="http://schemas.microsoft.com/office/drawing/2014/main" id="{6C41D835-4E3A-461F-8025-C048868D9D1E}"/>
              </a:ext>
            </a:extLst>
          </p:cNvPr>
          <p:cNvSpPr>
            <a:spLocks noGrp="1"/>
          </p:cNvSpPr>
          <p:nvPr>
            <p:ph sz="quarter" idx="13"/>
          </p:nvPr>
        </p:nvSpPr>
        <p:spPr>
          <a:xfrm>
            <a:off x="952501" y="1619235"/>
            <a:ext cx="3714753" cy="3333767"/>
          </a:xfrm>
          <a:custGeom>
            <a:avLst/>
            <a:gdLst>
              <a:gd name="connsiteX0" fmla="*/ 0 w 3714753"/>
              <a:gd name="connsiteY0" fmla="*/ 0 h 3333766"/>
              <a:gd name="connsiteX1" fmla="*/ 3714753 w 3714753"/>
              <a:gd name="connsiteY1" fmla="*/ 0 h 3333766"/>
              <a:gd name="connsiteX2" fmla="*/ 2825748 w 3714753"/>
              <a:gd name="connsiteY2" fmla="*/ 3333766 h 3333766"/>
              <a:gd name="connsiteX3" fmla="*/ 0 w 3714753"/>
              <a:gd name="connsiteY3" fmla="*/ 3333766 h 3333766"/>
            </a:gdLst>
            <a:ahLst/>
            <a:cxnLst>
              <a:cxn ang="0">
                <a:pos x="connsiteX0" y="connsiteY0"/>
              </a:cxn>
              <a:cxn ang="0">
                <a:pos x="connsiteX1" y="connsiteY1"/>
              </a:cxn>
              <a:cxn ang="0">
                <a:pos x="connsiteX2" y="connsiteY2"/>
              </a:cxn>
              <a:cxn ang="0">
                <a:pos x="connsiteX3" y="connsiteY3"/>
              </a:cxn>
            </a:cxnLst>
            <a:rect l="l" t="t" r="r" b="b"/>
            <a:pathLst>
              <a:path w="3714753" h="3333766">
                <a:moveTo>
                  <a:pt x="0" y="0"/>
                </a:moveTo>
                <a:lnTo>
                  <a:pt x="3714753" y="0"/>
                </a:lnTo>
                <a:lnTo>
                  <a:pt x="2825748" y="3333766"/>
                </a:lnTo>
                <a:lnTo>
                  <a:pt x="0" y="3333766"/>
                </a:lnTo>
                <a:close/>
              </a:path>
            </a:pathLst>
          </a:custGeom>
        </p:spPr>
        <p:txBody>
          <a:bodyPr wrap="square">
            <a:noAutofit/>
          </a:bodyPr>
          <a:lstStyle>
            <a:lvl1pPr marL="0" indent="0" algn="l">
              <a:lnSpc>
                <a:spcPct val="100000"/>
              </a:lnSpc>
              <a:buFont typeface="Arial" panose="020B0604020202020204" pitchFamily="34" charset="0"/>
              <a:buNone/>
              <a:defRPr sz="2000" i="1">
                <a:solidFill>
                  <a:srgbClr val="636362"/>
                </a:solidFill>
              </a:defRPr>
            </a:lvl1pPr>
            <a:lvl2pPr marL="623856" indent="-265100" algn="l">
              <a:lnSpc>
                <a:spcPct val="100000"/>
              </a:lnSpc>
              <a:buFont typeface="Arial" panose="020B0604020202020204" pitchFamily="34" charset="0"/>
              <a:buChar char="•"/>
              <a:defRPr sz="1800" i="1">
                <a:solidFill>
                  <a:srgbClr val="636362"/>
                </a:solidFill>
              </a:defRPr>
            </a:lvl2pPr>
            <a:lvl3pPr marL="982614" indent="-265100" algn="l">
              <a:lnSpc>
                <a:spcPct val="100000"/>
              </a:lnSpc>
              <a:buFont typeface="Arial" panose="020B0604020202020204" pitchFamily="34" charset="0"/>
              <a:buChar char="•"/>
              <a:defRPr sz="1600" i="1">
                <a:solidFill>
                  <a:srgbClr val="636362"/>
                </a:solidFill>
              </a:defRPr>
            </a:lvl3pPr>
            <a:lvl4pPr marL="1341372" indent="-265100" algn="l">
              <a:lnSpc>
                <a:spcPct val="100000"/>
              </a:lnSpc>
              <a:buFont typeface="Arial" panose="020B0604020202020204" pitchFamily="34" charset="0"/>
              <a:buChar char="•"/>
              <a:defRPr sz="1400" i="1">
                <a:solidFill>
                  <a:srgbClr val="636362"/>
                </a:solidFill>
              </a:defRPr>
            </a:lvl4pPr>
            <a:lvl5pPr marL="1700128" indent="-265100" algn="l">
              <a:lnSpc>
                <a:spcPct val="100000"/>
              </a:lnSpc>
              <a:buFont typeface="Arial" panose="020B0604020202020204" pitchFamily="34" charset="0"/>
              <a:buChar char="•"/>
              <a:defRPr sz="1400" i="1">
                <a:solidFill>
                  <a:srgbClr val="63636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Date Placeholder 1">
            <a:extLst>
              <a:ext uri="{FF2B5EF4-FFF2-40B4-BE49-F238E27FC236}">
                <a16:creationId xmlns:a16="http://schemas.microsoft.com/office/drawing/2014/main" id="{B9B14543-390E-48F9-AAF9-1FBCD63F3112}"/>
              </a:ext>
            </a:extLst>
          </p:cNvPr>
          <p:cNvSpPr>
            <a:spLocks noGrp="1"/>
          </p:cNvSpPr>
          <p:nvPr>
            <p:ph type="dt" sz="half" idx="2"/>
          </p:nvPr>
        </p:nvSpPr>
        <p:spPr>
          <a:xfrm>
            <a:off x="10096502" y="6481053"/>
            <a:ext cx="1333500" cy="186449"/>
          </a:xfrm>
          <a:prstGeom prst="rect">
            <a:avLst/>
          </a:prstGeom>
        </p:spPr>
        <p:txBody>
          <a:bodyPr wrap="none" lIns="0" rIns="0">
            <a:noAutofit/>
          </a:bodyPr>
          <a:lstStyle>
            <a:lvl1pPr algn="r">
              <a:defRPr sz="700">
                <a:solidFill>
                  <a:schemeClr val="bg2">
                    <a:lumMod val="65000"/>
                  </a:schemeClr>
                </a:solidFill>
              </a:defRPr>
            </a:lvl1pPr>
          </a:lstStyle>
          <a:p>
            <a:fld id="{C402EA14-3AEA-455E-B230-16AA17BC471B}" type="datetimeFigureOut">
              <a:rPr lang="en-GB" smtClean="0"/>
              <a:t>04/10/2022</a:t>
            </a:fld>
            <a:endParaRPr lang="en-GB"/>
          </a:p>
        </p:txBody>
      </p:sp>
      <p:sp>
        <p:nvSpPr>
          <p:cNvPr id="18" name="Footer Placeholder 11">
            <a:extLst>
              <a:ext uri="{FF2B5EF4-FFF2-40B4-BE49-F238E27FC236}">
                <a16:creationId xmlns:a16="http://schemas.microsoft.com/office/drawing/2014/main" id="{D23FB7CF-C1D5-468A-8A55-1AE5C95D2426}"/>
              </a:ext>
            </a:extLst>
          </p:cNvPr>
          <p:cNvSpPr>
            <a:spLocks noGrp="1"/>
          </p:cNvSpPr>
          <p:nvPr>
            <p:ph type="ftr" sz="quarter" idx="3"/>
          </p:nvPr>
        </p:nvSpPr>
        <p:spPr>
          <a:xfrm>
            <a:off x="10096502" y="6226178"/>
            <a:ext cx="1023716" cy="219948"/>
          </a:xfrm>
          <a:custGeom>
            <a:avLst/>
            <a:gdLst>
              <a:gd name="connsiteX0" fmla="*/ 0 w 1009651"/>
              <a:gd name="connsiteY0" fmla="*/ 109973 h 219948"/>
              <a:gd name="connsiteX1" fmla="*/ 0 w 1009651"/>
              <a:gd name="connsiteY1" fmla="*/ 109974 h 219948"/>
              <a:gd name="connsiteX2" fmla="*/ 0 w 1009651"/>
              <a:gd name="connsiteY2" fmla="*/ 109974 h 219948"/>
              <a:gd name="connsiteX3" fmla="*/ 109974 w 1009651"/>
              <a:gd name="connsiteY3" fmla="*/ 0 h 219948"/>
              <a:gd name="connsiteX4" fmla="*/ 899677 w 1009651"/>
              <a:gd name="connsiteY4" fmla="*/ 0 h 219948"/>
              <a:gd name="connsiteX5" fmla="*/ 1009651 w 1009651"/>
              <a:gd name="connsiteY5" fmla="*/ 109974 h 219948"/>
              <a:gd name="connsiteX6" fmla="*/ 1009650 w 1009651"/>
              <a:gd name="connsiteY6" fmla="*/ 109974 h 219948"/>
              <a:gd name="connsiteX7" fmla="*/ 899676 w 1009651"/>
              <a:gd name="connsiteY7" fmla="*/ 219948 h 219948"/>
              <a:gd name="connsiteX8" fmla="*/ 109974 w 1009651"/>
              <a:gd name="connsiteY8" fmla="*/ 219947 h 219948"/>
              <a:gd name="connsiteX9" fmla="*/ 8643 w 1009651"/>
              <a:gd name="connsiteY9" fmla="*/ 152780 h 219948"/>
              <a:gd name="connsiteX10" fmla="*/ 0 w 1009651"/>
              <a:gd name="connsiteY10" fmla="*/ 109974 h 219948"/>
              <a:gd name="connsiteX11" fmla="*/ 8643 w 1009651"/>
              <a:gd name="connsiteY11" fmla="*/ 67167 h 219948"/>
              <a:gd name="connsiteX12" fmla="*/ 109974 w 1009651"/>
              <a:gd name="connsiteY12" fmla="*/ 0 h 21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9651" h="219948">
                <a:moveTo>
                  <a:pt x="0" y="109973"/>
                </a:moveTo>
                <a:lnTo>
                  <a:pt x="0" y="109974"/>
                </a:lnTo>
                <a:lnTo>
                  <a:pt x="0" y="109974"/>
                </a:lnTo>
                <a:close/>
                <a:moveTo>
                  <a:pt x="109974" y="0"/>
                </a:moveTo>
                <a:lnTo>
                  <a:pt x="899677" y="0"/>
                </a:lnTo>
                <a:cubicBezTo>
                  <a:pt x="960414" y="0"/>
                  <a:pt x="1009651" y="49237"/>
                  <a:pt x="1009651" y="109974"/>
                </a:cubicBezTo>
                <a:lnTo>
                  <a:pt x="1009650" y="109974"/>
                </a:lnTo>
                <a:cubicBezTo>
                  <a:pt x="1009650" y="170711"/>
                  <a:pt x="960413" y="219948"/>
                  <a:pt x="899676" y="219948"/>
                </a:cubicBezTo>
                <a:lnTo>
                  <a:pt x="109974" y="219947"/>
                </a:lnTo>
                <a:cubicBezTo>
                  <a:pt x="64422" y="219947"/>
                  <a:pt x="25338" y="192251"/>
                  <a:pt x="8643" y="152780"/>
                </a:cubicBezTo>
                <a:lnTo>
                  <a:pt x="0" y="109974"/>
                </a:lnTo>
                <a:lnTo>
                  <a:pt x="8643" y="67167"/>
                </a:lnTo>
                <a:cubicBezTo>
                  <a:pt x="25338" y="27696"/>
                  <a:pt x="64422" y="0"/>
                  <a:pt x="109974" y="0"/>
                </a:cubicBezTo>
                <a:close/>
              </a:path>
            </a:pathLst>
          </a:custGeom>
          <a:noFill/>
          <a:ln w="12700" cmpd="sng">
            <a:solidFill>
              <a:schemeClr val="accent6"/>
            </a:solidFill>
          </a:ln>
          <a:effectLst/>
        </p:spPr>
        <p:txBody>
          <a:bodyPr wrap="none" lIns="72000" tIns="72000" rIns="72000" bIns="72000" anchor="ctr">
            <a:noAutofit/>
          </a:bodyPr>
          <a:lstStyle>
            <a:lvl1pPr algn="r">
              <a:lnSpc>
                <a:spcPct val="90000"/>
              </a:lnSpc>
              <a:defRPr sz="900" b="1" cap="all" baseline="0">
                <a:solidFill>
                  <a:schemeClr val="accent6"/>
                </a:solidFill>
                <a:latin typeface="+mj-lt"/>
              </a:defRPr>
            </a:lvl1pPr>
          </a:lstStyle>
          <a:p>
            <a:endParaRPr lang="en-GB"/>
          </a:p>
        </p:txBody>
      </p:sp>
      <p:sp>
        <p:nvSpPr>
          <p:cNvPr id="19" name="Slide Number Placeholder 13">
            <a:extLst>
              <a:ext uri="{FF2B5EF4-FFF2-40B4-BE49-F238E27FC236}">
                <a16:creationId xmlns:a16="http://schemas.microsoft.com/office/drawing/2014/main" id="{BC3AF702-20B4-408D-957D-F35B6B1013A0}"/>
              </a:ext>
            </a:extLst>
          </p:cNvPr>
          <p:cNvSpPr>
            <a:spLocks noGrp="1"/>
          </p:cNvSpPr>
          <p:nvPr>
            <p:ph type="sldNum" sz="quarter" idx="4"/>
          </p:nvPr>
        </p:nvSpPr>
        <p:spPr>
          <a:xfrm>
            <a:off x="11210053" y="6226177"/>
            <a:ext cx="219947" cy="219947"/>
          </a:xfrm>
          <a:custGeom>
            <a:avLst/>
            <a:gdLst>
              <a:gd name="connsiteX0" fmla="*/ 109974 w 219948"/>
              <a:gd name="connsiteY0" fmla="*/ 0 h 219948"/>
              <a:gd name="connsiteX1" fmla="*/ 219948 w 219948"/>
              <a:gd name="connsiteY1" fmla="*/ 109974 h 219948"/>
              <a:gd name="connsiteX2" fmla="*/ 109974 w 219948"/>
              <a:gd name="connsiteY2" fmla="*/ 219948 h 219948"/>
              <a:gd name="connsiteX3" fmla="*/ 0 w 219948"/>
              <a:gd name="connsiteY3" fmla="*/ 109974 h 219948"/>
              <a:gd name="connsiteX4" fmla="*/ 109974 w 219948"/>
              <a:gd name="connsiteY4" fmla="*/ 0 h 21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48" h="219948">
                <a:moveTo>
                  <a:pt x="109974" y="0"/>
                </a:moveTo>
                <a:cubicBezTo>
                  <a:pt x="170711" y="0"/>
                  <a:pt x="219948" y="49237"/>
                  <a:pt x="219948" y="109974"/>
                </a:cubicBezTo>
                <a:cubicBezTo>
                  <a:pt x="219948" y="170711"/>
                  <a:pt x="170711" y="219948"/>
                  <a:pt x="109974" y="219948"/>
                </a:cubicBezTo>
                <a:cubicBezTo>
                  <a:pt x="49237" y="219948"/>
                  <a:pt x="0" y="170711"/>
                  <a:pt x="0" y="109974"/>
                </a:cubicBezTo>
                <a:cubicBezTo>
                  <a:pt x="0" y="49237"/>
                  <a:pt x="49237" y="0"/>
                  <a:pt x="109974" y="0"/>
                </a:cubicBezTo>
                <a:close/>
              </a:path>
            </a:pathLst>
          </a:custGeom>
          <a:solidFill>
            <a:schemeClr val="accent1"/>
          </a:solidFill>
          <a:ln w="6350">
            <a:solidFill>
              <a:schemeClr val="accent1"/>
            </a:solidFill>
          </a:ln>
          <a:effectLst/>
        </p:spPr>
        <p:txBody>
          <a:bodyPr wrap="none" anchor="ctr">
            <a:noAutofit/>
          </a:bodyPr>
          <a:lstStyle>
            <a:lvl1pPr algn="ctr">
              <a:lnSpc>
                <a:spcPct val="95000"/>
              </a:lnSpc>
              <a:defRPr sz="800" b="0">
                <a:solidFill>
                  <a:schemeClr val="bg2"/>
                </a:solidFill>
              </a:defRPr>
            </a:lvl1pPr>
          </a:lstStyle>
          <a:p>
            <a:fld id="{9B031710-3EE0-41DC-B810-095D1DA9C0DA}" type="slidenum">
              <a:rPr lang="en-GB" smtClean="0"/>
              <a:t>‹#›</a:t>
            </a:fld>
            <a:endParaRPr lang="en-GB"/>
          </a:p>
        </p:txBody>
      </p:sp>
    </p:spTree>
    <p:extLst>
      <p:ext uri="{BB962C8B-B14F-4D97-AF65-F5344CB8AC3E}">
        <p14:creationId xmlns:p14="http://schemas.microsoft.com/office/powerpoint/2010/main" val="292607009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Horizontal Image Montage">
    <p:bg>
      <p:bgRef idx="1001">
        <a:schemeClr val="bg2"/>
      </p:bgRef>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4C24D50-AC4B-441A-A614-FD1EFBABEF9A}"/>
              </a:ext>
            </a:extLst>
          </p:cNvPr>
          <p:cNvSpPr>
            <a:spLocks noGrp="1"/>
          </p:cNvSpPr>
          <p:nvPr>
            <p:ph type="pic" sz="quarter" idx="13"/>
          </p:nvPr>
        </p:nvSpPr>
        <p:spPr>
          <a:xfrm>
            <a:off x="571502" y="476249"/>
            <a:ext cx="3600559" cy="5395475"/>
          </a:xfrm>
          <a:custGeom>
            <a:avLst/>
            <a:gdLst>
              <a:gd name="connsiteX0" fmla="*/ 1124058 w 3600559"/>
              <a:gd name="connsiteY0" fmla="*/ 0 h 5395474"/>
              <a:gd name="connsiteX1" fmla="*/ 3600559 w 3600559"/>
              <a:gd name="connsiteY1" fmla="*/ 0 h 5395474"/>
              <a:gd name="connsiteX2" fmla="*/ 2476500 w 3600559"/>
              <a:gd name="connsiteY2" fmla="*/ 5395474 h 5395474"/>
              <a:gd name="connsiteX3" fmla="*/ 0 w 3600559"/>
              <a:gd name="connsiteY3" fmla="*/ 5395474 h 5395474"/>
            </a:gdLst>
            <a:ahLst/>
            <a:cxnLst>
              <a:cxn ang="0">
                <a:pos x="connsiteX0" y="connsiteY0"/>
              </a:cxn>
              <a:cxn ang="0">
                <a:pos x="connsiteX1" y="connsiteY1"/>
              </a:cxn>
              <a:cxn ang="0">
                <a:pos x="connsiteX2" y="connsiteY2"/>
              </a:cxn>
              <a:cxn ang="0">
                <a:pos x="connsiteX3" y="connsiteY3"/>
              </a:cxn>
            </a:cxnLst>
            <a:rect l="l" t="t" r="r" b="b"/>
            <a:pathLst>
              <a:path w="3600559" h="5395474">
                <a:moveTo>
                  <a:pt x="1124058" y="0"/>
                </a:moveTo>
                <a:lnTo>
                  <a:pt x="3600559" y="0"/>
                </a:lnTo>
                <a:lnTo>
                  <a:pt x="2476500" y="5395474"/>
                </a:lnTo>
                <a:lnTo>
                  <a:pt x="0" y="5395474"/>
                </a:lnTo>
                <a:close/>
              </a:path>
            </a:pathLst>
          </a:custGeom>
        </p:spPr>
        <p:txBody>
          <a:bodyPr wrap="square" tIns="360000" bIns="360000" anchor="t">
            <a:noAutofit/>
          </a:bodyPr>
          <a:lstStyle>
            <a:lvl1pPr algn="ctr">
              <a:defRPr sz="1800">
                <a:solidFill>
                  <a:schemeClr val="tx2"/>
                </a:solidFill>
              </a:defRPr>
            </a:lvl1pPr>
          </a:lstStyle>
          <a:p>
            <a:r>
              <a:rPr lang="en-US"/>
              <a:t>Click icon to add picture</a:t>
            </a:r>
            <a:endParaRPr lang="en-GB"/>
          </a:p>
        </p:txBody>
      </p:sp>
      <p:sp>
        <p:nvSpPr>
          <p:cNvPr id="26" name="Picture Placeholder 25">
            <a:extLst>
              <a:ext uri="{FF2B5EF4-FFF2-40B4-BE49-F238E27FC236}">
                <a16:creationId xmlns:a16="http://schemas.microsoft.com/office/drawing/2014/main" id="{F18A7592-48C5-4A10-9764-53A7E8DAE7FF}"/>
              </a:ext>
            </a:extLst>
          </p:cNvPr>
          <p:cNvSpPr>
            <a:spLocks noGrp="1"/>
          </p:cNvSpPr>
          <p:nvPr>
            <p:ph type="pic" sz="quarter" idx="14"/>
          </p:nvPr>
        </p:nvSpPr>
        <p:spPr>
          <a:xfrm>
            <a:off x="3048003" y="476249"/>
            <a:ext cx="3600559" cy="5395475"/>
          </a:xfrm>
          <a:custGeom>
            <a:avLst/>
            <a:gdLst>
              <a:gd name="connsiteX0" fmla="*/ 1124058 w 3600559"/>
              <a:gd name="connsiteY0" fmla="*/ 0 h 5395474"/>
              <a:gd name="connsiteX1" fmla="*/ 3600559 w 3600559"/>
              <a:gd name="connsiteY1" fmla="*/ 0 h 5395474"/>
              <a:gd name="connsiteX2" fmla="*/ 2476501 w 3600559"/>
              <a:gd name="connsiteY2" fmla="*/ 5395474 h 5395474"/>
              <a:gd name="connsiteX3" fmla="*/ 0 w 3600559"/>
              <a:gd name="connsiteY3" fmla="*/ 5395474 h 5395474"/>
            </a:gdLst>
            <a:ahLst/>
            <a:cxnLst>
              <a:cxn ang="0">
                <a:pos x="connsiteX0" y="connsiteY0"/>
              </a:cxn>
              <a:cxn ang="0">
                <a:pos x="connsiteX1" y="connsiteY1"/>
              </a:cxn>
              <a:cxn ang="0">
                <a:pos x="connsiteX2" y="connsiteY2"/>
              </a:cxn>
              <a:cxn ang="0">
                <a:pos x="connsiteX3" y="connsiteY3"/>
              </a:cxn>
            </a:cxnLst>
            <a:rect l="l" t="t" r="r" b="b"/>
            <a:pathLst>
              <a:path w="3600559" h="5395474">
                <a:moveTo>
                  <a:pt x="1124058" y="0"/>
                </a:moveTo>
                <a:lnTo>
                  <a:pt x="3600559" y="0"/>
                </a:lnTo>
                <a:lnTo>
                  <a:pt x="2476501" y="5395474"/>
                </a:lnTo>
                <a:lnTo>
                  <a:pt x="0" y="5395474"/>
                </a:lnTo>
                <a:close/>
              </a:path>
            </a:pathLst>
          </a:custGeom>
        </p:spPr>
        <p:txBody>
          <a:bodyPr wrap="square" tIns="360000" bIns="360000" anchor="t">
            <a:noAutofit/>
          </a:bodyPr>
          <a:lstStyle>
            <a:lvl1pPr algn="ctr">
              <a:defRPr sz="1800">
                <a:solidFill>
                  <a:schemeClr val="tx2"/>
                </a:solidFill>
              </a:defRPr>
            </a:lvl1pPr>
          </a:lstStyle>
          <a:p>
            <a:r>
              <a:rPr lang="en-US"/>
              <a:t>Click icon to add picture</a:t>
            </a:r>
            <a:endParaRPr lang="en-GB"/>
          </a:p>
        </p:txBody>
      </p:sp>
      <p:sp>
        <p:nvSpPr>
          <p:cNvPr id="27" name="Picture Placeholder 26">
            <a:extLst>
              <a:ext uri="{FF2B5EF4-FFF2-40B4-BE49-F238E27FC236}">
                <a16:creationId xmlns:a16="http://schemas.microsoft.com/office/drawing/2014/main" id="{DE817662-24A4-4D12-B382-13EAA4BD8658}"/>
              </a:ext>
            </a:extLst>
          </p:cNvPr>
          <p:cNvSpPr>
            <a:spLocks noGrp="1"/>
          </p:cNvSpPr>
          <p:nvPr>
            <p:ph type="pic" sz="quarter" idx="15"/>
          </p:nvPr>
        </p:nvSpPr>
        <p:spPr>
          <a:xfrm>
            <a:off x="5524503" y="476249"/>
            <a:ext cx="3600559" cy="5395475"/>
          </a:xfrm>
          <a:custGeom>
            <a:avLst/>
            <a:gdLst>
              <a:gd name="connsiteX0" fmla="*/ 1124058 w 3600559"/>
              <a:gd name="connsiteY0" fmla="*/ 0 h 5395474"/>
              <a:gd name="connsiteX1" fmla="*/ 3600559 w 3600559"/>
              <a:gd name="connsiteY1" fmla="*/ 0 h 5395474"/>
              <a:gd name="connsiteX2" fmla="*/ 2476501 w 3600559"/>
              <a:gd name="connsiteY2" fmla="*/ 5395474 h 5395474"/>
              <a:gd name="connsiteX3" fmla="*/ 0 w 3600559"/>
              <a:gd name="connsiteY3" fmla="*/ 5395474 h 5395474"/>
            </a:gdLst>
            <a:ahLst/>
            <a:cxnLst>
              <a:cxn ang="0">
                <a:pos x="connsiteX0" y="connsiteY0"/>
              </a:cxn>
              <a:cxn ang="0">
                <a:pos x="connsiteX1" y="connsiteY1"/>
              </a:cxn>
              <a:cxn ang="0">
                <a:pos x="connsiteX2" y="connsiteY2"/>
              </a:cxn>
              <a:cxn ang="0">
                <a:pos x="connsiteX3" y="connsiteY3"/>
              </a:cxn>
            </a:cxnLst>
            <a:rect l="l" t="t" r="r" b="b"/>
            <a:pathLst>
              <a:path w="3600559" h="5395474">
                <a:moveTo>
                  <a:pt x="1124058" y="0"/>
                </a:moveTo>
                <a:lnTo>
                  <a:pt x="3600559" y="0"/>
                </a:lnTo>
                <a:lnTo>
                  <a:pt x="2476501" y="5395474"/>
                </a:lnTo>
                <a:lnTo>
                  <a:pt x="0" y="5395474"/>
                </a:lnTo>
                <a:close/>
              </a:path>
            </a:pathLst>
          </a:custGeom>
        </p:spPr>
        <p:txBody>
          <a:bodyPr wrap="square" tIns="360000" bIns="360000" anchor="t">
            <a:noAutofit/>
          </a:bodyPr>
          <a:lstStyle>
            <a:lvl1pPr algn="ctr">
              <a:defRPr sz="1800">
                <a:solidFill>
                  <a:schemeClr val="tx2"/>
                </a:solidFill>
              </a:defRPr>
            </a:lvl1pPr>
          </a:lstStyle>
          <a:p>
            <a:r>
              <a:rPr lang="en-US"/>
              <a:t>Click icon to add picture</a:t>
            </a:r>
            <a:endParaRPr lang="en-GB"/>
          </a:p>
        </p:txBody>
      </p:sp>
      <p:sp>
        <p:nvSpPr>
          <p:cNvPr id="30" name="Picture Placeholder 29">
            <a:extLst>
              <a:ext uri="{FF2B5EF4-FFF2-40B4-BE49-F238E27FC236}">
                <a16:creationId xmlns:a16="http://schemas.microsoft.com/office/drawing/2014/main" id="{1982D083-3B61-4E42-A5EB-592CB1E1359A}"/>
              </a:ext>
            </a:extLst>
          </p:cNvPr>
          <p:cNvSpPr>
            <a:spLocks noGrp="1"/>
          </p:cNvSpPr>
          <p:nvPr>
            <p:ph type="pic" sz="quarter" idx="16"/>
          </p:nvPr>
        </p:nvSpPr>
        <p:spPr>
          <a:xfrm>
            <a:off x="8001003" y="476249"/>
            <a:ext cx="3600559" cy="5395475"/>
          </a:xfrm>
          <a:custGeom>
            <a:avLst/>
            <a:gdLst>
              <a:gd name="connsiteX0" fmla="*/ 1124057 w 3600559"/>
              <a:gd name="connsiteY0" fmla="*/ 0 h 5395474"/>
              <a:gd name="connsiteX1" fmla="*/ 3600559 w 3600559"/>
              <a:gd name="connsiteY1" fmla="*/ 0 h 5395474"/>
              <a:gd name="connsiteX2" fmla="*/ 2476501 w 3600559"/>
              <a:gd name="connsiteY2" fmla="*/ 5395474 h 5395474"/>
              <a:gd name="connsiteX3" fmla="*/ 0 w 3600559"/>
              <a:gd name="connsiteY3" fmla="*/ 5395474 h 5395474"/>
            </a:gdLst>
            <a:ahLst/>
            <a:cxnLst>
              <a:cxn ang="0">
                <a:pos x="connsiteX0" y="connsiteY0"/>
              </a:cxn>
              <a:cxn ang="0">
                <a:pos x="connsiteX1" y="connsiteY1"/>
              </a:cxn>
              <a:cxn ang="0">
                <a:pos x="connsiteX2" y="connsiteY2"/>
              </a:cxn>
              <a:cxn ang="0">
                <a:pos x="connsiteX3" y="connsiteY3"/>
              </a:cxn>
            </a:cxnLst>
            <a:rect l="l" t="t" r="r" b="b"/>
            <a:pathLst>
              <a:path w="3600559" h="5395474">
                <a:moveTo>
                  <a:pt x="1124057" y="0"/>
                </a:moveTo>
                <a:lnTo>
                  <a:pt x="3600559" y="0"/>
                </a:lnTo>
                <a:lnTo>
                  <a:pt x="2476501" y="5395474"/>
                </a:lnTo>
                <a:lnTo>
                  <a:pt x="0" y="5395474"/>
                </a:lnTo>
                <a:close/>
              </a:path>
            </a:pathLst>
          </a:custGeom>
        </p:spPr>
        <p:txBody>
          <a:bodyPr wrap="square" tIns="360000" bIns="360000" anchor="t">
            <a:noAutofit/>
          </a:bodyPr>
          <a:lstStyle>
            <a:lvl1pPr algn="ctr">
              <a:defRPr sz="1800">
                <a:solidFill>
                  <a:schemeClr val="tx2"/>
                </a:solidFill>
              </a:defRPr>
            </a:lvl1pPr>
          </a:lstStyle>
          <a:p>
            <a:r>
              <a:rPr lang="en-US"/>
              <a:t>Click icon to add picture</a:t>
            </a:r>
            <a:endParaRPr lang="en-GB"/>
          </a:p>
        </p:txBody>
      </p:sp>
      <p:sp>
        <p:nvSpPr>
          <p:cNvPr id="42" name="Text Placeholder 41">
            <a:extLst>
              <a:ext uri="{FF2B5EF4-FFF2-40B4-BE49-F238E27FC236}">
                <a16:creationId xmlns:a16="http://schemas.microsoft.com/office/drawing/2014/main" id="{EA49B419-C699-402F-8547-7ED5F2C172D7}"/>
              </a:ext>
            </a:extLst>
          </p:cNvPr>
          <p:cNvSpPr>
            <a:spLocks noGrp="1"/>
          </p:cNvSpPr>
          <p:nvPr>
            <p:ph type="body" sz="quarter" idx="17"/>
          </p:nvPr>
        </p:nvSpPr>
        <p:spPr>
          <a:xfrm>
            <a:off x="571505" y="4857751"/>
            <a:ext cx="2687745" cy="1013975"/>
          </a:xfrm>
          <a:custGeom>
            <a:avLst/>
            <a:gdLst>
              <a:gd name="connsiteX0" fmla="*/ 211245 w 2687745"/>
              <a:gd name="connsiteY0" fmla="*/ 0 h 1013974"/>
              <a:gd name="connsiteX1" fmla="*/ 2687745 w 2687745"/>
              <a:gd name="connsiteY1" fmla="*/ 0 h 1013974"/>
              <a:gd name="connsiteX2" fmla="*/ 2476500 w 2687745"/>
              <a:gd name="connsiteY2" fmla="*/ 1013974 h 1013974"/>
              <a:gd name="connsiteX3" fmla="*/ 0 w 2687745"/>
              <a:gd name="connsiteY3" fmla="*/ 1013974 h 1013974"/>
            </a:gdLst>
            <a:ahLst/>
            <a:cxnLst>
              <a:cxn ang="0">
                <a:pos x="connsiteX0" y="connsiteY0"/>
              </a:cxn>
              <a:cxn ang="0">
                <a:pos x="connsiteX1" y="connsiteY1"/>
              </a:cxn>
              <a:cxn ang="0">
                <a:pos x="connsiteX2" y="connsiteY2"/>
              </a:cxn>
              <a:cxn ang="0">
                <a:pos x="connsiteX3" y="connsiteY3"/>
              </a:cxn>
            </a:cxnLst>
            <a:rect l="l" t="t" r="r" b="b"/>
            <a:pathLst>
              <a:path w="2687745" h="1013974">
                <a:moveTo>
                  <a:pt x="211245" y="0"/>
                </a:moveTo>
                <a:lnTo>
                  <a:pt x="2687745" y="0"/>
                </a:lnTo>
                <a:lnTo>
                  <a:pt x="2476500" y="1013974"/>
                </a:lnTo>
                <a:lnTo>
                  <a:pt x="0" y="1013974"/>
                </a:lnTo>
                <a:close/>
              </a:path>
            </a:pathLst>
          </a:custGeom>
          <a:solidFill>
            <a:schemeClr val="accent3">
              <a:alpha val="80000"/>
            </a:schemeClr>
          </a:solidFill>
        </p:spPr>
        <p:txBody>
          <a:bodyPr wrap="square" lIns="324000" rIns="324000" anchor="ctr">
            <a:noAutofit/>
          </a:bodyPr>
          <a:lstStyle>
            <a:lvl1pPr marL="0" indent="0" algn="ctr">
              <a:lnSpc>
                <a:spcPct val="100000"/>
              </a:lnSpc>
              <a:spcBef>
                <a:spcPts val="0"/>
              </a:spcBef>
              <a:buNone/>
              <a:defRPr sz="1800" b="0" cap="all" baseline="0">
                <a:solidFill>
                  <a:schemeClr val="bg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43" name="Text Placeholder 42">
            <a:extLst>
              <a:ext uri="{FF2B5EF4-FFF2-40B4-BE49-F238E27FC236}">
                <a16:creationId xmlns:a16="http://schemas.microsoft.com/office/drawing/2014/main" id="{F6C74C8C-B0ED-4F9E-99D3-905047969D12}"/>
              </a:ext>
            </a:extLst>
          </p:cNvPr>
          <p:cNvSpPr>
            <a:spLocks noGrp="1"/>
          </p:cNvSpPr>
          <p:nvPr>
            <p:ph type="body" sz="quarter" idx="18"/>
          </p:nvPr>
        </p:nvSpPr>
        <p:spPr>
          <a:xfrm>
            <a:off x="3048001" y="4857751"/>
            <a:ext cx="2687747" cy="1013975"/>
          </a:xfrm>
          <a:custGeom>
            <a:avLst/>
            <a:gdLst>
              <a:gd name="connsiteX0" fmla="*/ 211245 w 2687746"/>
              <a:gd name="connsiteY0" fmla="*/ 0 h 1013974"/>
              <a:gd name="connsiteX1" fmla="*/ 2687746 w 2687746"/>
              <a:gd name="connsiteY1" fmla="*/ 0 h 1013974"/>
              <a:gd name="connsiteX2" fmla="*/ 2476501 w 2687746"/>
              <a:gd name="connsiteY2" fmla="*/ 1013974 h 1013974"/>
              <a:gd name="connsiteX3" fmla="*/ 0 w 2687746"/>
              <a:gd name="connsiteY3" fmla="*/ 1013974 h 1013974"/>
            </a:gdLst>
            <a:ahLst/>
            <a:cxnLst>
              <a:cxn ang="0">
                <a:pos x="connsiteX0" y="connsiteY0"/>
              </a:cxn>
              <a:cxn ang="0">
                <a:pos x="connsiteX1" y="connsiteY1"/>
              </a:cxn>
              <a:cxn ang="0">
                <a:pos x="connsiteX2" y="connsiteY2"/>
              </a:cxn>
              <a:cxn ang="0">
                <a:pos x="connsiteX3" y="connsiteY3"/>
              </a:cxn>
            </a:cxnLst>
            <a:rect l="l" t="t" r="r" b="b"/>
            <a:pathLst>
              <a:path w="2687746" h="1013974">
                <a:moveTo>
                  <a:pt x="211245" y="0"/>
                </a:moveTo>
                <a:lnTo>
                  <a:pt x="2687746" y="0"/>
                </a:lnTo>
                <a:lnTo>
                  <a:pt x="2476501" y="1013974"/>
                </a:lnTo>
                <a:lnTo>
                  <a:pt x="0" y="1013974"/>
                </a:lnTo>
                <a:close/>
              </a:path>
            </a:pathLst>
          </a:custGeom>
          <a:solidFill>
            <a:schemeClr val="accent4">
              <a:alpha val="80000"/>
            </a:schemeClr>
          </a:solidFill>
        </p:spPr>
        <p:txBody>
          <a:bodyPr wrap="square" lIns="324000" rIns="324000" anchor="ctr">
            <a:noAutofit/>
          </a:bodyPr>
          <a:lstStyle>
            <a:lvl1pPr marL="0" indent="0" algn="ctr">
              <a:lnSpc>
                <a:spcPct val="100000"/>
              </a:lnSpc>
              <a:spcBef>
                <a:spcPts val="0"/>
              </a:spcBef>
              <a:buNone/>
              <a:defRPr sz="1800" b="0" cap="all" baseline="0">
                <a:solidFill>
                  <a:schemeClr val="bg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44" name="Text Placeholder 43">
            <a:extLst>
              <a:ext uri="{FF2B5EF4-FFF2-40B4-BE49-F238E27FC236}">
                <a16:creationId xmlns:a16="http://schemas.microsoft.com/office/drawing/2014/main" id="{09073AEC-4067-4E60-B593-88C110D70B4B}"/>
              </a:ext>
            </a:extLst>
          </p:cNvPr>
          <p:cNvSpPr>
            <a:spLocks noGrp="1"/>
          </p:cNvSpPr>
          <p:nvPr>
            <p:ph type="body" sz="quarter" idx="19"/>
          </p:nvPr>
        </p:nvSpPr>
        <p:spPr>
          <a:xfrm>
            <a:off x="5524501" y="4857751"/>
            <a:ext cx="2687747" cy="1013975"/>
          </a:xfrm>
          <a:custGeom>
            <a:avLst/>
            <a:gdLst>
              <a:gd name="connsiteX0" fmla="*/ 211245 w 2687746"/>
              <a:gd name="connsiteY0" fmla="*/ 0 h 1013974"/>
              <a:gd name="connsiteX1" fmla="*/ 2687746 w 2687746"/>
              <a:gd name="connsiteY1" fmla="*/ 0 h 1013974"/>
              <a:gd name="connsiteX2" fmla="*/ 2476501 w 2687746"/>
              <a:gd name="connsiteY2" fmla="*/ 1013974 h 1013974"/>
              <a:gd name="connsiteX3" fmla="*/ 0 w 2687746"/>
              <a:gd name="connsiteY3" fmla="*/ 1013974 h 1013974"/>
            </a:gdLst>
            <a:ahLst/>
            <a:cxnLst>
              <a:cxn ang="0">
                <a:pos x="connsiteX0" y="connsiteY0"/>
              </a:cxn>
              <a:cxn ang="0">
                <a:pos x="connsiteX1" y="connsiteY1"/>
              </a:cxn>
              <a:cxn ang="0">
                <a:pos x="connsiteX2" y="connsiteY2"/>
              </a:cxn>
              <a:cxn ang="0">
                <a:pos x="connsiteX3" y="connsiteY3"/>
              </a:cxn>
            </a:cxnLst>
            <a:rect l="l" t="t" r="r" b="b"/>
            <a:pathLst>
              <a:path w="2687746" h="1013974">
                <a:moveTo>
                  <a:pt x="211245" y="0"/>
                </a:moveTo>
                <a:lnTo>
                  <a:pt x="2687746" y="0"/>
                </a:lnTo>
                <a:lnTo>
                  <a:pt x="2476501" y="1013974"/>
                </a:lnTo>
                <a:lnTo>
                  <a:pt x="0" y="1013974"/>
                </a:lnTo>
                <a:close/>
              </a:path>
            </a:pathLst>
          </a:custGeom>
          <a:solidFill>
            <a:schemeClr val="accent1">
              <a:alpha val="80000"/>
            </a:schemeClr>
          </a:solidFill>
        </p:spPr>
        <p:txBody>
          <a:bodyPr wrap="square" lIns="324000" rIns="324000" anchor="ctr">
            <a:noAutofit/>
          </a:bodyPr>
          <a:lstStyle>
            <a:lvl1pPr marL="0" indent="0" algn="ctr">
              <a:lnSpc>
                <a:spcPct val="100000"/>
              </a:lnSpc>
              <a:spcBef>
                <a:spcPts val="0"/>
              </a:spcBef>
              <a:buNone/>
              <a:defRPr sz="1800" b="0" cap="all" baseline="0">
                <a:solidFill>
                  <a:schemeClr val="bg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45" name="Text Placeholder 44">
            <a:extLst>
              <a:ext uri="{FF2B5EF4-FFF2-40B4-BE49-F238E27FC236}">
                <a16:creationId xmlns:a16="http://schemas.microsoft.com/office/drawing/2014/main" id="{88653AC4-1E0E-4213-B22A-04C07BF8B06B}"/>
              </a:ext>
            </a:extLst>
          </p:cNvPr>
          <p:cNvSpPr>
            <a:spLocks noGrp="1"/>
          </p:cNvSpPr>
          <p:nvPr>
            <p:ph type="body" sz="quarter" idx="20"/>
          </p:nvPr>
        </p:nvSpPr>
        <p:spPr>
          <a:xfrm>
            <a:off x="8001001" y="4857751"/>
            <a:ext cx="2687747" cy="1013975"/>
          </a:xfrm>
          <a:custGeom>
            <a:avLst/>
            <a:gdLst>
              <a:gd name="connsiteX0" fmla="*/ 211245 w 2687746"/>
              <a:gd name="connsiteY0" fmla="*/ 0 h 1013974"/>
              <a:gd name="connsiteX1" fmla="*/ 2687746 w 2687746"/>
              <a:gd name="connsiteY1" fmla="*/ 0 h 1013974"/>
              <a:gd name="connsiteX2" fmla="*/ 2476501 w 2687746"/>
              <a:gd name="connsiteY2" fmla="*/ 1013974 h 1013974"/>
              <a:gd name="connsiteX3" fmla="*/ 0 w 2687746"/>
              <a:gd name="connsiteY3" fmla="*/ 1013974 h 1013974"/>
            </a:gdLst>
            <a:ahLst/>
            <a:cxnLst>
              <a:cxn ang="0">
                <a:pos x="connsiteX0" y="connsiteY0"/>
              </a:cxn>
              <a:cxn ang="0">
                <a:pos x="connsiteX1" y="connsiteY1"/>
              </a:cxn>
              <a:cxn ang="0">
                <a:pos x="connsiteX2" y="connsiteY2"/>
              </a:cxn>
              <a:cxn ang="0">
                <a:pos x="connsiteX3" y="connsiteY3"/>
              </a:cxn>
            </a:cxnLst>
            <a:rect l="l" t="t" r="r" b="b"/>
            <a:pathLst>
              <a:path w="2687746" h="1013974">
                <a:moveTo>
                  <a:pt x="211245" y="0"/>
                </a:moveTo>
                <a:lnTo>
                  <a:pt x="2687746" y="0"/>
                </a:lnTo>
                <a:lnTo>
                  <a:pt x="2476501" y="1013974"/>
                </a:lnTo>
                <a:lnTo>
                  <a:pt x="0" y="1013974"/>
                </a:lnTo>
                <a:close/>
              </a:path>
            </a:pathLst>
          </a:custGeom>
          <a:solidFill>
            <a:schemeClr val="accent2">
              <a:alpha val="80000"/>
            </a:schemeClr>
          </a:solidFill>
        </p:spPr>
        <p:txBody>
          <a:bodyPr wrap="square" lIns="324000" rIns="324000" anchor="ctr">
            <a:noAutofit/>
          </a:bodyPr>
          <a:lstStyle>
            <a:lvl1pPr marL="0" indent="0" algn="ctr">
              <a:lnSpc>
                <a:spcPct val="100000"/>
              </a:lnSpc>
              <a:spcBef>
                <a:spcPts val="0"/>
              </a:spcBef>
              <a:buNone/>
              <a:defRPr sz="1800" b="0" cap="all" baseline="0">
                <a:solidFill>
                  <a:schemeClr val="bg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21" name="Date Placeholder 1">
            <a:extLst>
              <a:ext uri="{FF2B5EF4-FFF2-40B4-BE49-F238E27FC236}">
                <a16:creationId xmlns:a16="http://schemas.microsoft.com/office/drawing/2014/main" id="{A8FCDB9E-6DBD-48A4-B81C-101C3A0FC5A3}"/>
              </a:ext>
            </a:extLst>
          </p:cNvPr>
          <p:cNvSpPr>
            <a:spLocks noGrp="1"/>
          </p:cNvSpPr>
          <p:nvPr>
            <p:ph type="dt" sz="half" idx="2"/>
          </p:nvPr>
        </p:nvSpPr>
        <p:spPr>
          <a:xfrm>
            <a:off x="10096502" y="6481053"/>
            <a:ext cx="1333500" cy="186449"/>
          </a:xfrm>
          <a:prstGeom prst="rect">
            <a:avLst/>
          </a:prstGeom>
        </p:spPr>
        <p:txBody>
          <a:bodyPr wrap="none" lIns="0" rIns="0">
            <a:noAutofit/>
          </a:bodyPr>
          <a:lstStyle>
            <a:lvl1pPr algn="r">
              <a:defRPr sz="700">
                <a:solidFill>
                  <a:schemeClr val="bg2">
                    <a:lumMod val="65000"/>
                  </a:schemeClr>
                </a:solidFill>
              </a:defRPr>
            </a:lvl1pPr>
          </a:lstStyle>
          <a:p>
            <a:fld id="{C402EA14-3AEA-455E-B230-16AA17BC471B}" type="datetimeFigureOut">
              <a:rPr lang="en-GB" smtClean="0"/>
              <a:t>04/10/2022</a:t>
            </a:fld>
            <a:endParaRPr lang="en-GB"/>
          </a:p>
        </p:txBody>
      </p:sp>
      <p:sp>
        <p:nvSpPr>
          <p:cNvPr id="23" name="Footer Placeholder 11">
            <a:extLst>
              <a:ext uri="{FF2B5EF4-FFF2-40B4-BE49-F238E27FC236}">
                <a16:creationId xmlns:a16="http://schemas.microsoft.com/office/drawing/2014/main" id="{A988BD8A-ADF5-43C2-B9E5-FA1F68D97596}"/>
              </a:ext>
            </a:extLst>
          </p:cNvPr>
          <p:cNvSpPr>
            <a:spLocks noGrp="1"/>
          </p:cNvSpPr>
          <p:nvPr>
            <p:ph type="ftr" sz="quarter" idx="3"/>
          </p:nvPr>
        </p:nvSpPr>
        <p:spPr>
          <a:xfrm>
            <a:off x="10096502" y="6226178"/>
            <a:ext cx="1023716" cy="219948"/>
          </a:xfrm>
          <a:custGeom>
            <a:avLst/>
            <a:gdLst>
              <a:gd name="connsiteX0" fmla="*/ 0 w 1009651"/>
              <a:gd name="connsiteY0" fmla="*/ 109973 h 219948"/>
              <a:gd name="connsiteX1" fmla="*/ 0 w 1009651"/>
              <a:gd name="connsiteY1" fmla="*/ 109974 h 219948"/>
              <a:gd name="connsiteX2" fmla="*/ 0 w 1009651"/>
              <a:gd name="connsiteY2" fmla="*/ 109974 h 219948"/>
              <a:gd name="connsiteX3" fmla="*/ 109974 w 1009651"/>
              <a:gd name="connsiteY3" fmla="*/ 0 h 219948"/>
              <a:gd name="connsiteX4" fmla="*/ 899677 w 1009651"/>
              <a:gd name="connsiteY4" fmla="*/ 0 h 219948"/>
              <a:gd name="connsiteX5" fmla="*/ 1009651 w 1009651"/>
              <a:gd name="connsiteY5" fmla="*/ 109974 h 219948"/>
              <a:gd name="connsiteX6" fmla="*/ 1009650 w 1009651"/>
              <a:gd name="connsiteY6" fmla="*/ 109974 h 219948"/>
              <a:gd name="connsiteX7" fmla="*/ 899676 w 1009651"/>
              <a:gd name="connsiteY7" fmla="*/ 219948 h 219948"/>
              <a:gd name="connsiteX8" fmla="*/ 109974 w 1009651"/>
              <a:gd name="connsiteY8" fmla="*/ 219947 h 219948"/>
              <a:gd name="connsiteX9" fmla="*/ 8643 w 1009651"/>
              <a:gd name="connsiteY9" fmla="*/ 152780 h 219948"/>
              <a:gd name="connsiteX10" fmla="*/ 0 w 1009651"/>
              <a:gd name="connsiteY10" fmla="*/ 109974 h 219948"/>
              <a:gd name="connsiteX11" fmla="*/ 8643 w 1009651"/>
              <a:gd name="connsiteY11" fmla="*/ 67167 h 219948"/>
              <a:gd name="connsiteX12" fmla="*/ 109974 w 1009651"/>
              <a:gd name="connsiteY12" fmla="*/ 0 h 21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9651" h="219948">
                <a:moveTo>
                  <a:pt x="0" y="109973"/>
                </a:moveTo>
                <a:lnTo>
                  <a:pt x="0" y="109974"/>
                </a:lnTo>
                <a:lnTo>
                  <a:pt x="0" y="109974"/>
                </a:lnTo>
                <a:close/>
                <a:moveTo>
                  <a:pt x="109974" y="0"/>
                </a:moveTo>
                <a:lnTo>
                  <a:pt x="899677" y="0"/>
                </a:lnTo>
                <a:cubicBezTo>
                  <a:pt x="960414" y="0"/>
                  <a:pt x="1009651" y="49237"/>
                  <a:pt x="1009651" y="109974"/>
                </a:cubicBezTo>
                <a:lnTo>
                  <a:pt x="1009650" y="109974"/>
                </a:lnTo>
                <a:cubicBezTo>
                  <a:pt x="1009650" y="170711"/>
                  <a:pt x="960413" y="219948"/>
                  <a:pt x="899676" y="219948"/>
                </a:cubicBezTo>
                <a:lnTo>
                  <a:pt x="109974" y="219947"/>
                </a:lnTo>
                <a:cubicBezTo>
                  <a:pt x="64422" y="219947"/>
                  <a:pt x="25338" y="192251"/>
                  <a:pt x="8643" y="152780"/>
                </a:cubicBezTo>
                <a:lnTo>
                  <a:pt x="0" y="109974"/>
                </a:lnTo>
                <a:lnTo>
                  <a:pt x="8643" y="67167"/>
                </a:lnTo>
                <a:cubicBezTo>
                  <a:pt x="25338" y="27696"/>
                  <a:pt x="64422" y="0"/>
                  <a:pt x="109974" y="0"/>
                </a:cubicBezTo>
                <a:close/>
              </a:path>
            </a:pathLst>
          </a:custGeom>
          <a:noFill/>
          <a:ln w="12700" cmpd="sng">
            <a:solidFill>
              <a:schemeClr val="accent6"/>
            </a:solidFill>
          </a:ln>
          <a:effectLst/>
        </p:spPr>
        <p:txBody>
          <a:bodyPr wrap="none" lIns="72000" tIns="72000" rIns="72000" bIns="72000" anchor="ctr">
            <a:noAutofit/>
          </a:bodyPr>
          <a:lstStyle>
            <a:lvl1pPr algn="r">
              <a:lnSpc>
                <a:spcPct val="90000"/>
              </a:lnSpc>
              <a:defRPr sz="900" b="1" cap="all" baseline="0">
                <a:solidFill>
                  <a:schemeClr val="accent6"/>
                </a:solidFill>
                <a:latin typeface="+mj-lt"/>
              </a:defRPr>
            </a:lvl1pPr>
          </a:lstStyle>
          <a:p>
            <a:endParaRPr lang="en-GB"/>
          </a:p>
        </p:txBody>
      </p:sp>
      <p:sp>
        <p:nvSpPr>
          <p:cNvPr id="25" name="Slide Number Placeholder 13">
            <a:extLst>
              <a:ext uri="{FF2B5EF4-FFF2-40B4-BE49-F238E27FC236}">
                <a16:creationId xmlns:a16="http://schemas.microsoft.com/office/drawing/2014/main" id="{F62DF4C4-2C87-4790-BD57-22796B832F06}"/>
              </a:ext>
            </a:extLst>
          </p:cNvPr>
          <p:cNvSpPr>
            <a:spLocks noGrp="1"/>
          </p:cNvSpPr>
          <p:nvPr>
            <p:ph type="sldNum" sz="quarter" idx="4"/>
          </p:nvPr>
        </p:nvSpPr>
        <p:spPr>
          <a:xfrm>
            <a:off x="11210053" y="6226177"/>
            <a:ext cx="219947" cy="219947"/>
          </a:xfrm>
          <a:custGeom>
            <a:avLst/>
            <a:gdLst>
              <a:gd name="connsiteX0" fmla="*/ 109974 w 219948"/>
              <a:gd name="connsiteY0" fmla="*/ 0 h 219948"/>
              <a:gd name="connsiteX1" fmla="*/ 219948 w 219948"/>
              <a:gd name="connsiteY1" fmla="*/ 109974 h 219948"/>
              <a:gd name="connsiteX2" fmla="*/ 109974 w 219948"/>
              <a:gd name="connsiteY2" fmla="*/ 219948 h 219948"/>
              <a:gd name="connsiteX3" fmla="*/ 0 w 219948"/>
              <a:gd name="connsiteY3" fmla="*/ 109974 h 219948"/>
              <a:gd name="connsiteX4" fmla="*/ 109974 w 219948"/>
              <a:gd name="connsiteY4" fmla="*/ 0 h 21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48" h="219948">
                <a:moveTo>
                  <a:pt x="109974" y="0"/>
                </a:moveTo>
                <a:cubicBezTo>
                  <a:pt x="170711" y="0"/>
                  <a:pt x="219948" y="49237"/>
                  <a:pt x="219948" y="109974"/>
                </a:cubicBezTo>
                <a:cubicBezTo>
                  <a:pt x="219948" y="170711"/>
                  <a:pt x="170711" y="219948"/>
                  <a:pt x="109974" y="219948"/>
                </a:cubicBezTo>
                <a:cubicBezTo>
                  <a:pt x="49237" y="219948"/>
                  <a:pt x="0" y="170711"/>
                  <a:pt x="0" y="109974"/>
                </a:cubicBezTo>
                <a:cubicBezTo>
                  <a:pt x="0" y="49237"/>
                  <a:pt x="49237" y="0"/>
                  <a:pt x="109974" y="0"/>
                </a:cubicBezTo>
                <a:close/>
              </a:path>
            </a:pathLst>
          </a:custGeom>
          <a:solidFill>
            <a:schemeClr val="accent1"/>
          </a:solidFill>
          <a:ln w="6350">
            <a:solidFill>
              <a:schemeClr val="accent1"/>
            </a:solidFill>
          </a:ln>
          <a:effectLst/>
        </p:spPr>
        <p:txBody>
          <a:bodyPr wrap="none" anchor="ctr">
            <a:noAutofit/>
          </a:bodyPr>
          <a:lstStyle>
            <a:lvl1pPr algn="ctr">
              <a:lnSpc>
                <a:spcPct val="95000"/>
              </a:lnSpc>
              <a:defRPr sz="800" b="0">
                <a:solidFill>
                  <a:schemeClr val="bg2"/>
                </a:solidFill>
              </a:defRPr>
            </a:lvl1pPr>
          </a:lstStyle>
          <a:p>
            <a:fld id="{9B031710-3EE0-41DC-B810-095D1DA9C0DA}" type="slidenum">
              <a:rPr lang="en-GB" smtClean="0"/>
              <a:t>‹#›</a:t>
            </a:fld>
            <a:endParaRPr lang="en-GB"/>
          </a:p>
        </p:txBody>
      </p:sp>
    </p:spTree>
    <p:extLst>
      <p:ext uri="{BB962C8B-B14F-4D97-AF65-F5344CB8AC3E}">
        <p14:creationId xmlns:p14="http://schemas.microsoft.com/office/powerpoint/2010/main" val="2081521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1893481" y="973862"/>
            <a:ext cx="9882962" cy="2368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39" b="0" i="0">
                <a:solidFill>
                  <a:srgbClr val="00427F"/>
                </a:solidFill>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5" name="Google Shape;15;p13"/>
          <p:cNvSpPr txBox="1">
            <a:spLocks noGrp="1"/>
          </p:cNvSpPr>
          <p:nvPr>
            <p:ph type="body" idx="1"/>
          </p:nvPr>
        </p:nvSpPr>
        <p:spPr>
          <a:xfrm>
            <a:off x="304800" y="1577340"/>
            <a:ext cx="5486400" cy="230832"/>
          </a:xfrm>
          <a:prstGeom prst="rect">
            <a:avLst/>
          </a:prstGeom>
          <a:noFill/>
          <a:ln>
            <a:noFill/>
          </a:ln>
        </p:spPr>
        <p:txBody>
          <a:bodyPr spcFirstLastPara="1" wrap="square" lIns="0" tIns="0" rIns="0" bIns="0" anchor="t" anchorCtr="0">
            <a:spAutoFit/>
          </a:bodyPr>
          <a:lstStyle>
            <a:lvl1pPr marL="293202" lvl="0" indent="-146601" algn="l">
              <a:lnSpc>
                <a:spcPct val="100000"/>
              </a:lnSpc>
              <a:spcBef>
                <a:spcPts val="0"/>
              </a:spcBef>
              <a:spcAft>
                <a:spcPts val="0"/>
              </a:spcAft>
              <a:buSzPts val="1400"/>
              <a:buNone/>
              <a:defRPr/>
            </a:lvl1pPr>
            <a:lvl2pPr marL="586405" lvl="1" indent="-146601" algn="l">
              <a:lnSpc>
                <a:spcPct val="100000"/>
              </a:lnSpc>
              <a:spcBef>
                <a:spcPts val="0"/>
              </a:spcBef>
              <a:spcAft>
                <a:spcPts val="0"/>
              </a:spcAft>
              <a:buSzPts val="1400"/>
              <a:buNone/>
              <a:defRPr/>
            </a:lvl2pPr>
            <a:lvl3pPr marL="879607" lvl="2" indent="-146601" algn="l">
              <a:lnSpc>
                <a:spcPct val="100000"/>
              </a:lnSpc>
              <a:spcBef>
                <a:spcPts val="0"/>
              </a:spcBef>
              <a:spcAft>
                <a:spcPts val="0"/>
              </a:spcAft>
              <a:buSzPts val="1400"/>
              <a:buNone/>
              <a:defRPr/>
            </a:lvl3pPr>
            <a:lvl4pPr marL="1172809" lvl="3" indent="-146601" algn="l">
              <a:lnSpc>
                <a:spcPct val="100000"/>
              </a:lnSpc>
              <a:spcBef>
                <a:spcPts val="0"/>
              </a:spcBef>
              <a:spcAft>
                <a:spcPts val="0"/>
              </a:spcAft>
              <a:buSzPts val="1400"/>
              <a:buNone/>
              <a:defRPr/>
            </a:lvl4pPr>
            <a:lvl5pPr marL="1466012" lvl="4" indent="-146601" algn="l">
              <a:lnSpc>
                <a:spcPct val="100000"/>
              </a:lnSpc>
              <a:spcBef>
                <a:spcPts val="0"/>
              </a:spcBef>
              <a:spcAft>
                <a:spcPts val="0"/>
              </a:spcAft>
              <a:buSzPts val="1400"/>
              <a:buNone/>
              <a:defRPr/>
            </a:lvl5pPr>
            <a:lvl6pPr marL="1759214" lvl="5" indent="-146601" algn="l">
              <a:lnSpc>
                <a:spcPct val="100000"/>
              </a:lnSpc>
              <a:spcBef>
                <a:spcPts val="0"/>
              </a:spcBef>
              <a:spcAft>
                <a:spcPts val="0"/>
              </a:spcAft>
              <a:buSzPts val="1400"/>
              <a:buNone/>
              <a:defRPr/>
            </a:lvl6pPr>
            <a:lvl7pPr marL="2052417" lvl="6" indent="-146601" algn="l">
              <a:lnSpc>
                <a:spcPct val="100000"/>
              </a:lnSpc>
              <a:spcBef>
                <a:spcPts val="0"/>
              </a:spcBef>
              <a:spcAft>
                <a:spcPts val="0"/>
              </a:spcAft>
              <a:buSzPts val="1400"/>
              <a:buNone/>
              <a:defRPr/>
            </a:lvl7pPr>
            <a:lvl8pPr marL="2345619" lvl="7" indent="-146601" algn="l">
              <a:lnSpc>
                <a:spcPct val="100000"/>
              </a:lnSpc>
              <a:spcBef>
                <a:spcPts val="0"/>
              </a:spcBef>
              <a:spcAft>
                <a:spcPts val="0"/>
              </a:spcAft>
              <a:buSzPts val="1400"/>
              <a:buNone/>
              <a:defRPr/>
            </a:lvl8pPr>
            <a:lvl9pPr marL="2638821" lvl="8" indent="-146601" algn="l">
              <a:lnSpc>
                <a:spcPct val="100000"/>
              </a:lnSpc>
              <a:spcBef>
                <a:spcPts val="0"/>
              </a:spcBef>
              <a:spcAft>
                <a:spcPts val="0"/>
              </a:spcAft>
              <a:buSzPts val="1400"/>
              <a:buNone/>
              <a:defRPr/>
            </a:lvl9pPr>
          </a:lstStyle>
          <a:p>
            <a:pPr lvl="0"/>
            <a:r>
              <a:rPr lang="en-US"/>
              <a:t>Click to edit Master text styles</a:t>
            </a:r>
          </a:p>
        </p:txBody>
      </p:sp>
      <p:sp>
        <p:nvSpPr>
          <p:cNvPr id="16" name="Google Shape;16;p13"/>
          <p:cNvSpPr txBox="1">
            <a:spLocks noGrp="1"/>
          </p:cNvSpPr>
          <p:nvPr>
            <p:ph type="ftr" idx="11"/>
          </p:nvPr>
        </p:nvSpPr>
        <p:spPr>
          <a:xfrm>
            <a:off x="2072640" y="6377940"/>
            <a:ext cx="195072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17" name="Google Shape;17;p13"/>
          <p:cNvSpPr txBox="1">
            <a:spLocks noGrp="1"/>
          </p:cNvSpPr>
          <p:nvPr>
            <p:ph type="dt" idx="10"/>
          </p:nvPr>
        </p:nvSpPr>
        <p:spPr>
          <a:xfrm>
            <a:off x="304800" y="6377940"/>
            <a:ext cx="14020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C402EA14-3AEA-455E-B230-16AA17BC471B}" type="datetimeFigureOut">
              <a:rPr lang="en-GB" smtClean="0"/>
              <a:t>04/10/2022</a:t>
            </a:fld>
            <a:endParaRPr lang="en-GB"/>
          </a:p>
        </p:txBody>
      </p:sp>
      <p:sp>
        <p:nvSpPr>
          <p:cNvPr id="18" name="Google Shape;18;p13"/>
          <p:cNvSpPr txBox="1">
            <a:spLocks noGrp="1"/>
          </p:cNvSpPr>
          <p:nvPr>
            <p:ph type="sldNum" idx="12"/>
          </p:nvPr>
        </p:nvSpPr>
        <p:spPr>
          <a:xfrm>
            <a:off x="4389120" y="6377940"/>
            <a:ext cx="1402080" cy="177613"/>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154" b="0" i="0" u="none" strike="noStrike" cap="none">
                <a:solidFill>
                  <a:srgbClr val="888888"/>
                </a:solidFill>
                <a:latin typeface="Arial"/>
                <a:ea typeface="Arial"/>
                <a:cs typeface="Arial"/>
                <a:sym typeface="Arial"/>
              </a:defRPr>
            </a:lvl9pPr>
          </a:lstStyle>
          <a:p>
            <a:fld id="{9B031710-3EE0-41DC-B810-095D1DA9C0DA}" type="slidenum">
              <a:rPr lang="en-GB" smtClean="0"/>
              <a:t>‹#›</a:t>
            </a:fld>
            <a:endParaRPr lang="en-GB"/>
          </a:p>
        </p:txBody>
      </p:sp>
    </p:spTree>
    <p:extLst>
      <p:ext uri="{BB962C8B-B14F-4D97-AF65-F5344CB8AC3E}">
        <p14:creationId xmlns:p14="http://schemas.microsoft.com/office/powerpoint/2010/main" val="2221046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ircular Process and 4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72F84-2654-4EDE-B962-48DC197A51C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9994" y="1771650"/>
            <a:ext cx="3580264" cy="3795714"/>
          </a:xfrm>
          <a:prstGeom prst="rect">
            <a:avLst/>
          </a:prstGeom>
        </p:spPr>
      </p:pic>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8329C997-37AF-48DD-AF3C-D0EF603E1208}"/>
              </a:ext>
            </a:extLst>
          </p:cNvPr>
          <p:cNvSpPr>
            <a:spLocks noGrp="1"/>
          </p:cNvSpPr>
          <p:nvPr>
            <p:ph type="body" sz="quarter" idx="14"/>
          </p:nvPr>
        </p:nvSpPr>
        <p:spPr>
          <a:xfrm>
            <a:off x="4953000" y="1886465"/>
            <a:ext cx="6572250" cy="590035"/>
          </a:xfrm>
        </p:spPr>
        <p:txBody>
          <a:bodyPr anchor="ctr"/>
          <a:lstStyle>
            <a:lvl1pPr>
              <a:lnSpc>
                <a:spcPct val="100000"/>
              </a:lnSpc>
              <a:spcBef>
                <a:spcPts val="900"/>
              </a:spcBef>
              <a:defRPr sz="2000"/>
            </a:lvl1pPr>
            <a:lvl2pPr marL="182563" indent="0">
              <a:buNone/>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DD458D0C-3F31-4260-9189-0CFF4AFF770A}"/>
              </a:ext>
            </a:extLst>
          </p:cNvPr>
          <p:cNvSpPr>
            <a:spLocks noGrp="1"/>
          </p:cNvSpPr>
          <p:nvPr>
            <p:ph type="pic" sz="quarter" idx="17"/>
          </p:nvPr>
        </p:nvSpPr>
        <p:spPr>
          <a:xfrm>
            <a:off x="4952999" y="2824161"/>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dirty="0"/>
          </a:p>
        </p:txBody>
      </p:sp>
      <p:sp>
        <p:nvSpPr>
          <p:cNvPr id="24" name="Picture Placeholder 23">
            <a:extLst>
              <a:ext uri="{FF2B5EF4-FFF2-40B4-BE49-F238E27FC236}">
                <a16:creationId xmlns:a16="http://schemas.microsoft.com/office/drawing/2014/main" id="{4776F34B-F38B-452E-A2C0-EA613C80EADB}"/>
              </a:ext>
            </a:extLst>
          </p:cNvPr>
          <p:cNvSpPr>
            <a:spLocks noGrp="1"/>
          </p:cNvSpPr>
          <p:nvPr>
            <p:ph type="pic" sz="quarter" idx="20"/>
          </p:nvPr>
        </p:nvSpPr>
        <p:spPr>
          <a:xfrm>
            <a:off x="4952999" y="4191000"/>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dirty="0"/>
          </a:p>
        </p:txBody>
      </p:sp>
      <p:sp>
        <p:nvSpPr>
          <p:cNvPr id="27" name="Picture Placeholder 26">
            <a:extLst>
              <a:ext uri="{FF2B5EF4-FFF2-40B4-BE49-F238E27FC236}">
                <a16:creationId xmlns:a16="http://schemas.microsoft.com/office/drawing/2014/main" id="{3DBFF153-91A4-4FAA-9408-3C95B21254BF}"/>
              </a:ext>
            </a:extLst>
          </p:cNvPr>
          <p:cNvSpPr>
            <a:spLocks noGrp="1"/>
          </p:cNvSpPr>
          <p:nvPr>
            <p:ph type="pic" sz="quarter" idx="23"/>
          </p:nvPr>
        </p:nvSpPr>
        <p:spPr>
          <a:xfrm>
            <a:off x="8286750" y="2824161"/>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dirty="0"/>
          </a:p>
        </p:txBody>
      </p:sp>
      <p:sp>
        <p:nvSpPr>
          <p:cNvPr id="30" name="Picture Placeholder 29">
            <a:extLst>
              <a:ext uri="{FF2B5EF4-FFF2-40B4-BE49-F238E27FC236}">
                <a16:creationId xmlns:a16="http://schemas.microsoft.com/office/drawing/2014/main" id="{336B1460-1CEE-4A9D-8E83-E03211AF7FE8}"/>
              </a:ext>
            </a:extLst>
          </p:cNvPr>
          <p:cNvSpPr>
            <a:spLocks noGrp="1"/>
          </p:cNvSpPr>
          <p:nvPr>
            <p:ph type="pic" sz="quarter" idx="26"/>
          </p:nvPr>
        </p:nvSpPr>
        <p:spPr>
          <a:xfrm>
            <a:off x="8286750" y="4191000"/>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dirty="0"/>
          </a:p>
        </p:txBody>
      </p:sp>
      <p:sp>
        <p:nvSpPr>
          <p:cNvPr id="32" name="Text Placeholder 31">
            <a:extLst>
              <a:ext uri="{FF2B5EF4-FFF2-40B4-BE49-F238E27FC236}">
                <a16:creationId xmlns:a16="http://schemas.microsoft.com/office/drawing/2014/main" id="{CF4284FB-3AB4-4714-BD6D-3C9B9384B7BC}"/>
              </a:ext>
            </a:extLst>
          </p:cNvPr>
          <p:cNvSpPr>
            <a:spLocks noGrp="1"/>
          </p:cNvSpPr>
          <p:nvPr>
            <p:ph type="body" sz="quarter" idx="27"/>
          </p:nvPr>
        </p:nvSpPr>
        <p:spPr>
          <a:xfrm>
            <a:off x="5853113" y="2951528"/>
            <a:ext cx="2052637" cy="1048972"/>
          </a:xfrm>
        </p:spPr>
        <p:txBody>
          <a:bodyP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3" name="Text Placeholder 31">
            <a:extLst>
              <a:ext uri="{FF2B5EF4-FFF2-40B4-BE49-F238E27FC236}">
                <a16:creationId xmlns:a16="http://schemas.microsoft.com/office/drawing/2014/main" id="{7CE5878D-03B6-423E-A750-978799737EF4}"/>
              </a:ext>
            </a:extLst>
          </p:cNvPr>
          <p:cNvSpPr>
            <a:spLocks noGrp="1"/>
          </p:cNvSpPr>
          <p:nvPr>
            <p:ph type="body" sz="quarter" idx="28"/>
          </p:nvPr>
        </p:nvSpPr>
        <p:spPr>
          <a:xfrm>
            <a:off x="5853112" y="4321908"/>
            <a:ext cx="2052637" cy="1048972"/>
          </a:xfrm>
        </p:spPr>
        <p:txBody>
          <a:bodyP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4" name="Text Placeholder 31">
            <a:extLst>
              <a:ext uri="{FF2B5EF4-FFF2-40B4-BE49-F238E27FC236}">
                <a16:creationId xmlns:a16="http://schemas.microsoft.com/office/drawing/2014/main" id="{D93FA4B0-7788-471A-874A-963AED3D659D}"/>
              </a:ext>
            </a:extLst>
          </p:cNvPr>
          <p:cNvSpPr>
            <a:spLocks noGrp="1"/>
          </p:cNvSpPr>
          <p:nvPr>
            <p:ph type="body" sz="quarter" idx="29"/>
          </p:nvPr>
        </p:nvSpPr>
        <p:spPr>
          <a:xfrm>
            <a:off x="9186074" y="2951528"/>
            <a:ext cx="2052637" cy="1048972"/>
          </a:xfrm>
        </p:spPr>
        <p:txBody>
          <a:bodyPr/>
          <a:lstStyle>
            <a:lvl1pPr>
              <a:lnSpc>
                <a:spcPct val="118000"/>
              </a:lnSpc>
              <a:defRPr sz="1250" b="1">
                <a:solidFill>
                  <a:schemeClr val="accent4"/>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5" name="Text Placeholder 31">
            <a:extLst>
              <a:ext uri="{FF2B5EF4-FFF2-40B4-BE49-F238E27FC236}">
                <a16:creationId xmlns:a16="http://schemas.microsoft.com/office/drawing/2014/main" id="{83AAC1A6-1639-40BD-9442-81E23E325E63}"/>
              </a:ext>
            </a:extLst>
          </p:cNvPr>
          <p:cNvSpPr>
            <a:spLocks noGrp="1"/>
          </p:cNvSpPr>
          <p:nvPr>
            <p:ph type="body" sz="quarter" idx="30"/>
          </p:nvPr>
        </p:nvSpPr>
        <p:spPr>
          <a:xfrm>
            <a:off x="9186074" y="4321908"/>
            <a:ext cx="2052637" cy="1048972"/>
          </a:xfrm>
        </p:spPr>
        <p:txBody>
          <a:bodyPr/>
          <a:lstStyle>
            <a:lvl1pPr>
              <a:lnSpc>
                <a:spcPct val="118000"/>
              </a:lnSpc>
              <a:defRPr sz="1250" b="1">
                <a:solidFill>
                  <a:schemeClr val="accent3"/>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44" name="Picture Placeholder 43">
            <a:extLst>
              <a:ext uri="{FF2B5EF4-FFF2-40B4-BE49-F238E27FC236}">
                <a16:creationId xmlns:a16="http://schemas.microsoft.com/office/drawing/2014/main" id="{6AEC065A-12E6-4274-9431-A358F629F68E}"/>
              </a:ext>
            </a:extLst>
          </p:cNvPr>
          <p:cNvSpPr>
            <a:spLocks noGrp="1"/>
          </p:cNvSpPr>
          <p:nvPr>
            <p:ph type="pic" sz="quarter" idx="31" hasCustomPrompt="1"/>
          </p:nvPr>
        </p:nvSpPr>
        <p:spPr>
          <a:xfrm>
            <a:off x="1750917" y="2611634"/>
            <a:ext cx="2031899" cy="2115744"/>
          </a:xfrm>
          <a:custGeom>
            <a:avLst/>
            <a:gdLst>
              <a:gd name="connsiteX0" fmla="*/ 974027 w 2031899"/>
              <a:gd name="connsiteY0" fmla="*/ 0 h 2115744"/>
              <a:gd name="connsiteX1" fmla="*/ 1082189 w 2031899"/>
              <a:gd name="connsiteY1" fmla="*/ 5462 h 2115744"/>
              <a:gd name="connsiteX2" fmla="*/ 1112986 w 2031899"/>
              <a:gd name="connsiteY2" fmla="*/ 10162 h 2115744"/>
              <a:gd name="connsiteX3" fmla="*/ 1123115 w 2031899"/>
              <a:gd name="connsiteY3" fmla="*/ 42794 h 2115744"/>
              <a:gd name="connsiteX4" fmla="*/ 1707848 w 2031899"/>
              <a:gd name="connsiteY4" fmla="*/ 430381 h 2115744"/>
              <a:gd name="connsiteX5" fmla="*/ 1816130 w 2031899"/>
              <a:gd name="connsiteY5" fmla="*/ 419465 h 2115744"/>
              <a:gd name="connsiteX6" fmla="*/ 1851231 w 2031899"/>
              <a:gd name="connsiteY6" fmla="*/ 466406 h 2115744"/>
              <a:gd name="connsiteX7" fmla="*/ 2031899 w 2031899"/>
              <a:gd name="connsiteY7" fmla="*/ 1057872 h 2115744"/>
              <a:gd name="connsiteX8" fmla="*/ 1851231 w 2031899"/>
              <a:gd name="connsiteY8" fmla="*/ 1649339 h 2115744"/>
              <a:gd name="connsiteX9" fmla="*/ 1815325 w 2031899"/>
              <a:gd name="connsiteY9" fmla="*/ 1697356 h 2115744"/>
              <a:gd name="connsiteX10" fmla="*/ 1707848 w 2031899"/>
              <a:gd name="connsiteY10" fmla="*/ 1686521 h 2115744"/>
              <a:gd name="connsiteX11" fmla="*/ 1123115 w 2031899"/>
              <a:gd name="connsiteY11" fmla="*/ 2074108 h 2115744"/>
              <a:gd name="connsiteX12" fmla="*/ 1113363 w 2031899"/>
              <a:gd name="connsiteY12" fmla="*/ 2105525 h 2115744"/>
              <a:gd name="connsiteX13" fmla="*/ 1082189 w 2031899"/>
              <a:gd name="connsiteY13" fmla="*/ 2110283 h 2115744"/>
              <a:gd name="connsiteX14" fmla="*/ 974027 w 2031899"/>
              <a:gd name="connsiteY14" fmla="*/ 2115744 h 2115744"/>
              <a:gd name="connsiteX15" fmla="*/ 96823 w 2031899"/>
              <a:gd name="connsiteY15" fmla="*/ 1649339 h 2115744"/>
              <a:gd name="connsiteX16" fmla="*/ 0 w 2031899"/>
              <a:gd name="connsiteY16" fmla="*/ 1470955 h 2115744"/>
              <a:gd name="connsiteX17" fmla="*/ 48077 w 2031899"/>
              <a:gd name="connsiteY17" fmla="*/ 1412685 h 2115744"/>
              <a:gd name="connsiteX18" fmla="*/ 156457 w 2031899"/>
              <a:gd name="connsiteY18" fmla="*/ 1057872 h 2115744"/>
              <a:gd name="connsiteX19" fmla="*/ 48077 w 2031899"/>
              <a:gd name="connsiteY19" fmla="*/ 703059 h 2115744"/>
              <a:gd name="connsiteX20" fmla="*/ 0 w 2031899"/>
              <a:gd name="connsiteY20" fmla="*/ 644789 h 2115744"/>
              <a:gd name="connsiteX21" fmla="*/ 96823 w 2031899"/>
              <a:gd name="connsiteY21" fmla="*/ 466406 h 2115744"/>
              <a:gd name="connsiteX22" fmla="*/ 974027 w 2031899"/>
              <a:gd name="connsiteY22" fmla="*/ 0 h 21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1899" h="2115744">
                <a:moveTo>
                  <a:pt x="974027" y="0"/>
                </a:moveTo>
                <a:cubicBezTo>
                  <a:pt x="1010543" y="0"/>
                  <a:pt x="1046626" y="1850"/>
                  <a:pt x="1082189" y="5462"/>
                </a:cubicBezTo>
                <a:lnTo>
                  <a:pt x="1112986" y="10162"/>
                </a:lnTo>
                <a:lnTo>
                  <a:pt x="1123115" y="42794"/>
                </a:lnTo>
                <a:cubicBezTo>
                  <a:pt x="1219453" y="270563"/>
                  <a:pt x="1444987" y="430381"/>
                  <a:pt x="1707848" y="430381"/>
                </a:cubicBezTo>
                <a:lnTo>
                  <a:pt x="1816130" y="419465"/>
                </a:lnTo>
                <a:lnTo>
                  <a:pt x="1851231" y="466406"/>
                </a:lnTo>
                <a:cubicBezTo>
                  <a:pt x="1965296" y="635243"/>
                  <a:pt x="2031899" y="838780"/>
                  <a:pt x="2031899" y="1057872"/>
                </a:cubicBezTo>
                <a:cubicBezTo>
                  <a:pt x="2031899" y="1276965"/>
                  <a:pt x="1965296" y="1480501"/>
                  <a:pt x="1851231" y="1649339"/>
                </a:cubicBezTo>
                <a:lnTo>
                  <a:pt x="1815325" y="1697356"/>
                </a:lnTo>
                <a:lnTo>
                  <a:pt x="1707848" y="1686521"/>
                </a:lnTo>
                <a:cubicBezTo>
                  <a:pt x="1444987" y="1686521"/>
                  <a:pt x="1219453" y="1846339"/>
                  <a:pt x="1123115" y="2074108"/>
                </a:cubicBezTo>
                <a:lnTo>
                  <a:pt x="1113363" y="2105525"/>
                </a:lnTo>
                <a:lnTo>
                  <a:pt x="1082189" y="2110283"/>
                </a:lnTo>
                <a:cubicBezTo>
                  <a:pt x="1046626" y="2113894"/>
                  <a:pt x="1010543" y="2115744"/>
                  <a:pt x="974027" y="2115744"/>
                </a:cubicBezTo>
                <a:cubicBezTo>
                  <a:pt x="608873" y="2115744"/>
                  <a:pt x="286930" y="1930734"/>
                  <a:pt x="96823" y="1649339"/>
                </a:cubicBezTo>
                <a:lnTo>
                  <a:pt x="0" y="1470955"/>
                </a:lnTo>
                <a:lnTo>
                  <a:pt x="48077" y="1412685"/>
                </a:lnTo>
                <a:cubicBezTo>
                  <a:pt x="116503" y="1311402"/>
                  <a:pt x="156457" y="1189303"/>
                  <a:pt x="156457" y="1057872"/>
                </a:cubicBezTo>
                <a:cubicBezTo>
                  <a:pt x="156457" y="926441"/>
                  <a:pt x="116503" y="804343"/>
                  <a:pt x="48077" y="703059"/>
                </a:cubicBezTo>
                <a:lnTo>
                  <a:pt x="0" y="644789"/>
                </a:lnTo>
                <a:lnTo>
                  <a:pt x="96823" y="466406"/>
                </a:lnTo>
                <a:cubicBezTo>
                  <a:pt x="286930" y="185010"/>
                  <a:pt x="608873" y="0"/>
                  <a:pt x="974027" y="0"/>
                </a:cubicBezTo>
                <a:close/>
              </a:path>
            </a:pathLst>
          </a:custGeom>
          <a:solidFill>
            <a:schemeClr val="bg2">
              <a:lumMod val="75000"/>
            </a:schemeClr>
          </a:solidFill>
        </p:spPr>
        <p:txBody>
          <a:bodyPr wrap="square" anchor="ctr">
            <a:noAutofit/>
          </a:bodyPr>
          <a:lstStyle>
            <a:lvl1pPr algn="ctr">
              <a:defRPr sz="800"/>
            </a:lvl1pPr>
          </a:lstStyle>
          <a:p>
            <a:r>
              <a:rPr lang="en-GB" dirty="0"/>
              <a:t>Market picture</a:t>
            </a:r>
          </a:p>
        </p:txBody>
      </p:sp>
      <p:sp>
        <p:nvSpPr>
          <p:cNvPr id="60" name="Picture Placeholder 59">
            <a:extLst>
              <a:ext uri="{FF2B5EF4-FFF2-40B4-BE49-F238E27FC236}">
                <a16:creationId xmlns:a16="http://schemas.microsoft.com/office/drawing/2014/main" id="{27C3E94E-15AF-40A3-8882-4C8E467FE1C2}"/>
              </a:ext>
            </a:extLst>
          </p:cNvPr>
          <p:cNvSpPr>
            <a:spLocks noGrp="1"/>
          </p:cNvSpPr>
          <p:nvPr>
            <p:ph type="pic" sz="quarter" idx="33"/>
          </p:nvPr>
        </p:nvSpPr>
        <p:spPr>
          <a:xfrm>
            <a:off x="2888455" y="1837103"/>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sp>
        <p:nvSpPr>
          <p:cNvPr id="61" name="Picture Placeholder 60">
            <a:extLst>
              <a:ext uri="{FF2B5EF4-FFF2-40B4-BE49-F238E27FC236}">
                <a16:creationId xmlns:a16="http://schemas.microsoft.com/office/drawing/2014/main" id="{7C3C042A-F31F-4BC5-AA0E-DDFF3547949D}"/>
              </a:ext>
            </a:extLst>
          </p:cNvPr>
          <p:cNvSpPr>
            <a:spLocks noGrp="1"/>
          </p:cNvSpPr>
          <p:nvPr>
            <p:ph type="pic" sz="quarter" idx="34"/>
          </p:nvPr>
        </p:nvSpPr>
        <p:spPr>
          <a:xfrm>
            <a:off x="2888455" y="4361289"/>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sp>
        <p:nvSpPr>
          <p:cNvPr id="59" name="Picture Placeholder 58">
            <a:extLst>
              <a:ext uri="{FF2B5EF4-FFF2-40B4-BE49-F238E27FC236}">
                <a16:creationId xmlns:a16="http://schemas.microsoft.com/office/drawing/2014/main" id="{9EFB9BC8-2CB2-48D8-A3B5-054E9B9F1AD7}"/>
              </a:ext>
            </a:extLst>
          </p:cNvPr>
          <p:cNvSpPr>
            <a:spLocks noGrp="1"/>
          </p:cNvSpPr>
          <p:nvPr>
            <p:ph type="pic" sz="quarter" idx="35"/>
          </p:nvPr>
        </p:nvSpPr>
        <p:spPr>
          <a:xfrm>
            <a:off x="702461" y="3099196"/>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pic>
        <p:nvPicPr>
          <p:cNvPr id="23" name="Graphic 22">
            <a:extLst>
              <a:ext uri="{FF2B5EF4-FFF2-40B4-BE49-F238E27FC236}">
                <a16:creationId xmlns:a16="http://schemas.microsoft.com/office/drawing/2014/main" id="{D352D3EA-CFCD-4E39-BFD4-367AEB12971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909174" y="6089650"/>
            <a:ext cx="2286000" cy="768350"/>
          </a:xfrm>
          <a:prstGeom prst="rect">
            <a:avLst/>
          </a:prstGeom>
        </p:spPr>
      </p:pic>
      <p:sp>
        <p:nvSpPr>
          <p:cNvPr id="25" name="Date Placeholder 1">
            <a:extLst>
              <a:ext uri="{FF2B5EF4-FFF2-40B4-BE49-F238E27FC236}">
                <a16:creationId xmlns:a16="http://schemas.microsoft.com/office/drawing/2014/main" id="{60BA7BB1-3DD8-47D5-BA82-813CA0279370}"/>
              </a:ext>
            </a:extLst>
          </p:cNvPr>
          <p:cNvSpPr>
            <a:spLocks noGrp="1"/>
          </p:cNvSpPr>
          <p:nvPr>
            <p:ph type="dt" sz="half" idx="2"/>
          </p:nvPr>
        </p:nvSpPr>
        <p:spPr>
          <a:xfrm>
            <a:off x="8286750" y="6694565"/>
            <a:ext cx="1391380" cy="84217"/>
          </a:xfrm>
          <a:prstGeom prst="rect">
            <a:avLst/>
          </a:prstGeom>
        </p:spPr>
        <p:txBody>
          <a:bodyPr wrap="none" lIns="0" tIns="0" rIns="0" bIns="0" anchor="ctr">
            <a:noAutofit/>
          </a:bodyPr>
          <a:lstStyle>
            <a:lvl1pPr algn="r">
              <a:lnSpc>
                <a:spcPct val="90000"/>
              </a:lnSpc>
              <a:defRPr sz="500">
                <a:solidFill>
                  <a:schemeClr val="bg2">
                    <a:lumMod val="75000"/>
                  </a:schemeClr>
                </a:solidFill>
                <a:latin typeface="+mn-lt"/>
              </a:defRPr>
            </a:lvl1pPr>
          </a:lstStyle>
          <a:p>
            <a:fld id="{90848274-2710-4992-82F0-27CD8915DB5E}" type="datetimeFigureOut">
              <a:rPr lang="en-GB" smtClean="0"/>
              <a:pPr/>
              <a:t>04/10/2022</a:t>
            </a:fld>
            <a:endParaRPr lang="en-GB" dirty="0"/>
          </a:p>
        </p:txBody>
      </p:sp>
      <p:sp>
        <p:nvSpPr>
          <p:cNvPr id="26" name="Footer Placeholder 17">
            <a:extLst>
              <a:ext uri="{FF2B5EF4-FFF2-40B4-BE49-F238E27FC236}">
                <a16:creationId xmlns:a16="http://schemas.microsoft.com/office/drawing/2014/main" id="{72512CD6-ECC3-462B-9099-1E7B00F624A9}"/>
              </a:ext>
            </a:extLst>
          </p:cNvPr>
          <p:cNvSpPr>
            <a:spLocks noGrp="1"/>
          </p:cNvSpPr>
          <p:nvPr>
            <p:ph type="ftr" sz="quarter" idx="3"/>
          </p:nvPr>
        </p:nvSpPr>
        <p:spPr>
          <a:xfrm>
            <a:off x="8191500" y="6332301"/>
            <a:ext cx="1484795" cy="283047"/>
          </a:xfrm>
          <a:prstGeom prst="roundRect">
            <a:avLst/>
          </a:prstGeom>
          <a:solidFill>
            <a:schemeClr val="accent6"/>
          </a:solidFill>
          <a:ln w="12700" cmpd="sng">
            <a:noFill/>
          </a:ln>
          <a:effectLst/>
        </p:spPr>
        <p:txBody>
          <a:bodyPr wrap="none" lIns="90000" tIns="90000" rIns="90000" bIns="75600" anchor="ctr">
            <a:spAutoFit/>
          </a:bodyPr>
          <a:lstStyle>
            <a:lvl1pPr algn="r">
              <a:lnSpc>
                <a:spcPct val="90000"/>
              </a:lnSpc>
              <a:defRPr sz="640" b="1" cap="none" baseline="0">
                <a:solidFill>
                  <a:schemeClr val="bg2"/>
                </a:solidFill>
                <a:latin typeface="+mn-lt"/>
              </a:defRPr>
            </a:lvl1pPr>
          </a:lstStyle>
          <a:p>
            <a:r>
              <a:rPr lang="en-GB" dirty="0"/>
              <a:t>Confidential – Do not distribute</a:t>
            </a:r>
          </a:p>
        </p:txBody>
      </p:sp>
      <p:sp>
        <p:nvSpPr>
          <p:cNvPr id="28" name="Slide Number Placeholder 16">
            <a:extLst>
              <a:ext uri="{FF2B5EF4-FFF2-40B4-BE49-F238E27FC236}">
                <a16:creationId xmlns:a16="http://schemas.microsoft.com/office/drawing/2014/main" id="{EDB3EECB-F7B4-4BA3-9860-8B353F037683}"/>
              </a:ext>
            </a:extLst>
          </p:cNvPr>
          <p:cNvSpPr>
            <a:spLocks noGrp="1"/>
          </p:cNvSpPr>
          <p:nvPr>
            <p:ph type="sldNum" sz="quarter" idx="4"/>
          </p:nvPr>
        </p:nvSpPr>
        <p:spPr>
          <a:xfrm>
            <a:off x="666750" y="6311095"/>
            <a:ext cx="476251" cy="325456"/>
          </a:xfrm>
          <a:prstGeom prst="rect">
            <a:avLst/>
          </a:prstGeom>
          <a:noFill/>
          <a:ln w="6350">
            <a:noFill/>
          </a:ln>
          <a:effectLst/>
        </p:spPr>
        <p:txBody>
          <a:bodyPr wrap="square" lIns="0" tIns="72000" rIns="0" bIns="72000" anchor="ctr">
            <a:spAutoFit/>
          </a:bodyPr>
          <a:lstStyle>
            <a:lvl1pPr algn="l">
              <a:lnSpc>
                <a:spcPct val="90000"/>
              </a:lnSpc>
              <a:defRPr sz="1300" b="0">
                <a:solidFill>
                  <a:schemeClr val="bg2">
                    <a:lumMod val="75000"/>
                  </a:schemeClr>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dirty="0"/>
          </a:p>
        </p:txBody>
      </p:sp>
      <p:sp>
        <p:nvSpPr>
          <p:cNvPr id="29" name="-- FRAME CORNERS --">
            <a:extLst>
              <a:ext uri="{FF2B5EF4-FFF2-40B4-BE49-F238E27FC236}">
                <a16:creationId xmlns:a16="http://schemas.microsoft.com/office/drawing/2014/main" id="{4CA83A6D-F6F5-48D8-A833-D43BEBBDC3F3}"/>
              </a:ext>
            </a:extLst>
          </p:cNvPr>
          <p:cNvSpPr/>
          <p:nvPr userDrawn="1"/>
        </p:nvSpPr>
        <p:spPr>
          <a:xfrm>
            <a:off x="0" y="0"/>
            <a:ext cx="12192000" cy="6858000"/>
          </a:xfrm>
          <a:custGeom>
            <a:avLst/>
            <a:gdLst>
              <a:gd name="connsiteX0" fmla="*/ 12192000 w 12192000"/>
              <a:gd name="connsiteY0" fmla="*/ 6669542 h 6858000"/>
              <a:gd name="connsiteX1" fmla="*/ 12192000 w 12192000"/>
              <a:gd name="connsiteY1" fmla="*/ 6858000 h 6858000"/>
              <a:gd name="connsiteX2" fmla="*/ 12003542 w 12192000"/>
              <a:gd name="connsiteY2" fmla="*/ 6858000 h 6858000"/>
              <a:gd name="connsiteX3" fmla="*/ 12192000 w 12192000"/>
              <a:gd name="connsiteY3" fmla="*/ 6669542 h 6858000"/>
              <a:gd name="connsiteX4" fmla="*/ 0 w 12192000"/>
              <a:gd name="connsiteY4" fmla="*/ 6669542 h 6858000"/>
              <a:gd name="connsiteX5" fmla="*/ 188458 w 12192000"/>
              <a:gd name="connsiteY5" fmla="*/ 6858000 h 6858000"/>
              <a:gd name="connsiteX6" fmla="*/ 0 w 12192000"/>
              <a:gd name="connsiteY6" fmla="*/ 6858000 h 6858000"/>
              <a:gd name="connsiteX7" fmla="*/ 12003542 w 12192000"/>
              <a:gd name="connsiteY7" fmla="*/ 0 h 6858000"/>
              <a:gd name="connsiteX8" fmla="*/ 12192000 w 12192000"/>
              <a:gd name="connsiteY8" fmla="*/ 0 h 6858000"/>
              <a:gd name="connsiteX9" fmla="*/ 12192000 w 12192000"/>
              <a:gd name="connsiteY9" fmla="*/ 188458 h 6858000"/>
              <a:gd name="connsiteX10" fmla="*/ 12003542 w 12192000"/>
              <a:gd name="connsiteY10" fmla="*/ 0 h 6858000"/>
              <a:gd name="connsiteX11" fmla="*/ 0 w 12192000"/>
              <a:gd name="connsiteY11" fmla="*/ 0 h 6858000"/>
              <a:gd name="connsiteX12" fmla="*/ 188458 w 12192000"/>
              <a:gd name="connsiteY12" fmla="*/ 0 h 6858000"/>
              <a:gd name="connsiteX13" fmla="*/ 0 w 12192000"/>
              <a:gd name="connsiteY13" fmla="*/ 188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669542"/>
                </a:moveTo>
                <a:lnTo>
                  <a:pt x="12192000" y="6858000"/>
                </a:lnTo>
                <a:lnTo>
                  <a:pt x="12003542" y="6858000"/>
                </a:lnTo>
                <a:cubicBezTo>
                  <a:pt x="12107624" y="6858000"/>
                  <a:pt x="12192000" y="6773624"/>
                  <a:pt x="12192000" y="6669542"/>
                </a:cubicBezTo>
                <a:close/>
                <a:moveTo>
                  <a:pt x="0" y="6669542"/>
                </a:moveTo>
                <a:cubicBezTo>
                  <a:pt x="0" y="6773624"/>
                  <a:pt x="84376" y="6858000"/>
                  <a:pt x="188458" y="6858000"/>
                </a:cubicBezTo>
                <a:lnTo>
                  <a:pt x="0" y="6858000"/>
                </a:lnTo>
                <a:close/>
                <a:moveTo>
                  <a:pt x="12003542" y="0"/>
                </a:moveTo>
                <a:lnTo>
                  <a:pt x="12192000" y="0"/>
                </a:lnTo>
                <a:lnTo>
                  <a:pt x="12192000" y="188458"/>
                </a:lnTo>
                <a:cubicBezTo>
                  <a:pt x="12192000" y="84376"/>
                  <a:pt x="12107624" y="0"/>
                  <a:pt x="12003542" y="0"/>
                </a:cubicBezTo>
                <a:close/>
                <a:moveTo>
                  <a:pt x="0" y="0"/>
                </a:moveTo>
                <a:lnTo>
                  <a:pt x="188458" y="0"/>
                </a:lnTo>
                <a:cubicBezTo>
                  <a:pt x="84376" y="0"/>
                  <a:pt x="0" y="84376"/>
                  <a:pt x="0" y="188458"/>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035753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ircular Process (x4)">
    <p:spTree>
      <p:nvGrpSpPr>
        <p:cNvPr id="1" name=""/>
        <p:cNvGrpSpPr/>
        <p:nvPr/>
      </p:nvGrpSpPr>
      <p:grpSpPr>
        <a:xfrm>
          <a:off x="0" y="0"/>
          <a:ext cx="0" cy="0"/>
          <a:chOff x="0" y="0"/>
          <a:chExt cx="0" cy="0"/>
        </a:xfrm>
      </p:grpSpPr>
      <p:sp>
        <p:nvSpPr>
          <p:cNvPr id="156" name="Text Placeholder 155">
            <a:extLst>
              <a:ext uri="{FF2B5EF4-FFF2-40B4-BE49-F238E27FC236}">
                <a16:creationId xmlns:a16="http://schemas.microsoft.com/office/drawing/2014/main" id="{1EE6FD02-E79D-4663-BEB6-2A63D4FD8228}"/>
              </a:ext>
            </a:extLst>
          </p:cNvPr>
          <p:cNvSpPr>
            <a:spLocks noGrp="1"/>
          </p:cNvSpPr>
          <p:nvPr>
            <p:ph type="body" sz="quarter" idx="47" hasCustomPrompt="1"/>
          </p:nvPr>
        </p:nvSpPr>
        <p:spPr>
          <a:xfrm>
            <a:off x="4048125" y="1619249"/>
            <a:ext cx="2190749" cy="2047877"/>
          </a:xfrm>
          <a:custGeom>
            <a:avLst/>
            <a:gdLst>
              <a:gd name="connsiteX0" fmla="*/ 2047875 w 2190749"/>
              <a:gd name="connsiteY0" fmla="*/ 0 h 2047877"/>
              <a:gd name="connsiteX1" fmla="*/ 2190749 w 2190749"/>
              <a:gd name="connsiteY1" fmla="*/ 142874 h 2047877"/>
              <a:gd name="connsiteX2" fmla="*/ 2047874 w 2190749"/>
              <a:gd name="connsiteY2" fmla="*/ 285750 h 2047877"/>
              <a:gd name="connsiteX3" fmla="*/ 1867708 w 2190749"/>
              <a:gd name="connsiteY3" fmla="*/ 294848 h 2047877"/>
              <a:gd name="connsiteX4" fmla="*/ 285750 w 2190749"/>
              <a:gd name="connsiteY4" fmla="*/ 2047875 h 2047877"/>
              <a:gd name="connsiteX5" fmla="*/ 285750 w 2190749"/>
              <a:gd name="connsiteY5" fmla="*/ 2047877 h 2047877"/>
              <a:gd name="connsiteX6" fmla="*/ 142875 w 2190749"/>
              <a:gd name="connsiteY6" fmla="*/ 1905004 h 2047877"/>
              <a:gd name="connsiteX7" fmla="*/ 0 w 2190749"/>
              <a:gd name="connsiteY7" fmla="*/ 2047877 h 2047877"/>
              <a:gd name="connsiteX8" fmla="*/ 0 w 2190749"/>
              <a:gd name="connsiteY8" fmla="*/ 2047875 h 2047877"/>
              <a:gd name="connsiteX9" fmla="*/ 2047875 w 2190749"/>
              <a:gd name="connsiteY9" fmla="*/ 0 h 204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49" h="2047877">
                <a:moveTo>
                  <a:pt x="2047875" y="0"/>
                </a:moveTo>
                <a:lnTo>
                  <a:pt x="2190749" y="142874"/>
                </a:lnTo>
                <a:lnTo>
                  <a:pt x="2047874" y="285750"/>
                </a:lnTo>
                <a:lnTo>
                  <a:pt x="1867708" y="294848"/>
                </a:lnTo>
                <a:cubicBezTo>
                  <a:pt x="979146" y="385086"/>
                  <a:pt x="285750" y="1135505"/>
                  <a:pt x="285750" y="2047875"/>
                </a:cubicBezTo>
                <a:lnTo>
                  <a:pt x="285750" y="2047877"/>
                </a:lnTo>
                <a:lnTo>
                  <a:pt x="142875" y="1905004"/>
                </a:lnTo>
                <a:lnTo>
                  <a:pt x="0" y="2047877"/>
                </a:lnTo>
                <a:lnTo>
                  <a:pt x="0" y="2047875"/>
                </a:lnTo>
                <a:cubicBezTo>
                  <a:pt x="0" y="916865"/>
                  <a:pt x="916865" y="0"/>
                  <a:pt x="2047875" y="0"/>
                </a:cubicBezTo>
                <a:close/>
              </a:path>
            </a:pathLst>
          </a:custGeom>
          <a:solidFill>
            <a:schemeClr val="accent2"/>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dirty="0"/>
              <a:t> </a:t>
            </a:r>
            <a:endParaRPr lang="en-GB" dirty="0"/>
          </a:p>
        </p:txBody>
      </p:sp>
      <p:sp>
        <p:nvSpPr>
          <p:cNvPr id="157" name="Text Placeholder 156">
            <a:extLst>
              <a:ext uri="{FF2B5EF4-FFF2-40B4-BE49-F238E27FC236}">
                <a16:creationId xmlns:a16="http://schemas.microsoft.com/office/drawing/2014/main" id="{3DB4A660-3E27-4381-A4DC-26D7B6D64A5D}"/>
              </a:ext>
            </a:extLst>
          </p:cNvPr>
          <p:cNvSpPr>
            <a:spLocks noGrp="1"/>
          </p:cNvSpPr>
          <p:nvPr>
            <p:ph type="body" sz="quarter" idx="48" hasCustomPrompt="1"/>
          </p:nvPr>
        </p:nvSpPr>
        <p:spPr>
          <a:xfrm>
            <a:off x="6095999" y="1619250"/>
            <a:ext cx="2047876" cy="2190749"/>
          </a:xfrm>
          <a:custGeom>
            <a:avLst/>
            <a:gdLst>
              <a:gd name="connsiteX0" fmla="*/ 0 w 2047876"/>
              <a:gd name="connsiteY0" fmla="*/ 0 h 2190749"/>
              <a:gd name="connsiteX1" fmla="*/ 91441 w 2047876"/>
              <a:gd name="connsiteY1" fmla="*/ 91440 h 2190749"/>
              <a:gd name="connsiteX2" fmla="*/ 1 w 2047876"/>
              <a:gd name="connsiteY2" fmla="*/ 0 h 2190749"/>
              <a:gd name="connsiteX3" fmla="*/ 2047876 w 2047876"/>
              <a:gd name="connsiteY3" fmla="*/ 2047875 h 2190749"/>
              <a:gd name="connsiteX4" fmla="*/ 2047876 w 2047876"/>
              <a:gd name="connsiteY4" fmla="*/ 2047877 h 2190749"/>
              <a:gd name="connsiteX5" fmla="*/ 1905004 w 2047876"/>
              <a:gd name="connsiteY5" fmla="*/ 2190749 h 2190749"/>
              <a:gd name="connsiteX6" fmla="*/ 1762126 w 2047876"/>
              <a:gd name="connsiteY6" fmla="*/ 2047873 h 2190749"/>
              <a:gd name="connsiteX7" fmla="*/ 1753029 w 2047876"/>
              <a:gd name="connsiteY7" fmla="*/ 1867708 h 2190749"/>
              <a:gd name="connsiteX8" fmla="*/ 1 w 2047876"/>
              <a:gd name="connsiteY8" fmla="*/ 285750 h 2190749"/>
              <a:gd name="connsiteX9" fmla="*/ 0 w 2047876"/>
              <a:gd name="connsiteY9" fmla="*/ 285750 h 2190749"/>
              <a:gd name="connsiteX10" fmla="*/ 142873 w 2047876"/>
              <a:gd name="connsiteY10" fmla="*/ 142875 h 21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7876" h="2190749">
                <a:moveTo>
                  <a:pt x="0" y="0"/>
                </a:moveTo>
                <a:lnTo>
                  <a:pt x="91441" y="91440"/>
                </a:lnTo>
                <a:lnTo>
                  <a:pt x="1" y="0"/>
                </a:lnTo>
                <a:cubicBezTo>
                  <a:pt x="1131011" y="0"/>
                  <a:pt x="2047876" y="916865"/>
                  <a:pt x="2047876" y="2047875"/>
                </a:cubicBezTo>
                <a:lnTo>
                  <a:pt x="2047876" y="2047877"/>
                </a:lnTo>
                <a:lnTo>
                  <a:pt x="1905004" y="2190749"/>
                </a:lnTo>
                <a:lnTo>
                  <a:pt x="1762126" y="2047873"/>
                </a:lnTo>
                <a:lnTo>
                  <a:pt x="1753029" y="1867708"/>
                </a:lnTo>
                <a:cubicBezTo>
                  <a:pt x="1662790" y="979146"/>
                  <a:pt x="912372" y="285750"/>
                  <a:pt x="1" y="285750"/>
                </a:cubicBezTo>
                <a:lnTo>
                  <a:pt x="0" y="285750"/>
                </a:lnTo>
                <a:lnTo>
                  <a:pt x="142873" y="142875"/>
                </a:lnTo>
                <a:close/>
              </a:path>
            </a:pathLst>
          </a:custGeom>
          <a:solidFill>
            <a:schemeClr val="bg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dirty="0"/>
              <a:t> </a:t>
            </a:r>
            <a:endParaRPr lang="en-GB" dirty="0"/>
          </a:p>
        </p:txBody>
      </p:sp>
      <p:sp>
        <p:nvSpPr>
          <p:cNvPr id="159" name="Text Placeholder 158">
            <a:extLst>
              <a:ext uri="{FF2B5EF4-FFF2-40B4-BE49-F238E27FC236}">
                <a16:creationId xmlns:a16="http://schemas.microsoft.com/office/drawing/2014/main" id="{74B19BC6-BE8D-4C95-B188-08B1893A8594}"/>
              </a:ext>
            </a:extLst>
          </p:cNvPr>
          <p:cNvSpPr>
            <a:spLocks noGrp="1"/>
          </p:cNvSpPr>
          <p:nvPr>
            <p:ph type="body" sz="quarter" idx="49" hasCustomPrompt="1"/>
          </p:nvPr>
        </p:nvSpPr>
        <p:spPr>
          <a:xfrm>
            <a:off x="4048124" y="3524253"/>
            <a:ext cx="2047877" cy="2190748"/>
          </a:xfrm>
          <a:custGeom>
            <a:avLst/>
            <a:gdLst>
              <a:gd name="connsiteX0" fmla="*/ 142874 w 2047877"/>
              <a:gd name="connsiteY0" fmla="*/ 0 h 2190748"/>
              <a:gd name="connsiteX1" fmla="*/ 285750 w 2047877"/>
              <a:gd name="connsiteY1" fmla="*/ 142875 h 2190748"/>
              <a:gd name="connsiteX2" fmla="*/ 294848 w 2047877"/>
              <a:gd name="connsiteY2" fmla="*/ 323040 h 2190748"/>
              <a:gd name="connsiteX3" fmla="*/ 2047875 w 2047877"/>
              <a:gd name="connsiteY3" fmla="*/ 1904998 h 2190748"/>
              <a:gd name="connsiteX4" fmla="*/ 2047877 w 2047877"/>
              <a:gd name="connsiteY4" fmla="*/ 1904998 h 2190748"/>
              <a:gd name="connsiteX5" fmla="*/ 1905003 w 2047877"/>
              <a:gd name="connsiteY5" fmla="*/ 2047874 h 2190748"/>
              <a:gd name="connsiteX6" fmla="*/ 2047875 w 2047877"/>
              <a:gd name="connsiteY6" fmla="*/ 2190748 h 2190748"/>
              <a:gd name="connsiteX7" fmla="*/ 1851412 w 2047877"/>
              <a:gd name="connsiteY7" fmla="*/ 2181446 h 2190748"/>
              <a:gd name="connsiteX8" fmla="*/ 10573 w 2047877"/>
              <a:gd name="connsiteY8" fmla="*/ 352256 h 2190748"/>
              <a:gd name="connsiteX9" fmla="*/ 0 w 2047877"/>
              <a:gd name="connsiteY9" fmla="*/ 142874 h 21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7" h="2190748">
                <a:moveTo>
                  <a:pt x="142874" y="0"/>
                </a:moveTo>
                <a:lnTo>
                  <a:pt x="285750" y="142875"/>
                </a:lnTo>
                <a:lnTo>
                  <a:pt x="294848" y="323040"/>
                </a:lnTo>
                <a:cubicBezTo>
                  <a:pt x="385086" y="1211603"/>
                  <a:pt x="1135505" y="1904998"/>
                  <a:pt x="2047875" y="1904998"/>
                </a:cubicBezTo>
                <a:lnTo>
                  <a:pt x="2047877" y="1904998"/>
                </a:lnTo>
                <a:lnTo>
                  <a:pt x="1905003" y="2047874"/>
                </a:lnTo>
                <a:lnTo>
                  <a:pt x="2047875" y="2190748"/>
                </a:lnTo>
                <a:lnTo>
                  <a:pt x="1851412" y="2181446"/>
                </a:lnTo>
                <a:cubicBezTo>
                  <a:pt x="881537" y="2089132"/>
                  <a:pt x="108890" y="1320369"/>
                  <a:pt x="10573" y="352256"/>
                </a:cubicBezTo>
                <a:lnTo>
                  <a:pt x="0" y="142874"/>
                </a:lnTo>
                <a:close/>
              </a:path>
            </a:pathLst>
          </a:custGeom>
          <a:solidFill>
            <a:schemeClr val="accent4"/>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dirty="0"/>
              <a:t> </a:t>
            </a:r>
            <a:endParaRPr lang="en-GB" dirty="0"/>
          </a:p>
        </p:txBody>
      </p:sp>
      <p:sp>
        <p:nvSpPr>
          <p:cNvPr id="158" name="Text Placeholder 157">
            <a:extLst>
              <a:ext uri="{FF2B5EF4-FFF2-40B4-BE49-F238E27FC236}">
                <a16:creationId xmlns:a16="http://schemas.microsoft.com/office/drawing/2014/main" id="{8181074D-0B28-46AE-AAA1-8CA7736ECB83}"/>
              </a:ext>
            </a:extLst>
          </p:cNvPr>
          <p:cNvSpPr>
            <a:spLocks noGrp="1"/>
          </p:cNvSpPr>
          <p:nvPr>
            <p:ph type="body" sz="quarter" idx="50" hasCustomPrompt="1"/>
          </p:nvPr>
        </p:nvSpPr>
        <p:spPr>
          <a:xfrm>
            <a:off x="5953128" y="3667124"/>
            <a:ext cx="2190748" cy="2047877"/>
          </a:xfrm>
          <a:custGeom>
            <a:avLst/>
            <a:gdLst>
              <a:gd name="connsiteX0" fmla="*/ 1904998 w 2190748"/>
              <a:gd name="connsiteY0" fmla="*/ 0 h 2047877"/>
              <a:gd name="connsiteX1" fmla="*/ 2047874 w 2190748"/>
              <a:gd name="connsiteY1" fmla="*/ 142874 h 2047877"/>
              <a:gd name="connsiteX2" fmla="*/ 2190748 w 2190748"/>
              <a:gd name="connsiteY2" fmla="*/ 2 h 2047877"/>
              <a:gd name="connsiteX3" fmla="*/ 2180175 w 2190748"/>
              <a:gd name="connsiteY3" fmla="*/ 209385 h 2047877"/>
              <a:gd name="connsiteX4" fmla="*/ 339337 w 2190748"/>
              <a:gd name="connsiteY4" fmla="*/ 2038575 h 2047877"/>
              <a:gd name="connsiteX5" fmla="*/ 142873 w 2190748"/>
              <a:gd name="connsiteY5" fmla="*/ 2047877 h 2047877"/>
              <a:gd name="connsiteX6" fmla="*/ 0 w 2190748"/>
              <a:gd name="connsiteY6" fmla="*/ 1905004 h 2047877"/>
              <a:gd name="connsiteX7" fmla="*/ 142875 w 2190748"/>
              <a:gd name="connsiteY7" fmla="*/ 1762127 h 2047877"/>
              <a:gd name="connsiteX8" fmla="*/ 323040 w 2190748"/>
              <a:gd name="connsiteY8" fmla="*/ 1753030 h 2047877"/>
              <a:gd name="connsiteX9" fmla="*/ 1904998 w 2190748"/>
              <a:gd name="connsiteY9" fmla="*/ 2 h 204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48" h="2047877">
                <a:moveTo>
                  <a:pt x="1904998" y="0"/>
                </a:moveTo>
                <a:lnTo>
                  <a:pt x="2047874" y="142874"/>
                </a:lnTo>
                <a:lnTo>
                  <a:pt x="2190748" y="2"/>
                </a:lnTo>
                <a:lnTo>
                  <a:pt x="2180175" y="209385"/>
                </a:lnTo>
                <a:cubicBezTo>
                  <a:pt x="2081858" y="1177498"/>
                  <a:pt x="1309212" y="1946261"/>
                  <a:pt x="339337" y="2038575"/>
                </a:cubicBezTo>
                <a:lnTo>
                  <a:pt x="142873" y="2047877"/>
                </a:lnTo>
                <a:lnTo>
                  <a:pt x="0" y="1905004"/>
                </a:lnTo>
                <a:lnTo>
                  <a:pt x="142875" y="1762127"/>
                </a:lnTo>
                <a:lnTo>
                  <a:pt x="323040" y="1753030"/>
                </a:lnTo>
                <a:cubicBezTo>
                  <a:pt x="1211603" y="1662791"/>
                  <a:pt x="1904998" y="912373"/>
                  <a:pt x="1904998" y="2"/>
                </a:cubicBezTo>
                <a:close/>
              </a:path>
            </a:pathLst>
          </a:custGeom>
          <a:solidFill>
            <a:schemeClr val="accent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dirty="0"/>
              <a:t> </a:t>
            </a:r>
            <a:endParaRPr lang="en-GB" dirty="0"/>
          </a:p>
        </p:txBody>
      </p:sp>
      <p:sp>
        <p:nvSpPr>
          <p:cNvPr id="149" name="Text Placeholder 5">
            <a:extLst>
              <a:ext uri="{FF2B5EF4-FFF2-40B4-BE49-F238E27FC236}">
                <a16:creationId xmlns:a16="http://schemas.microsoft.com/office/drawing/2014/main" id="{2FBB9929-08CD-4AFA-B0CA-22B489C83FA2}"/>
              </a:ext>
            </a:extLst>
          </p:cNvPr>
          <p:cNvSpPr>
            <a:spLocks noGrp="1"/>
          </p:cNvSpPr>
          <p:nvPr>
            <p:ph type="body" sz="quarter" idx="41" hasCustomPrompt="1"/>
          </p:nvPr>
        </p:nvSpPr>
        <p:spPr>
          <a:xfrm rot="2820000">
            <a:off x="4206875" y="1778041"/>
            <a:ext cx="3778250" cy="3779218"/>
          </a:xfrm>
        </p:spPr>
        <p:txBody>
          <a:bodyPr>
            <a:prstTxWarp prst="textArchUp">
              <a:avLst>
                <a:gd name="adj" fmla="val 1377458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dirty="0"/>
              <a:t>Process 1 title goes here</a:t>
            </a:r>
          </a:p>
        </p:txBody>
      </p:sp>
      <p:sp>
        <p:nvSpPr>
          <p:cNvPr id="150" name="Text Placeholder 5">
            <a:extLst>
              <a:ext uri="{FF2B5EF4-FFF2-40B4-BE49-F238E27FC236}">
                <a16:creationId xmlns:a16="http://schemas.microsoft.com/office/drawing/2014/main" id="{88F8DDA6-62DC-4886-B818-E76FE0FE7DDA}"/>
              </a:ext>
            </a:extLst>
          </p:cNvPr>
          <p:cNvSpPr>
            <a:spLocks noGrp="1"/>
          </p:cNvSpPr>
          <p:nvPr>
            <p:ph type="body" sz="quarter" idx="44" hasCustomPrompt="1"/>
          </p:nvPr>
        </p:nvSpPr>
        <p:spPr>
          <a:xfrm rot="-2580000">
            <a:off x="4179586" y="1750219"/>
            <a:ext cx="3832828" cy="3833812"/>
          </a:xfrm>
        </p:spPr>
        <p:txBody>
          <a:bodyPr>
            <a:prstTxWarp prst="textArchDown">
              <a:avLst>
                <a:gd name="adj" fmla="val 2907524"/>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dirty="0"/>
              <a:t>Process 2 title goes here </a:t>
            </a:r>
          </a:p>
        </p:txBody>
      </p:sp>
      <p:sp>
        <p:nvSpPr>
          <p:cNvPr id="151" name="Text Placeholder 5">
            <a:extLst>
              <a:ext uri="{FF2B5EF4-FFF2-40B4-BE49-F238E27FC236}">
                <a16:creationId xmlns:a16="http://schemas.microsoft.com/office/drawing/2014/main" id="{2DC27CA5-CD76-4815-B3F2-5B4C43B87C81}"/>
              </a:ext>
            </a:extLst>
          </p:cNvPr>
          <p:cNvSpPr>
            <a:spLocks noGrp="1"/>
          </p:cNvSpPr>
          <p:nvPr>
            <p:ph type="body" sz="quarter" idx="45" hasCustomPrompt="1"/>
          </p:nvPr>
        </p:nvSpPr>
        <p:spPr>
          <a:xfrm rot="2820000">
            <a:off x="4179586" y="1750896"/>
            <a:ext cx="3832828" cy="3833812"/>
          </a:xfrm>
        </p:spPr>
        <p:txBody>
          <a:bodyPr>
            <a:prstTxWarp prst="textArchDown">
              <a:avLst>
                <a:gd name="adj" fmla="val 2989248"/>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dirty="0"/>
              <a:t>Process 3 title goes here </a:t>
            </a:r>
          </a:p>
        </p:txBody>
      </p:sp>
      <p:sp>
        <p:nvSpPr>
          <p:cNvPr id="152" name="Text Placeholder 5">
            <a:extLst>
              <a:ext uri="{FF2B5EF4-FFF2-40B4-BE49-F238E27FC236}">
                <a16:creationId xmlns:a16="http://schemas.microsoft.com/office/drawing/2014/main" id="{05309AEF-55F7-4BE1-9432-901CFF6D25C3}"/>
              </a:ext>
            </a:extLst>
          </p:cNvPr>
          <p:cNvSpPr>
            <a:spLocks noGrp="1"/>
          </p:cNvSpPr>
          <p:nvPr>
            <p:ph type="body" sz="quarter" idx="46" hasCustomPrompt="1"/>
          </p:nvPr>
        </p:nvSpPr>
        <p:spPr>
          <a:xfrm rot="-2580000">
            <a:off x="4206875" y="1776861"/>
            <a:ext cx="3778250" cy="3779218"/>
          </a:xfrm>
        </p:spPr>
        <p:txBody>
          <a:bodyPr>
            <a:prstTxWarp prst="textArchUp">
              <a:avLst>
                <a:gd name="adj" fmla="val 1377458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dirty="0"/>
              <a:t>Process 4 title goes here</a:t>
            </a:r>
          </a:p>
        </p:txBody>
      </p:sp>
      <p:pic>
        <p:nvPicPr>
          <p:cNvPr id="8" name="Graphic 7">
            <a:extLst>
              <a:ext uri="{FF2B5EF4-FFF2-40B4-BE49-F238E27FC236}">
                <a16:creationId xmlns:a16="http://schemas.microsoft.com/office/drawing/2014/main" id="{E88CA80A-1689-4C13-BF19-936AEDE723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userDrawn="1">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dirty="0"/>
          </a:p>
        </p:txBody>
      </p:sp>
      <p:sp>
        <p:nvSpPr>
          <p:cNvPr id="32" name="Text Placeholder 31">
            <a:extLst>
              <a:ext uri="{FF2B5EF4-FFF2-40B4-BE49-F238E27FC236}">
                <a16:creationId xmlns:a16="http://schemas.microsoft.com/office/drawing/2014/main" id="{CF4284FB-3AB4-4714-BD6D-3C9B9384B7BC}"/>
              </a:ext>
            </a:extLst>
          </p:cNvPr>
          <p:cNvSpPr>
            <a:spLocks noGrp="1"/>
          </p:cNvSpPr>
          <p:nvPr userDrawn="1">
            <p:ph type="body" sz="quarter" idx="27"/>
          </p:nvPr>
        </p:nvSpPr>
        <p:spPr>
          <a:xfrm>
            <a:off x="1047750" y="1619250"/>
            <a:ext cx="2381250" cy="1714500"/>
          </a:xfrm>
        </p:spPr>
        <p:txBody>
          <a:bodyPr anchor="ctr"/>
          <a:lstStyle>
            <a:lvl1pPr algn="r">
              <a:lnSpc>
                <a:spcPct val="118000"/>
              </a:lnSpc>
              <a:defRPr sz="1250" b="1">
                <a:solidFill>
                  <a:schemeClr val="accent2"/>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4" name="Text Placeholder 31">
            <a:extLst>
              <a:ext uri="{FF2B5EF4-FFF2-40B4-BE49-F238E27FC236}">
                <a16:creationId xmlns:a16="http://schemas.microsoft.com/office/drawing/2014/main" id="{60E62953-A848-409B-B5A7-C6D4AE75F82D}"/>
              </a:ext>
            </a:extLst>
          </p:cNvPr>
          <p:cNvSpPr>
            <a:spLocks noGrp="1"/>
          </p:cNvSpPr>
          <p:nvPr userDrawn="1">
            <p:ph type="body" sz="quarter" idx="29"/>
          </p:nvPr>
        </p:nvSpPr>
        <p:spPr>
          <a:xfrm>
            <a:off x="1047750" y="4000500"/>
            <a:ext cx="2381250" cy="1714500"/>
          </a:xfrm>
        </p:spPr>
        <p:txBody>
          <a:bodyPr anchor="ctr"/>
          <a:lstStyle>
            <a:lvl1pPr algn="r">
              <a:lnSpc>
                <a:spcPct val="118000"/>
              </a:lnSpc>
              <a:defRPr sz="1250" b="1">
                <a:solidFill>
                  <a:schemeClr val="accent4"/>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7" name="Text Placeholder 31">
            <a:extLst>
              <a:ext uri="{FF2B5EF4-FFF2-40B4-BE49-F238E27FC236}">
                <a16:creationId xmlns:a16="http://schemas.microsoft.com/office/drawing/2014/main" id="{0136FC9C-1793-416C-8FAC-15E71A9B7EAD}"/>
              </a:ext>
            </a:extLst>
          </p:cNvPr>
          <p:cNvSpPr>
            <a:spLocks noGrp="1"/>
          </p:cNvSpPr>
          <p:nvPr userDrawn="1">
            <p:ph type="body" sz="quarter" idx="30"/>
          </p:nvPr>
        </p:nvSpPr>
        <p:spPr>
          <a:xfrm>
            <a:off x="8763000" y="1619250"/>
            <a:ext cx="2381250" cy="1714500"/>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1" name="Text Placeholder 31">
            <a:extLst>
              <a:ext uri="{FF2B5EF4-FFF2-40B4-BE49-F238E27FC236}">
                <a16:creationId xmlns:a16="http://schemas.microsoft.com/office/drawing/2014/main" id="{58D9B3DB-97EF-49E2-BD04-B96E554616F3}"/>
              </a:ext>
            </a:extLst>
          </p:cNvPr>
          <p:cNvSpPr>
            <a:spLocks noGrp="1"/>
          </p:cNvSpPr>
          <p:nvPr userDrawn="1">
            <p:ph type="body" sz="quarter" idx="32"/>
          </p:nvPr>
        </p:nvSpPr>
        <p:spPr>
          <a:xfrm>
            <a:off x="8763000" y="4000500"/>
            <a:ext cx="2381250" cy="1714500"/>
          </a:xfrm>
        </p:spPr>
        <p:txBody>
          <a:bodyPr anchor="ct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145" name="Picture Placeholder 144">
            <a:extLst>
              <a:ext uri="{FF2B5EF4-FFF2-40B4-BE49-F238E27FC236}">
                <a16:creationId xmlns:a16="http://schemas.microsoft.com/office/drawing/2014/main" id="{CEF96A16-28FB-4482-AE0E-4BD7CB885440}"/>
              </a:ext>
            </a:extLst>
          </p:cNvPr>
          <p:cNvSpPr>
            <a:spLocks noGrp="1"/>
          </p:cNvSpPr>
          <p:nvPr>
            <p:ph type="pic" sz="quarter" idx="33"/>
          </p:nvPr>
        </p:nvSpPr>
        <p:spPr>
          <a:xfrm>
            <a:off x="4333877" y="1905002"/>
            <a:ext cx="1762125" cy="1762125"/>
          </a:xfrm>
          <a:custGeom>
            <a:avLst/>
            <a:gdLst>
              <a:gd name="connsiteX0" fmla="*/ 1762125 w 1762125"/>
              <a:gd name="connsiteY0" fmla="*/ 0 h 1762125"/>
              <a:gd name="connsiteX1" fmla="*/ 1762125 w 1762125"/>
              <a:gd name="connsiteY1" fmla="*/ 690958 h 1762125"/>
              <a:gd name="connsiteX2" fmla="*/ 690958 w 1762125"/>
              <a:gd name="connsiteY2" fmla="*/ 1762125 h 1762125"/>
              <a:gd name="connsiteX3" fmla="*/ 0 w 1762125"/>
              <a:gd name="connsiteY3" fmla="*/ 1762125 h 1762125"/>
              <a:gd name="connsiteX4" fmla="*/ 1762125 w 176212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1762125">
                <a:moveTo>
                  <a:pt x="1762125" y="0"/>
                </a:moveTo>
                <a:lnTo>
                  <a:pt x="1762125" y="690958"/>
                </a:lnTo>
                <a:cubicBezTo>
                  <a:pt x="1170536" y="690958"/>
                  <a:pt x="690958" y="1170536"/>
                  <a:pt x="690958" y="1762125"/>
                </a:cubicBezTo>
                <a:lnTo>
                  <a:pt x="0" y="1762125"/>
                </a:lnTo>
                <a:cubicBezTo>
                  <a:pt x="0" y="788930"/>
                  <a:pt x="788930" y="0"/>
                  <a:pt x="1762125" y="0"/>
                </a:cubicBezTo>
                <a:close/>
              </a:path>
            </a:pathLst>
          </a:custGeom>
          <a:noFill/>
        </p:spPr>
        <p:txBody>
          <a:bodyPr wrap="square" rIns="252000" bIns="252000" anchor="ctr">
            <a:noAutofit/>
          </a:bodyPr>
          <a:lstStyle>
            <a:lvl1pPr algn="ctr">
              <a:defRPr sz="1000"/>
            </a:lvl1pPr>
          </a:lstStyle>
          <a:p>
            <a:r>
              <a:rPr lang="en-US"/>
              <a:t>Click icon to add picture</a:t>
            </a:r>
            <a:endParaRPr lang="en-GB"/>
          </a:p>
        </p:txBody>
      </p:sp>
      <p:sp>
        <p:nvSpPr>
          <p:cNvPr id="146" name="Picture Placeholder 145">
            <a:extLst>
              <a:ext uri="{FF2B5EF4-FFF2-40B4-BE49-F238E27FC236}">
                <a16:creationId xmlns:a16="http://schemas.microsoft.com/office/drawing/2014/main" id="{C5D84D4C-1A8C-4C67-BCFB-EC90E05113BD}"/>
              </a:ext>
            </a:extLst>
          </p:cNvPr>
          <p:cNvSpPr>
            <a:spLocks noGrp="1"/>
          </p:cNvSpPr>
          <p:nvPr>
            <p:ph type="pic" sz="quarter" idx="34"/>
          </p:nvPr>
        </p:nvSpPr>
        <p:spPr>
          <a:xfrm>
            <a:off x="6095587" y="1905002"/>
            <a:ext cx="1762538" cy="1762125"/>
          </a:xfrm>
          <a:custGeom>
            <a:avLst/>
            <a:gdLst>
              <a:gd name="connsiteX0" fmla="*/ 413 w 1762538"/>
              <a:gd name="connsiteY0" fmla="*/ 0 h 1762125"/>
              <a:gd name="connsiteX1" fmla="*/ 1762538 w 1762538"/>
              <a:gd name="connsiteY1" fmla="*/ 1762125 h 1762125"/>
              <a:gd name="connsiteX2" fmla="*/ 1071580 w 1762538"/>
              <a:gd name="connsiteY2" fmla="*/ 1762125 h 1762125"/>
              <a:gd name="connsiteX3" fmla="*/ 413 w 1762538"/>
              <a:gd name="connsiteY3" fmla="*/ 690958 h 1762125"/>
              <a:gd name="connsiteX4" fmla="*/ 0 w 1762538"/>
              <a:gd name="connsiteY4" fmla="*/ 690979 h 1762125"/>
              <a:gd name="connsiteX5" fmla="*/ 0 w 1762538"/>
              <a:gd name="connsiteY5" fmla="*/ 21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538" h="1762125">
                <a:moveTo>
                  <a:pt x="413" y="0"/>
                </a:moveTo>
                <a:cubicBezTo>
                  <a:pt x="973608" y="0"/>
                  <a:pt x="1762538" y="788930"/>
                  <a:pt x="1762538" y="1762125"/>
                </a:cubicBezTo>
                <a:lnTo>
                  <a:pt x="1071580" y="1762125"/>
                </a:lnTo>
                <a:cubicBezTo>
                  <a:pt x="1071580" y="1170536"/>
                  <a:pt x="592002" y="690958"/>
                  <a:pt x="413" y="690958"/>
                </a:cubicBezTo>
                <a:lnTo>
                  <a:pt x="0" y="690979"/>
                </a:lnTo>
                <a:lnTo>
                  <a:pt x="0" y="21"/>
                </a:lnTo>
                <a:close/>
              </a:path>
            </a:pathLst>
          </a:custGeom>
          <a:noFill/>
        </p:spPr>
        <p:txBody>
          <a:bodyPr wrap="square" lIns="252000" bIns="252000" anchor="ctr">
            <a:noAutofit/>
          </a:bodyPr>
          <a:lstStyle>
            <a:lvl1pPr algn="ctr">
              <a:defRPr sz="1000"/>
            </a:lvl1pPr>
          </a:lstStyle>
          <a:p>
            <a:r>
              <a:rPr lang="en-US"/>
              <a:t>Click icon to add picture</a:t>
            </a:r>
            <a:endParaRPr lang="en-GB" dirty="0"/>
          </a:p>
        </p:txBody>
      </p:sp>
      <p:sp>
        <p:nvSpPr>
          <p:cNvPr id="148" name="Picture Placeholder 147">
            <a:extLst>
              <a:ext uri="{FF2B5EF4-FFF2-40B4-BE49-F238E27FC236}">
                <a16:creationId xmlns:a16="http://schemas.microsoft.com/office/drawing/2014/main" id="{E4CF7018-1561-4CBF-BC45-00A7CEE8B7BE}"/>
              </a:ext>
            </a:extLst>
          </p:cNvPr>
          <p:cNvSpPr>
            <a:spLocks noGrp="1"/>
          </p:cNvSpPr>
          <p:nvPr>
            <p:ph type="pic" sz="quarter" idx="35"/>
          </p:nvPr>
        </p:nvSpPr>
        <p:spPr>
          <a:xfrm>
            <a:off x="4333877" y="3667127"/>
            <a:ext cx="1762125" cy="1762125"/>
          </a:xfrm>
          <a:custGeom>
            <a:avLst/>
            <a:gdLst>
              <a:gd name="connsiteX0" fmla="*/ 0 w 1762125"/>
              <a:gd name="connsiteY0" fmla="*/ 0 h 1762125"/>
              <a:gd name="connsiteX1" fmla="*/ 690958 w 1762125"/>
              <a:gd name="connsiteY1" fmla="*/ 0 h 1762125"/>
              <a:gd name="connsiteX2" fmla="*/ 1762125 w 1762125"/>
              <a:gd name="connsiteY2" fmla="*/ 1071167 h 1762125"/>
              <a:gd name="connsiteX3" fmla="*/ 1762125 w 1762125"/>
              <a:gd name="connsiteY3" fmla="*/ 1762125 h 1762125"/>
              <a:gd name="connsiteX4" fmla="*/ 0 w 176212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1762125">
                <a:moveTo>
                  <a:pt x="0" y="0"/>
                </a:moveTo>
                <a:lnTo>
                  <a:pt x="690958" y="0"/>
                </a:lnTo>
                <a:cubicBezTo>
                  <a:pt x="690958" y="591589"/>
                  <a:pt x="1170536" y="1071167"/>
                  <a:pt x="1762125" y="1071167"/>
                </a:cubicBezTo>
                <a:lnTo>
                  <a:pt x="1762125" y="1762125"/>
                </a:lnTo>
                <a:cubicBezTo>
                  <a:pt x="788930" y="1762125"/>
                  <a:pt x="0" y="973195"/>
                  <a:pt x="0" y="0"/>
                </a:cubicBezTo>
                <a:close/>
              </a:path>
            </a:pathLst>
          </a:custGeom>
          <a:noFill/>
        </p:spPr>
        <p:txBody>
          <a:bodyPr wrap="square" tIns="252000" rIns="252000" anchor="ctr">
            <a:noAutofit/>
          </a:bodyPr>
          <a:lstStyle>
            <a:lvl1pPr algn="ctr">
              <a:defRPr sz="1000"/>
            </a:lvl1pPr>
          </a:lstStyle>
          <a:p>
            <a:r>
              <a:rPr lang="en-US"/>
              <a:t>Click icon to add picture</a:t>
            </a:r>
            <a:endParaRPr lang="en-GB"/>
          </a:p>
        </p:txBody>
      </p:sp>
      <p:sp>
        <p:nvSpPr>
          <p:cNvPr id="147" name="Picture Placeholder 146">
            <a:extLst>
              <a:ext uri="{FF2B5EF4-FFF2-40B4-BE49-F238E27FC236}">
                <a16:creationId xmlns:a16="http://schemas.microsoft.com/office/drawing/2014/main" id="{9CEC27DE-05B6-4FA1-8D6F-D59637B38588}"/>
              </a:ext>
            </a:extLst>
          </p:cNvPr>
          <p:cNvSpPr>
            <a:spLocks noGrp="1"/>
          </p:cNvSpPr>
          <p:nvPr>
            <p:ph type="pic" sz="quarter" idx="36"/>
          </p:nvPr>
        </p:nvSpPr>
        <p:spPr>
          <a:xfrm>
            <a:off x="6095587" y="3667127"/>
            <a:ext cx="1762538" cy="1762125"/>
          </a:xfrm>
          <a:custGeom>
            <a:avLst/>
            <a:gdLst>
              <a:gd name="connsiteX0" fmla="*/ 1071580 w 1762538"/>
              <a:gd name="connsiteY0" fmla="*/ 0 h 1762125"/>
              <a:gd name="connsiteX1" fmla="*/ 1762538 w 1762538"/>
              <a:gd name="connsiteY1" fmla="*/ 0 h 1762125"/>
              <a:gd name="connsiteX2" fmla="*/ 413 w 1762538"/>
              <a:gd name="connsiteY2" fmla="*/ 1762125 h 1762125"/>
              <a:gd name="connsiteX3" fmla="*/ 0 w 1762538"/>
              <a:gd name="connsiteY3" fmla="*/ 1762104 h 1762125"/>
              <a:gd name="connsiteX4" fmla="*/ 0 w 1762538"/>
              <a:gd name="connsiteY4" fmla="*/ 1071146 h 1762125"/>
              <a:gd name="connsiteX5" fmla="*/ 413 w 1762538"/>
              <a:gd name="connsiteY5" fmla="*/ 1071167 h 1762125"/>
              <a:gd name="connsiteX6" fmla="*/ 1071580 w 1762538"/>
              <a:gd name="connsiteY6"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538" h="1762125">
                <a:moveTo>
                  <a:pt x="1071580" y="0"/>
                </a:moveTo>
                <a:lnTo>
                  <a:pt x="1762538" y="0"/>
                </a:lnTo>
                <a:cubicBezTo>
                  <a:pt x="1762538" y="973195"/>
                  <a:pt x="973608" y="1762125"/>
                  <a:pt x="413" y="1762125"/>
                </a:cubicBezTo>
                <a:lnTo>
                  <a:pt x="0" y="1762104"/>
                </a:lnTo>
                <a:lnTo>
                  <a:pt x="0" y="1071146"/>
                </a:lnTo>
                <a:lnTo>
                  <a:pt x="413" y="1071167"/>
                </a:lnTo>
                <a:cubicBezTo>
                  <a:pt x="592002" y="1071167"/>
                  <a:pt x="1071580" y="591589"/>
                  <a:pt x="1071580" y="0"/>
                </a:cubicBezTo>
                <a:close/>
              </a:path>
            </a:pathLst>
          </a:custGeom>
          <a:noFill/>
        </p:spPr>
        <p:txBody>
          <a:bodyPr wrap="square" lIns="252000" tIns="252000" anchor="ctr">
            <a:noAutofit/>
          </a:bodyPr>
          <a:lstStyle>
            <a:lvl1pPr algn="ctr">
              <a:defRPr sz="1000"/>
            </a:lvl1pPr>
          </a:lstStyle>
          <a:p>
            <a:r>
              <a:rPr lang="en-US"/>
              <a:t>Click icon to add picture</a:t>
            </a:r>
            <a:endParaRPr lang="en-GB"/>
          </a:p>
        </p:txBody>
      </p:sp>
      <p:sp>
        <p:nvSpPr>
          <p:cNvPr id="26" name="Text Placeholder 100">
            <a:extLst>
              <a:ext uri="{FF2B5EF4-FFF2-40B4-BE49-F238E27FC236}">
                <a16:creationId xmlns:a16="http://schemas.microsoft.com/office/drawing/2014/main" id="{0FB4E992-8C9C-487D-A507-65EE2C1C24DE}"/>
              </a:ext>
            </a:extLst>
          </p:cNvPr>
          <p:cNvSpPr>
            <a:spLocks noGrp="1"/>
          </p:cNvSpPr>
          <p:nvPr>
            <p:ph type="body" sz="quarter" idx="51"/>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pic>
        <p:nvPicPr>
          <p:cNvPr id="28" name="Graphic 27">
            <a:extLst>
              <a:ext uri="{FF2B5EF4-FFF2-40B4-BE49-F238E27FC236}">
                <a16:creationId xmlns:a16="http://schemas.microsoft.com/office/drawing/2014/main" id="{A706A8E8-6090-43CA-944E-66C89CBB417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909174" y="6089650"/>
            <a:ext cx="2286000" cy="768350"/>
          </a:xfrm>
          <a:prstGeom prst="rect">
            <a:avLst/>
          </a:prstGeom>
        </p:spPr>
      </p:pic>
      <p:sp>
        <p:nvSpPr>
          <p:cNvPr id="29" name="Date Placeholder 1">
            <a:extLst>
              <a:ext uri="{FF2B5EF4-FFF2-40B4-BE49-F238E27FC236}">
                <a16:creationId xmlns:a16="http://schemas.microsoft.com/office/drawing/2014/main" id="{2F6254A9-4D39-4E18-BBDB-7C7BF3E30C99}"/>
              </a:ext>
            </a:extLst>
          </p:cNvPr>
          <p:cNvSpPr>
            <a:spLocks noGrp="1"/>
          </p:cNvSpPr>
          <p:nvPr>
            <p:ph type="dt" sz="half" idx="2"/>
          </p:nvPr>
        </p:nvSpPr>
        <p:spPr>
          <a:xfrm>
            <a:off x="8286750" y="6694565"/>
            <a:ext cx="1391380" cy="84217"/>
          </a:xfrm>
          <a:prstGeom prst="rect">
            <a:avLst/>
          </a:prstGeom>
        </p:spPr>
        <p:txBody>
          <a:bodyPr wrap="none" lIns="0" tIns="0" rIns="0" bIns="0" anchor="ctr">
            <a:noAutofit/>
          </a:bodyPr>
          <a:lstStyle>
            <a:lvl1pPr algn="r">
              <a:lnSpc>
                <a:spcPct val="90000"/>
              </a:lnSpc>
              <a:defRPr sz="500">
                <a:solidFill>
                  <a:schemeClr val="bg2">
                    <a:lumMod val="75000"/>
                  </a:schemeClr>
                </a:solidFill>
                <a:latin typeface="+mn-lt"/>
              </a:defRPr>
            </a:lvl1pPr>
          </a:lstStyle>
          <a:p>
            <a:fld id="{90848274-2710-4992-82F0-27CD8915DB5E}" type="datetimeFigureOut">
              <a:rPr lang="en-GB" smtClean="0"/>
              <a:pPr/>
              <a:t>04/10/2022</a:t>
            </a:fld>
            <a:endParaRPr lang="en-GB" dirty="0"/>
          </a:p>
        </p:txBody>
      </p:sp>
      <p:sp>
        <p:nvSpPr>
          <p:cNvPr id="30" name="Footer Placeholder 17">
            <a:extLst>
              <a:ext uri="{FF2B5EF4-FFF2-40B4-BE49-F238E27FC236}">
                <a16:creationId xmlns:a16="http://schemas.microsoft.com/office/drawing/2014/main" id="{196B0DD4-A049-46F5-9000-FAF48661A569}"/>
              </a:ext>
            </a:extLst>
          </p:cNvPr>
          <p:cNvSpPr>
            <a:spLocks noGrp="1"/>
          </p:cNvSpPr>
          <p:nvPr>
            <p:ph type="ftr" sz="quarter" idx="3"/>
          </p:nvPr>
        </p:nvSpPr>
        <p:spPr>
          <a:xfrm>
            <a:off x="8191500" y="6332301"/>
            <a:ext cx="1484795" cy="283047"/>
          </a:xfrm>
          <a:prstGeom prst="roundRect">
            <a:avLst/>
          </a:prstGeom>
          <a:solidFill>
            <a:schemeClr val="accent6"/>
          </a:solidFill>
          <a:ln w="12700" cmpd="sng">
            <a:noFill/>
          </a:ln>
          <a:effectLst/>
        </p:spPr>
        <p:txBody>
          <a:bodyPr wrap="none" lIns="90000" tIns="90000" rIns="90000" bIns="75600" anchor="ctr">
            <a:spAutoFit/>
          </a:bodyPr>
          <a:lstStyle>
            <a:lvl1pPr algn="r">
              <a:lnSpc>
                <a:spcPct val="90000"/>
              </a:lnSpc>
              <a:defRPr sz="640" b="1" cap="none" baseline="0">
                <a:solidFill>
                  <a:schemeClr val="bg2"/>
                </a:solidFill>
                <a:latin typeface="+mn-lt"/>
              </a:defRPr>
            </a:lvl1pPr>
          </a:lstStyle>
          <a:p>
            <a:r>
              <a:rPr lang="en-GB" dirty="0"/>
              <a:t>Confidential – Do not distribute</a:t>
            </a:r>
          </a:p>
        </p:txBody>
      </p:sp>
      <p:sp>
        <p:nvSpPr>
          <p:cNvPr id="33" name="Slide Number Placeholder 16">
            <a:extLst>
              <a:ext uri="{FF2B5EF4-FFF2-40B4-BE49-F238E27FC236}">
                <a16:creationId xmlns:a16="http://schemas.microsoft.com/office/drawing/2014/main" id="{32A273F5-1395-4C02-A8B8-59C0BF5B0907}"/>
              </a:ext>
            </a:extLst>
          </p:cNvPr>
          <p:cNvSpPr>
            <a:spLocks noGrp="1"/>
          </p:cNvSpPr>
          <p:nvPr>
            <p:ph type="sldNum" sz="quarter" idx="4"/>
          </p:nvPr>
        </p:nvSpPr>
        <p:spPr>
          <a:xfrm>
            <a:off x="666750" y="6311095"/>
            <a:ext cx="476251" cy="325456"/>
          </a:xfrm>
          <a:prstGeom prst="rect">
            <a:avLst/>
          </a:prstGeom>
          <a:noFill/>
          <a:ln w="6350">
            <a:noFill/>
          </a:ln>
          <a:effectLst/>
        </p:spPr>
        <p:txBody>
          <a:bodyPr wrap="square" lIns="0" tIns="72000" rIns="0" bIns="72000" anchor="ctr">
            <a:spAutoFit/>
          </a:bodyPr>
          <a:lstStyle>
            <a:lvl1pPr algn="l">
              <a:lnSpc>
                <a:spcPct val="90000"/>
              </a:lnSpc>
              <a:defRPr sz="1300" b="0">
                <a:solidFill>
                  <a:schemeClr val="bg2">
                    <a:lumMod val="75000"/>
                  </a:schemeClr>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dirty="0"/>
          </a:p>
        </p:txBody>
      </p:sp>
      <p:sp>
        <p:nvSpPr>
          <p:cNvPr id="34" name="-- FRAME CORNERS --">
            <a:extLst>
              <a:ext uri="{FF2B5EF4-FFF2-40B4-BE49-F238E27FC236}">
                <a16:creationId xmlns:a16="http://schemas.microsoft.com/office/drawing/2014/main" id="{91270611-95C5-44E1-A80D-BE4ACC678C58}"/>
              </a:ext>
            </a:extLst>
          </p:cNvPr>
          <p:cNvSpPr/>
          <p:nvPr userDrawn="1"/>
        </p:nvSpPr>
        <p:spPr>
          <a:xfrm>
            <a:off x="0" y="0"/>
            <a:ext cx="12192000" cy="6858000"/>
          </a:xfrm>
          <a:custGeom>
            <a:avLst/>
            <a:gdLst>
              <a:gd name="connsiteX0" fmla="*/ 12192000 w 12192000"/>
              <a:gd name="connsiteY0" fmla="*/ 6669542 h 6858000"/>
              <a:gd name="connsiteX1" fmla="*/ 12192000 w 12192000"/>
              <a:gd name="connsiteY1" fmla="*/ 6858000 h 6858000"/>
              <a:gd name="connsiteX2" fmla="*/ 12003542 w 12192000"/>
              <a:gd name="connsiteY2" fmla="*/ 6858000 h 6858000"/>
              <a:gd name="connsiteX3" fmla="*/ 12192000 w 12192000"/>
              <a:gd name="connsiteY3" fmla="*/ 6669542 h 6858000"/>
              <a:gd name="connsiteX4" fmla="*/ 0 w 12192000"/>
              <a:gd name="connsiteY4" fmla="*/ 6669542 h 6858000"/>
              <a:gd name="connsiteX5" fmla="*/ 188458 w 12192000"/>
              <a:gd name="connsiteY5" fmla="*/ 6858000 h 6858000"/>
              <a:gd name="connsiteX6" fmla="*/ 0 w 12192000"/>
              <a:gd name="connsiteY6" fmla="*/ 6858000 h 6858000"/>
              <a:gd name="connsiteX7" fmla="*/ 12003542 w 12192000"/>
              <a:gd name="connsiteY7" fmla="*/ 0 h 6858000"/>
              <a:gd name="connsiteX8" fmla="*/ 12192000 w 12192000"/>
              <a:gd name="connsiteY8" fmla="*/ 0 h 6858000"/>
              <a:gd name="connsiteX9" fmla="*/ 12192000 w 12192000"/>
              <a:gd name="connsiteY9" fmla="*/ 188458 h 6858000"/>
              <a:gd name="connsiteX10" fmla="*/ 12003542 w 12192000"/>
              <a:gd name="connsiteY10" fmla="*/ 0 h 6858000"/>
              <a:gd name="connsiteX11" fmla="*/ 0 w 12192000"/>
              <a:gd name="connsiteY11" fmla="*/ 0 h 6858000"/>
              <a:gd name="connsiteX12" fmla="*/ 188458 w 12192000"/>
              <a:gd name="connsiteY12" fmla="*/ 0 h 6858000"/>
              <a:gd name="connsiteX13" fmla="*/ 0 w 12192000"/>
              <a:gd name="connsiteY13" fmla="*/ 188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669542"/>
                </a:moveTo>
                <a:lnTo>
                  <a:pt x="12192000" y="6858000"/>
                </a:lnTo>
                <a:lnTo>
                  <a:pt x="12003542" y="6858000"/>
                </a:lnTo>
                <a:cubicBezTo>
                  <a:pt x="12107624" y="6858000"/>
                  <a:pt x="12192000" y="6773624"/>
                  <a:pt x="12192000" y="6669542"/>
                </a:cubicBezTo>
                <a:close/>
                <a:moveTo>
                  <a:pt x="0" y="6669542"/>
                </a:moveTo>
                <a:cubicBezTo>
                  <a:pt x="0" y="6773624"/>
                  <a:pt x="84376" y="6858000"/>
                  <a:pt x="188458" y="6858000"/>
                </a:cubicBezTo>
                <a:lnTo>
                  <a:pt x="0" y="6858000"/>
                </a:lnTo>
                <a:close/>
                <a:moveTo>
                  <a:pt x="12003542" y="0"/>
                </a:moveTo>
                <a:lnTo>
                  <a:pt x="12192000" y="0"/>
                </a:lnTo>
                <a:lnTo>
                  <a:pt x="12192000" y="188458"/>
                </a:lnTo>
                <a:cubicBezTo>
                  <a:pt x="12192000" y="84376"/>
                  <a:pt x="12107624" y="0"/>
                  <a:pt x="12003542" y="0"/>
                </a:cubicBezTo>
                <a:close/>
                <a:moveTo>
                  <a:pt x="0" y="0"/>
                </a:moveTo>
                <a:lnTo>
                  <a:pt x="188458" y="0"/>
                </a:lnTo>
                <a:cubicBezTo>
                  <a:pt x="84376" y="0"/>
                  <a:pt x="0" y="84376"/>
                  <a:pt x="0" y="188458"/>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66567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20" name="Content Placeholder 5">
            <a:extLst>
              <a:ext uri="{FF2B5EF4-FFF2-40B4-BE49-F238E27FC236}">
                <a16:creationId xmlns:a16="http://schemas.microsoft.com/office/drawing/2014/main" id="{ED4385EE-5073-4A3D-B6F8-3C8F6C236BE3}"/>
              </a:ext>
            </a:extLst>
          </p:cNvPr>
          <p:cNvSpPr>
            <a:spLocks noGrp="1"/>
          </p:cNvSpPr>
          <p:nvPr>
            <p:ph sz="quarter" idx="16" hasCustomPrompt="1"/>
          </p:nvPr>
        </p:nvSpPr>
        <p:spPr>
          <a:xfrm>
            <a:off x="4271957" y="5430240"/>
            <a:ext cx="1381124" cy="664310"/>
          </a:xfrm>
        </p:spPr>
        <p:txBody>
          <a:bodyPr anchor="ctr"/>
          <a:lstStyle>
            <a:lvl1pPr algn="ctr">
              <a:defRPr sz="800"/>
            </a:lvl1pPr>
          </a:lstStyle>
          <a:p>
            <a:pPr lvl="0"/>
            <a:r>
              <a:rPr lang="en-US"/>
              <a:t>Partner / funder logo</a:t>
            </a:r>
            <a:endParaRPr lang="en-GB"/>
          </a:p>
        </p:txBody>
      </p:sp>
      <p:sp>
        <p:nvSpPr>
          <p:cNvPr id="6" name="Content Placeholder 5">
            <a:extLst>
              <a:ext uri="{FF2B5EF4-FFF2-40B4-BE49-F238E27FC236}">
                <a16:creationId xmlns:a16="http://schemas.microsoft.com/office/drawing/2014/main" id="{DE339F1E-AED1-4325-AEEA-45F05B20D7F1}"/>
              </a:ext>
            </a:extLst>
          </p:cNvPr>
          <p:cNvSpPr>
            <a:spLocks noGrp="1"/>
          </p:cNvSpPr>
          <p:nvPr>
            <p:ph sz="quarter" idx="15" hasCustomPrompt="1"/>
          </p:nvPr>
        </p:nvSpPr>
        <p:spPr>
          <a:xfrm>
            <a:off x="2571750" y="5430240"/>
            <a:ext cx="1381124" cy="664310"/>
          </a:xfrm>
        </p:spPr>
        <p:txBody>
          <a:bodyPr anchor="ctr"/>
          <a:lstStyle>
            <a:lvl1pPr algn="ctr">
              <a:defRPr sz="800"/>
            </a:lvl1pPr>
          </a:lstStyle>
          <a:p>
            <a:pPr lvl="0"/>
            <a:r>
              <a:rPr lang="en-US"/>
              <a:t>Partner / funder logo</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763582" y="6361253"/>
            <a:ext cx="2984502" cy="97562"/>
          </a:xfrm>
          <a:prstGeom prst="rect">
            <a:avLst/>
          </a:prstGeom>
        </p:spPr>
        <p:txBody>
          <a:bodyPr wrap="none" lIns="0" tIns="0" rIns="0" bIns="0" anchor="ctr">
            <a:noAutofit/>
          </a:bodyPr>
          <a:lstStyle>
            <a:lvl1pPr algn="l">
              <a:lnSpc>
                <a:spcPct val="90000"/>
              </a:lnSpc>
              <a:defRPr sz="700" b="0">
                <a:solidFill>
                  <a:schemeClr val="tx2"/>
                </a:solidFill>
                <a:latin typeface="+mj-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770942" y="378832"/>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hasCustomPrompt="1"/>
          </p:nvPr>
        </p:nvSpPr>
        <p:spPr>
          <a:xfrm>
            <a:off x="762000" y="2545492"/>
            <a:ext cx="6477000" cy="1074007"/>
          </a:xfrm>
        </p:spPr>
        <p:txBody>
          <a:bodyPr anchor="b"/>
          <a:lstStyle>
            <a:lvl1pPr>
              <a:lnSpc>
                <a:spcPct val="118000"/>
              </a:lnSpc>
              <a:defRPr sz="3000">
                <a:latin typeface="+mj-lt"/>
              </a:defRPr>
            </a:lvl1pPr>
          </a:lstStyle>
          <a:p>
            <a:r>
              <a:rPr lang="en-GB"/>
              <a:t>Presentation title goes here</a:t>
            </a:r>
          </a:p>
        </p:txBody>
      </p:sp>
      <p:sp>
        <p:nvSpPr>
          <p:cNvPr id="7" name="Text Placeholder 6">
            <a:extLst>
              <a:ext uri="{FF2B5EF4-FFF2-40B4-BE49-F238E27FC236}">
                <a16:creationId xmlns:a16="http://schemas.microsoft.com/office/drawing/2014/main" id="{738387E8-F914-4FAF-B2D8-7657B7474DEC}"/>
              </a:ext>
            </a:extLst>
          </p:cNvPr>
          <p:cNvSpPr>
            <a:spLocks noGrp="1"/>
          </p:cNvSpPr>
          <p:nvPr>
            <p:ph type="body" sz="quarter" idx="10" hasCustomPrompt="1"/>
          </p:nvPr>
        </p:nvSpPr>
        <p:spPr>
          <a:xfrm>
            <a:off x="762001" y="3852862"/>
            <a:ext cx="6477000" cy="381000"/>
          </a:xfrm>
        </p:spPr>
        <p:txBody>
          <a:bodyPr/>
          <a:lstStyle>
            <a:lvl1pPr>
              <a:spcBef>
                <a:spcPts val="0"/>
              </a:spcBef>
              <a:defRPr sz="2000" b="1">
                <a:solidFill>
                  <a:schemeClr val="accent1"/>
                </a:solidFill>
              </a:defRPr>
            </a:lvl1pPr>
            <a:lvl2pPr marL="182563" indent="0">
              <a:buNone/>
              <a:defRPr/>
            </a:lvl2pPr>
            <a:lvl5pPr>
              <a:defRPr/>
            </a:lvl5pPr>
          </a:lstStyle>
          <a:p>
            <a:pPr lvl="0"/>
            <a:r>
              <a:rPr lang="en-US"/>
              <a:t>Full Name</a:t>
            </a:r>
          </a:p>
        </p:txBody>
      </p:sp>
      <p:sp>
        <p:nvSpPr>
          <p:cNvPr id="14" name="Text Placeholder 6">
            <a:extLst>
              <a:ext uri="{FF2B5EF4-FFF2-40B4-BE49-F238E27FC236}">
                <a16:creationId xmlns:a16="http://schemas.microsoft.com/office/drawing/2014/main" id="{CED634CF-2B0F-49BC-9573-E74EBBD0F45B}"/>
              </a:ext>
            </a:extLst>
          </p:cNvPr>
          <p:cNvSpPr>
            <a:spLocks noGrp="1"/>
          </p:cNvSpPr>
          <p:nvPr>
            <p:ph type="body" sz="quarter" idx="11" hasCustomPrompt="1"/>
          </p:nvPr>
        </p:nvSpPr>
        <p:spPr>
          <a:xfrm>
            <a:off x="762001" y="4267202"/>
            <a:ext cx="6477000" cy="233363"/>
          </a:xfrm>
        </p:spPr>
        <p:txBody>
          <a:bodyPr/>
          <a:lstStyle>
            <a:lvl1pPr>
              <a:spcBef>
                <a:spcPts val="0"/>
              </a:spcBef>
              <a:defRPr sz="1250" b="0">
                <a:solidFill>
                  <a:schemeClr val="tx2"/>
                </a:solidFill>
              </a:defRPr>
            </a:lvl1pPr>
            <a:lvl2pPr marL="182563" indent="0">
              <a:buNone/>
              <a:defRPr/>
            </a:lvl2pPr>
            <a:lvl5pPr>
              <a:defRPr/>
            </a:lvl5pPr>
          </a:lstStyle>
          <a:p>
            <a:pPr lvl="0"/>
            <a:r>
              <a:rPr lang="en-US"/>
              <a:t>Job Title</a:t>
            </a:r>
          </a:p>
        </p:txBody>
      </p:sp>
      <p:sp>
        <p:nvSpPr>
          <p:cNvPr id="8" name="TextBox 7">
            <a:extLst>
              <a:ext uri="{FF2B5EF4-FFF2-40B4-BE49-F238E27FC236}">
                <a16:creationId xmlns:a16="http://schemas.microsoft.com/office/drawing/2014/main" id="{BC1CBCA0-0A2A-497A-82CF-7E6A736C5695}"/>
              </a:ext>
            </a:extLst>
          </p:cNvPr>
          <p:cNvSpPr txBox="1"/>
          <p:nvPr/>
        </p:nvSpPr>
        <p:spPr>
          <a:xfrm>
            <a:off x="763583" y="6520638"/>
            <a:ext cx="3556001" cy="95250"/>
          </a:xfrm>
          <a:prstGeom prst="rect">
            <a:avLst/>
          </a:prstGeom>
          <a:noFill/>
        </p:spPr>
        <p:txBody>
          <a:bodyPr wrap="square" lIns="0" tIns="0" rIns="0" bIns="0" rtlCol="0">
            <a:noAutofit/>
          </a:bodyPr>
          <a:lstStyle/>
          <a:p>
            <a:r>
              <a:rPr lang="en-GB" sz="650">
                <a:solidFill>
                  <a:schemeClr val="tx2"/>
                </a:solidFill>
              </a:rPr>
              <a:t>Copyright © 2021 Centre for Process Innovation Limited trading as CPI. All rights reserved.</a:t>
            </a:r>
          </a:p>
        </p:txBody>
      </p:sp>
      <p:pic>
        <p:nvPicPr>
          <p:cNvPr id="16" name="Graphic 15">
            <a:extLst>
              <a:ext uri="{FF2B5EF4-FFF2-40B4-BE49-F238E27FC236}">
                <a16:creationId xmlns:a16="http://schemas.microsoft.com/office/drawing/2014/main" id="{6BA13724-0655-4CD9-8AAD-B3B46DE1392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6758" y="5428792"/>
            <a:ext cx="1476376" cy="667208"/>
          </a:xfrm>
          <a:prstGeom prst="rect">
            <a:avLst/>
          </a:prstGeom>
        </p:spPr>
      </p:pic>
      <p:sp>
        <p:nvSpPr>
          <p:cNvPr id="17" name="Slide Number Placeholder 21">
            <a:extLst>
              <a:ext uri="{FF2B5EF4-FFF2-40B4-BE49-F238E27FC236}">
                <a16:creationId xmlns:a16="http://schemas.microsoft.com/office/drawing/2014/main" id="{F5466D21-C757-4225-93B9-6A24A860A29D}"/>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15" name="Graphic 14">
            <a:extLst>
              <a:ext uri="{FF2B5EF4-FFF2-40B4-BE49-F238E27FC236}">
                <a16:creationId xmlns:a16="http://schemas.microsoft.com/office/drawing/2014/main" id="{0BF20430-DAB4-48E9-99C3-E10B9EF02BC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76535" y="0"/>
            <a:ext cx="2984500" cy="6858000"/>
          </a:xfrm>
          <a:prstGeom prst="rect">
            <a:avLst/>
          </a:prstGeom>
        </p:spPr>
      </p:pic>
      <p:sp>
        <p:nvSpPr>
          <p:cNvPr id="12" name="Picture Placeholder 11">
            <a:extLst>
              <a:ext uri="{FF2B5EF4-FFF2-40B4-BE49-F238E27FC236}">
                <a16:creationId xmlns:a16="http://schemas.microsoft.com/office/drawing/2014/main" id="{330697A8-799F-4F80-BB1F-136A6488E73E}"/>
              </a:ext>
            </a:extLst>
          </p:cNvPr>
          <p:cNvSpPr>
            <a:spLocks noGrp="1"/>
          </p:cNvSpPr>
          <p:nvPr>
            <p:ph type="pic" sz="quarter" idx="12"/>
          </p:nvPr>
        </p:nvSpPr>
        <p:spPr>
          <a:xfrm>
            <a:off x="8127998" y="-1"/>
            <a:ext cx="4064002" cy="6857999"/>
          </a:xfrm>
          <a:noFill/>
        </p:spPr>
        <p:txBody>
          <a:bodyPr anchor="ctr"/>
          <a:lstStyle>
            <a:lvl1pPr algn="ctr">
              <a:spcBef>
                <a:spcPts val="0"/>
              </a:spcBef>
              <a:defRPr sz="1250">
                <a:solidFill>
                  <a:schemeClr val="tx2"/>
                </a:solidFill>
              </a:defRPr>
            </a:lvl1pPr>
          </a:lstStyle>
          <a:p>
            <a:r>
              <a:rPr lang="en-US"/>
              <a:t>Click icon to add picture</a:t>
            </a:r>
            <a:endParaRPr lang="en-GB"/>
          </a:p>
        </p:txBody>
      </p:sp>
    </p:spTree>
    <p:extLst>
      <p:ext uri="{BB962C8B-B14F-4D97-AF65-F5344CB8AC3E}">
        <p14:creationId xmlns:p14="http://schemas.microsoft.com/office/powerpoint/2010/main" val="861935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s / Summary">
    <p:bg>
      <p:bgPr>
        <a:solidFill>
          <a:schemeClr val="bg1"/>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03795" y="6131141"/>
            <a:ext cx="631602" cy="465439"/>
          </a:xfrm>
          <a:prstGeom prst="rect">
            <a:avLst/>
          </a:prstGeom>
        </p:spPr>
      </p:pic>
      <p:pic>
        <p:nvPicPr>
          <p:cNvPr id="3" name="Graphic 2">
            <a:extLst>
              <a:ext uri="{FF2B5EF4-FFF2-40B4-BE49-F238E27FC236}">
                <a16:creationId xmlns:a16="http://schemas.microsoft.com/office/drawing/2014/main" id="{A647AB12-E4B4-42D2-8F90-868724254F3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2000" y="1"/>
            <a:ext cx="3238500" cy="2313214"/>
          </a:xfrm>
          <a:prstGeom prst="rect">
            <a:avLst/>
          </a:prstGeom>
        </p:spPr>
      </p:pic>
      <p:pic>
        <p:nvPicPr>
          <p:cNvPr id="7" name="Graphic 6">
            <a:extLst>
              <a:ext uri="{FF2B5EF4-FFF2-40B4-BE49-F238E27FC236}">
                <a16:creationId xmlns:a16="http://schemas.microsoft.com/office/drawing/2014/main" id="{60CAAD70-0785-4832-B20A-EC9EF0F0BE2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0" y="5167312"/>
            <a:ext cx="2573603" cy="169068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1047750" y="1333500"/>
            <a:ext cx="10079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1CD418F0-545B-455A-ACCC-16D01445E5D9}"/>
              </a:ext>
            </a:extLst>
          </p:cNvPr>
          <p:cNvSpPr>
            <a:spLocks noGrp="1"/>
          </p:cNvSpPr>
          <p:nvPr>
            <p:ph type="body" sz="quarter" idx="10" hasCustomPrompt="1"/>
          </p:nvPr>
        </p:nvSpPr>
        <p:spPr>
          <a:xfrm>
            <a:off x="1047750" y="2085974"/>
            <a:ext cx="4667250" cy="3248026"/>
          </a:xfrm>
        </p:spPr>
        <p:txBody>
          <a:bodyPr/>
          <a:lstStyle>
            <a:lvl1pPr>
              <a:lnSpc>
                <a:spcPct val="122000"/>
              </a:lnSpc>
              <a:spcBef>
                <a:spcPts val="1800"/>
              </a:spcBef>
              <a:defRPr sz="2000" b="1">
                <a:solidFill>
                  <a:schemeClr val="bg2"/>
                </a:solidFill>
              </a:defRPr>
            </a:lvl1pPr>
            <a:lvl2pPr marL="182563" indent="0">
              <a:lnSpc>
                <a:spcPct val="113000"/>
              </a:lnSpc>
              <a:spcBef>
                <a:spcPts val="0"/>
              </a:spcBef>
              <a:buFontTx/>
              <a:buNone/>
              <a:defRPr sz="1600" i="1">
                <a:solidFill>
                  <a:schemeClr val="tx1">
                    <a:lumMod val="10000"/>
                    <a:lumOff val="90000"/>
                  </a:schemeClr>
                </a:solidFill>
              </a:defRPr>
            </a:lvl2pPr>
            <a:lvl3pPr marL="541338" indent="0">
              <a:buNone/>
              <a:defRPr sz="1600"/>
            </a:lvl3pPr>
            <a:lvl4pPr>
              <a:defRPr sz="1600"/>
            </a:lvl4pPr>
            <a:lvl5pPr>
              <a:defRPr sz="1600"/>
            </a:lvl5pPr>
          </a:lstStyle>
          <a:p>
            <a:pPr lvl="0"/>
            <a:r>
              <a:rPr lang="en-US"/>
              <a:t>Edit master text styles</a:t>
            </a:r>
          </a:p>
          <a:p>
            <a:pPr lvl="1"/>
            <a:r>
              <a:rPr lang="en-US"/>
              <a:t>Second level</a:t>
            </a:r>
          </a:p>
        </p:txBody>
      </p:sp>
      <p:sp>
        <p:nvSpPr>
          <p:cNvPr id="53" name="Text Placeholder 5">
            <a:extLst>
              <a:ext uri="{FF2B5EF4-FFF2-40B4-BE49-F238E27FC236}">
                <a16:creationId xmlns:a16="http://schemas.microsoft.com/office/drawing/2014/main" id="{A97A7593-BDA7-4E5E-B29F-788583A15E28}"/>
              </a:ext>
            </a:extLst>
          </p:cNvPr>
          <p:cNvSpPr>
            <a:spLocks noGrp="1"/>
          </p:cNvSpPr>
          <p:nvPr>
            <p:ph type="body" sz="quarter" idx="11" hasCustomPrompt="1"/>
          </p:nvPr>
        </p:nvSpPr>
        <p:spPr>
          <a:xfrm>
            <a:off x="6459748" y="2085974"/>
            <a:ext cx="4667250" cy="3248026"/>
          </a:xfrm>
        </p:spPr>
        <p:txBody>
          <a:bodyPr/>
          <a:lstStyle>
            <a:lvl1pPr>
              <a:spcBef>
                <a:spcPts val="1800"/>
              </a:spcBef>
              <a:defRPr sz="2000" b="1">
                <a:solidFill>
                  <a:schemeClr val="bg2"/>
                </a:solidFill>
              </a:defRPr>
            </a:lvl1pPr>
            <a:lvl2pPr marL="182563" indent="0">
              <a:lnSpc>
                <a:spcPct val="113000"/>
              </a:lnSpc>
              <a:spcBef>
                <a:spcPts val="0"/>
              </a:spcBef>
              <a:buFontTx/>
              <a:buNone/>
              <a:defRPr sz="1600" i="1">
                <a:solidFill>
                  <a:schemeClr val="tx1">
                    <a:lumMod val="10000"/>
                    <a:lumOff val="90000"/>
                  </a:schemeClr>
                </a:solidFill>
              </a:defRPr>
            </a:lvl2pPr>
            <a:lvl3pPr marL="541338" indent="0">
              <a:buNone/>
              <a:defRPr sz="1600"/>
            </a:lvl3pPr>
            <a:lvl4pPr>
              <a:defRPr sz="1600"/>
            </a:lvl4pPr>
            <a:lvl5pPr>
              <a:defRPr sz="1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695456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C08166-EBF3-47F2-A48B-A01D7AFB6C9A}"/>
              </a:ext>
            </a:extLst>
          </p:cNvPr>
          <p:cNvSpPr/>
          <p:nvPr/>
        </p:nvSpPr>
        <p:spPr>
          <a:xfrm>
            <a:off x="0" y="0"/>
            <a:ext cx="12192000" cy="6858000"/>
          </a:xfrm>
          <a:prstGeom prst="rect">
            <a:avLst/>
          </a:prstGeom>
          <a:gradFill>
            <a:gsLst>
              <a:gs pos="30000">
                <a:schemeClr val="bg1"/>
              </a:gs>
              <a:gs pos="100000">
                <a:schemeClr val="accent1">
                  <a:alpha val="6000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A161CED-EFD2-48CD-81BB-A791F5DF950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44000" y="4298950"/>
            <a:ext cx="3048000" cy="2559050"/>
          </a:xfrm>
          <a:prstGeom prst="rect">
            <a:avLst/>
          </a:prstGeom>
        </p:spPr>
      </p:pic>
      <p:pic>
        <p:nvPicPr>
          <p:cNvPr id="8" name="Graphic 7">
            <a:extLst>
              <a:ext uri="{FF2B5EF4-FFF2-40B4-BE49-F238E27FC236}">
                <a16:creationId xmlns:a16="http://schemas.microsoft.com/office/drawing/2014/main" id="{1C50C651-0B70-4C39-923D-9387AF8C24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0750" y="0"/>
            <a:ext cx="3651250" cy="1714500"/>
          </a:xfrm>
          <a:prstGeom prst="rect">
            <a:avLst/>
          </a:prstGeom>
        </p:spPr>
      </p:pic>
      <p:sp>
        <p:nvSpPr>
          <p:cNvPr id="2" name="Title 1">
            <a:extLst>
              <a:ext uri="{FF2B5EF4-FFF2-40B4-BE49-F238E27FC236}">
                <a16:creationId xmlns:a16="http://schemas.microsoft.com/office/drawing/2014/main" id="{A97AED01-A58B-425D-8FCE-B53B4BEE7459}"/>
              </a:ext>
            </a:extLst>
          </p:cNvPr>
          <p:cNvSpPr>
            <a:spLocks noGrp="1"/>
          </p:cNvSpPr>
          <p:nvPr>
            <p:ph type="title"/>
          </p:nvPr>
        </p:nvSpPr>
        <p:spPr>
          <a:xfrm>
            <a:off x="1047750" y="2571749"/>
            <a:ext cx="5048250" cy="1524001"/>
          </a:xfrm>
        </p:spPr>
        <p:txBody>
          <a:bodyPr anchor="ctr"/>
          <a:lstStyle>
            <a:lvl1pPr>
              <a:lnSpc>
                <a:spcPct val="118000"/>
              </a:lnSpc>
              <a:defRPr>
                <a:solidFill>
                  <a:schemeClr val="bg2"/>
                </a:solidFill>
              </a:defRPr>
            </a:lvl1pPr>
          </a:lstStyle>
          <a:p>
            <a:r>
              <a:rPr lang="en-US"/>
              <a:t>Click to edit Master title style</a:t>
            </a:r>
            <a:endParaRPr lang="en-GB"/>
          </a:p>
        </p:txBody>
      </p:sp>
      <p:sp>
        <p:nvSpPr>
          <p:cNvPr id="13" name="Picture Placeholder 12">
            <a:extLst>
              <a:ext uri="{FF2B5EF4-FFF2-40B4-BE49-F238E27FC236}">
                <a16:creationId xmlns:a16="http://schemas.microsoft.com/office/drawing/2014/main" id="{4A2F14EC-429B-4E5A-A688-975F8AB1F86B}"/>
              </a:ext>
            </a:extLst>
          </p:cNvPr>
          <p:cNvSpPr>
            <a:spLocks noGrp="1"/>
          </p:cNvSpPr>
          <p:nvPr>
            <p:ph type="pic" sz="quarter" idx="10"/>
          </p:nvPr>
        </p:nvSpPr>
        <p:spPr>
          <a:xfrm>
            <a:off x="6953250" y="1524000"/>
            <a:ext cx="3810000" cy="3810000"/>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14" name="Date Placeholder 1">
            <a:extLst>
              <a:ext uri="{FF2B5EF4-FFF2-40B4-BE49-F238E27FC236}">
                <a16:creationId xmlns:a16="http://schemas.microsoft.com/office/drawing/2014/main" id="{44480FCA-0908-4D4A-A99C-2D713D78352C}"/>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5" name="Footer Placeholder 20">
            <a:extLst>
              <a:ext uri="{FF2B5EF4-FFF2-40B4-BE49-F238E27FC236}">
                <a16:creationId xmlns:a16="http://schemas.microsoft.com/office/drawing/2014/main" id="{10F79B51-B39E-4F65-B7BD-873CF357384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6" name="Slide Number Placeholder 21">
            <a:extLst>
              <a:ext uri="{FF2B5EF4-FFF2-40B4-BE49-F238E27FC236}">
                <a16:creationId xmlns:a16="http://schemas.microsoft.com/office/drawing/2014/main" id="{0F66B736-53BC-4B43-9884-D87A6BB2CAB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17" name="Graphic 16">
            <a:extLst>
              <a:ext uri="{FF2B5EF4-FFF2-40B4-BE49-F238E27FC236}">
                <a16:creationId xmlns:a16="http://schemas.microsoft.com/office/drawing/2014/main" id="{3C73452B-6EB9-4D9E-A42C-C69734C825D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10103896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bg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E5C0D063-D702-44DA-9865-384B3EA9F31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93A6C9D2-E1AF-4939-A3EC-C2636EA225EE}"/>
              </a:ext>
            </a:extLst>
          </p:cNvPr>
          <p:cNvSpPr/>
          <p:nvPr/>
        </p:nvSpPr>
        <p:spPr>
          <a:xfrm>
            <a:off x="0" y="1"/>
            <a:ext cx="81279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A5BC58E4-62F8-4A7A-BA17-DA4E765CE69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495" y="5715000"/>
            <a:ext cx="1333906" cy="383858"/>
          </a:xfrm>
          <a:prstGeom prst="rect">
            <a:avLst/>
          </a:prstGeom>
        </p:spPr>
      </p:pic>
      <p:sp>
        <p:nvSpPr>
          <p:cNvPr id="34" name="Picture Placeholder 33">
            <a:extLst>
              <a:ext uri="{FF2B5EF4-FFF2-40B4-BE49-F238E27FC236}">
                <a16:creationId xmlns:a16="http://schemas.microsoft.com/office/drawing/2014/main" id="{4F2A4A8D-9E72-4C08-AD51-4E42A72DACEE}"/>
              </a:ext>
            </a:extLst>
          </p:cNvPr>
          <p:cNvSpPr>
            <a:spLocks noGrp="1"/>
          </p:cNvSpPr>
          <p:nvPr>
            <p:ph type="pic" sz="quarter" idx="15" hasCustomPrompt="1"/>
          </p:nvPr>
        </p:nvSpPr>
        <p:spPr>
          <a:xfrm>
            <a:off x="889000" y="4321175"/>
            <a:ext cx="631826" cy="631826"/>
          </a:xfrm>
          <a:custGeom>
            <a:avLst/>
            <a:gdLst>
              <a:gd name="connsiteX0" fmla="*/ 315913 w 631826"/>
              <a:gd name="connsiteY0" fmla="*/ 0 h 631826"/>
              <a:gd name="connsiteX1" fmla="*/ 631826 w 631826"/>
              <a:gd name="connsiteY1" fmla="*/ 315913 h 631826"/>
              <a:gd name="connsiteX2" fmla="*/ 315913 w 631826"/>
              <a:gd name="connsiteY2" fmla="*/ 631826 h 631826"/>
              <a:gd name="connsiteX3" fmla="*/ 0 w 631826"/>
              <a:gd name="connsiteY3" fmla="*/ 315913 h 631826"/>
              <a:gd name="connsiteX4" fmla="*/ 315913 w 631826"/>
              <a:gd name="connsiteY4" fmla="*/ 0 h 63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26" h="631826">
                <a:moveTo>
                  <a:pt x="315913" y="0"/>
                </a:moveTo>
                <a:cubicBezTo>
                  <a:pt x="490387" y="0"/>
                  <a:pt x="631826" y="141439"/>
                  <a:pt x="631826" y="315913"/>
                </a:cubicBezTo>
                <a:cubicBezTo>
                  <a:pt x="631826" y="490387"/>
                  <a:pt x="490387" y="631826"/>
                  <a:pt x="315913" y="631826"/>
                </a:cubicBezTo>
                <a:cubicBezTo>
                  <a:pt x="141439" y="631826"/>
                  <a:pt x="0" y="490387"/>
                  <a:pt x="0" y="315913"/>
                </a:cubicBezTo>
                <a:cubicBezTo>
                  <a:pt x="0" y="141439"/>
                  <a:pt x="141439" y="0"/>
                  <a:pt x="315913" y="0"/>
                </a:cubicBezTo>
                <a:close/>
              </a:path>
            </a:pathLst>
          </a:custGeom>
          <a:solidFill>
            <a:schemeClr val="bg2">
              <a:lumMod val="75000"/>
            </a:schemeClr>
          </a:solidFill>
        </p:spPr>
        <p:txBody>
          <a:bodyPr wrap="square" anchor="ctr">
            <a:noAutofit/>
          </a:bodyPr>
          <a:lstStyle>
            <a:lvl1pPr algn="ctr">
              <a:spcBef>
                <a:spcPts val="0"/>
              </a:spcBef>
              <a:defRPr sz="700"/>
            </a:lvl1pPr>
          </a:lstStyle>
          <a:p>
            <a:r>
              <a:rPr lang="en-GB"/>
              <a:t>Profile Picture</a:t>
            </a: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hasCustomPrompt="1"/>
          </p:nvPr>
        </p:nvSpPr>
        <p:spPr>
          <a:xfrm>
            <a:off x="885825" y="5143500"/>
            <a:ext cx="3714750" cy="190500"/>
          </a:xfrm>
          <a:solidFill>
            <a:schemeClr val="bg2"/>
          </a:solidFill>
        </p:spPr>
        <p:txBody>
          <a:bodyPr anchor="ctr"/>
          <a:lstStyle>
            <a:lvl1pPr>
              <a:lnSpc>
                <a:spcPct val="122000"/>
              </a:lnSpc>
              <a:spcBef>
                <a:spcPts val="0"/>
              </a:spcBef>
              <a:defRPr sz="1250" b="1">
                <a:solidFill>
                  <a:schemeClr val="bg1"/>
                </a:solidFill>
                <a:latin typeface="+mj-lt"/>
              </a:defRPr>
            </a:lvl1pPr>
            <a:lvl2pPr marL="182563" indent="0">
              <a:buNone/>
              <a:defRPr/>
            </a:lvl2pPr>
          </a:lstStyle>
          <a:p>
            <a:pPr lvl="0"/>
            <a:r>
              <a:rPr lang="en-US"/>
              <a:t>Full Name</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lumMod val="95000"/>
            </a:schemeClr>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9"/>
          </a:xfrm>
          <a:prstGeom prst="rect">
            <a:avLst/>
          </a:prstGeom>
        </p:spPr>
      </p:pic>
      <p:sp>
        <p:nvSpPr>
          <p:cNvPr id="27" name="Text Placeholder 5">
            <a:extLst>
              <a:ext uri="{FF2B5EF4-FFF2-40B4-BE49-F238E27FC236}">
                <a16:creationId xmlns:a16="http://schemas.microsoft.com/office/drawing/2014/main" id="{C292E91F-CC38-457F-B2CE-9B380B981AF5}"/>
              </a:ext>
            </a:extLst>
          </p:cNvPr>
          <p:cNvSpPr>
            <a:spLocks noGrp="1"/>
          </p:cNvSpPr>
          <p:nvPr>
            <p:ph type="body" sz="quarter" idx="12" hasCustomPrompt="1"/>
          </p:nvPr>
        </p:nvSpPr>
        <p:spPr>
          <a:xfrm>
            <a:off x="885825" y="5345112"/>
            <a:ext cx="3714750" cy="190500"/>
          </a:xfrm>
          <a:solidFill>
            <a:schemeClr val="bg2"/>
          </a:solidFill>
        </p:spPr>
        <p:txBody>
          <a:bodyPr anchor="ctr"/>
          <a:lstStyle>
            <a:lvl1pPr>
              <a:lnSpc>
                <a:spcPct val="122000"/>
              </a:lnSpc>
              <a:spcBef>
                <a:spcPts val="0"/>
              </a:spcBef>
              <a:defRPr sz="1130" b="0">
                <a:solidFill>
                  <a:schemeClr val="bg2">
                    <a:lumMod val="50000"/>
                  </a:schemeClr>
                </a:solidFill>
              </a:defRPr>
            </a:lvl1pPr>
            <a:lvl2pPr marL="182563" indent="0">
              <a:buNone/>
              <a:defRPr/>
            </a:lvl2pPr>
          </a:lstStyle>
          <a:p>
            <a:pPr lvl="0"/>
            <a:r>
              <a:rPr lang="en-US"/>
              <a:t>Job Title</a:t>
            </a:r>
          </a:p>
        </p:txBody>
      </p:sp>
      <p:sp>
        <p:nvSpPr>
          <p:cNvPr id="28" name="Text Placeholder 5">
            <a:extLst>
              <a:ext uri="{FF2B5EF4-FFF2-40B4-BE49-F238E27FC236}">
                <a16:creationId xmlns:a16="http://schemas.microsoft.com/office/drawing/2014/main" id="{B23DAA34-912A-4B3F-B060-A9245064514C}"/>
              </a:ext>
            </a:extLst>
          </p:cNvPr>
          <p:cNvSpPr>
            <a:spLocks noGrp="1"/>
          </p:cNvSpPr>
          <p:nvPr>
            <p:ph type="body" sz="quarter" idx="13" hasCustomPrompt="1"/>
          </p:nvPr>
        </p:nvSpPr>
        <p:spPr>
          <a:xfrm>
            <a:off x="885825" y="5667375"/>
            <a:ext cx="3714750" cy="190500"/>
          </a:xfrm>
          <a:solidFill>
            <a:schemeClr val="bg2"/>
          </a:solidFill>
        </p:spPr>
        <p:txBody>
          <a:bodyPr anchor="ctr"/>
          <a:lstStyle>
            <a:lvl1pPr>
              <a:lnSpc>
                <a:spcPct val="122000"/>
              </a:lnSpc>
              <a:spcBef>
                <a:spcPts val="0"/>
              </a:spcBef>
              <a:defRPr sz="1130" b="0">
                <a:solidFill>
                  <a:schemeClr val="tx2"/>
                </a:solidFill>
              </a:defRPr>
            </a:lvl1pPr>
            <a:lvl2pPr marL="182563" indent="0">
              <a:buNone/>
              <a:defRPr/>
            </a:lvl2pPr>
          </a:lstStyle>
          <a:p>
            <a:pPr lvl="0"/>
            <a:r>
              <a:rPr lang="en-US"/>
              <a:t>xxxx.xxxx@uk-cpi.com (Delete textbox for default)</a:t>
            </a:r>
          </a:p>
        </p:txBody>
      </p:sp>
      <p:sp>
        <p:nvSpPr>
          <p:cNvPr id="29" name="Text Placeholder 5">
            <a:extLst>
              <a:ext uri="{FF2B5EF4-FFF2-40B4-BE49-F238E27FC236}">
                <a16:creationId xmlns:a16="http://schemas.microsoft.com/office/drawing/2014/main" id="{CC2E2A25-15D9-4796-A2AA-9ED5DA6876E3}"/>
              </a:ext>
            </a:extLst>
          </p:cNvPr>
          <p:cNvSpPr>
            <a:spLocks noGrp="1"/>
          </p:cNvSpPr>
          <p:nvPr>
            <p:ph type="body" sz="quarter" idx="14" hasCustomPrompt="1"/>
          </p:nvPr>
        </p:nvSpPr>
        <p:spPr>
          <a:xfrm>
            <a:off x="885825" y="5922962"/>
            <a:ext cx="3714750" cy="190500"/>
          </a:xfrm>
          <a:solidFill>
            <a:schemeClr val="bg2"/>
          </a:solidFill>
        </p:spPr>
        <p:txBody>
          <a:bodyPr anchor="ctr"/>
          <a:lstStyle>
            <a:lvl1pPr>
              <a:lnSpc>
                <a:spcPct val="122000"/>
              </a:lnSpc>
              <a:spcBef>
                <a:spcPts val="0"/>
              </a:spcBef>
              <a:defRPr sz="1130" b="0">
                <a:solidFill>
                  <a:schemeClr val="tx2"/>
                </a:solidFill>
              </a:defRPr>
            </a:lvl1pPr>
            <a:lvl2pPr marL="182563" indent="0">
              <a:buNone/>
              <a:defRPr/>
            </a:lvl2pPr>
          </a:lstStyle>
          <a:p>
            <a:pPr lvl="0"/>
            <a:r>
              <a:rPr lang="en-US"/>
              <a:t>+44 (0)XXXX XXX XXXX (Delete textbox for default)</a:t>
            </a:r>
          </a:p>
        </p:txBody>
      </p:sp>
      <p:pic>
        <p:nvPicPr>
          <p:cNvPr id="36" name="Graphic 35">
            <a:extLst>
              <a:ext uri="{FF2B5EF4-FFF2-40B4-BE49-F238E27FC236}">
                <a16:creationId xmlns:a16="http://schemas.microsoft.com/office/drawing/2014/main" id="{FA59ADD9-E876-4B69-B78E-02ED1005F17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288" y="2673644"/>
            <a:ext cx="5988842" cy="1110220"/>
          </a:xfrm>
          <a:prstGeom prst="rect">
            <a:avLst/>
          </a:prstGeom>
        </p:spPr>
      </p:pic>
      <p:pic>
        <p:nvPicPr>
          <p:cNvPr id="3" name="Graphic 2">
            <a:extLst>
              <a:ext uri="{FF2B5EF4-FFF2-40B4-BE49-F238E27FC236}">
                <a16:creationId xmlns:a16="http://schemas.microsoft.com/office/drawing/2014/main" id="{6D308F9A-5366-45A3-9471-53A533891D0B}"/>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16905" y="2793207"/>
            <a:ext cx="2317015" cy="1358089"/>
          </a:xfrm>
          <a:prstGeom prst="rect">
            <a:avLst/>
          </a:prstGeom>
        </p:spPr>
      </p:pic>
    </p:spTree>
    <p:extLst>
      <p:ext uri="{BB962C8B-B14F-4D97-AF65-F5344CB8AC3E}">
        <p14:creationId xmlns:p14="http://schemas.microsoft.com/office/powerpoint/2010/main" val="17678495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Tree>
    <p:extLst>
      <p:ext uri="{BB962C8B-B14F-4D97-AF65-F5344CB8AC3E}">
        <p14:creationId xmlns:p14="http://schemas.microsoft.com/office/powerpoint/2010/main" val="204828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Column with Caption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3"/>
            <a:ext cx="5238751" cy="3340079"/>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2" y="1524003"/>
            <a:ext cx="5238751" cy="3340079"/>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10" name="Text Placeholder 2">
            <a:extLst>
              <a:ext uri="{FF2B5EF4-FFF2-40B4-BE49-F238E27FC236}">
                <a16:creationId xmlns:a16="http://schemas.microsoft.com/office/drawing/2014/main" id="{A62AAE6C-977D-476A-A18E-2B68B4FB0EE4}"/>
              </a:ext>
            </a:extLst>
          </p:cNvPr>
          <p:cNvSpPr>
            <a:spLocks noGrp="1"/>
          </p:cNvSpPr>
          <p:nvPr>
            <p:ph type="body" sz="quarter" idx="17" hasCustomPrompt="1"/>
          </p:nvPr>
        </p:nvSpPr>
        <p:spPr>
          <a:xfrm>
            <a:off x="666751" y="5143502"/>
            <a:ext cx="3429000"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2" name="Text Placeholder 5">
            <a:extLst>
              <a:ext uri="{FF2B5EF4-FFF2-40B4-BE49-F238E27FC236}">
                <a16:creationId xmlns:a16="http://schemas.microsoft.com/office/drawing/2014/main" id="{CB6FACA0-0855-4FF4-9D8F-5E15B1C992C5}"/>
              </a:ext>
            </a:extLst>
          </p:cNvPr>
          <p:cNvSpPr>
            <a:spLocks noGrp="1"/>
          </p:cNvSpPr>
          <p:nvPr>
            <p:ph type="body" sz="quarter" idx="18" hasCustomPrompt="1"/>
          </p:nvPr>
        </p:nvSpPr>
        <p:spPr>
          <a:xfrm>
            <a:off x="666751" y="5077875"/>
            <a:ext cx="1548000" cy="18000"/>
          </a:xfrm>
          <a:solidFill>
            <a:schemeClr val="accent1"/>
          </a:solidFill>
        </p:spPr>
        <p:txBody>
          <a:bodyPr/>
          <a:lstStyle>
            <a:lvl1pPr>
              <a:defRPr sz="133"/>
            </a:lvl1pPr>
          </a:lstStyle>
          <a:p>
            <a:pPr lvl="0"/>
            <a:r>
              <a:rPr lang="en-GB"/>
              <a:t> </a:t>
            </a:r>
          </a:p>
        </p:txBody>
      </p:sp>
      <p:sp>
        <p:nvSpPr>
          <p:cNvPr id="14" name="Text Placeholder 2">
            <a:extLst>
              <a:ext uri="{FF2B5EF4-FFF2-40B4-BE49-F238E27FC236}">
                <a16:creationId xmlns:a16="http://schemas.microsoft.com/office/drawing/2014/main" id="{68D3FD51-6B69-451A-A14E-0BC849D29D31}"/>
              </a:ext>
            </a:extLst>
          </p:cNvPr>
          <p:cNvSpPr>
            <a:spLocks noGrp="1"/>
          </p:cNvSpPr>
          <p:nvPr>
            <p:ph type="body" sz="quarter" idx="19" hasCustomPrompt="1"/>
          </p:nvPr>
        </p:nvSpPr>
        <p:spPr>
          <a:xfrm>
            <a:off x="6286500" y="5143502"/>
            <a:ext cx="3429000"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3BCCE155-1F6C-45D8-B379-A46A82B5A3EC}"/>
              </a:ext>
            </a:extLst>
          </p:cNvPr>
          <p:cNvSpPr>
            <a:spLocks noGrp="1"/>
          </p:cNvSpPr>
          <p:nvPr>
            <p:ph type="body" sz="quarter" idx="20" hasCustomPrompt="1"/>
          </p:nvPr>
        </p:nvSpPr>
        <p:spPr>
          <a:xfrm>
            <a:off x="6286500" y="5077875"/>
            <a:ext cx="1548000" cy="18000"/>
          </a:xfrm>
          <a:solidFill>
            <a:schemeClr val="accent4"/>
          </a:solidFill>
        </p:spPr>
        <p:txBody>
          <a:bodyPr/>
          <a:lstStyle>
            <a:lvl1pPr>
              <a:defRPr sz="133"/>
            </a:lvl1pPr>
          </a:lstStyle>
          <a:p>
            <a:pPr lvl="0"/>
            <a:r>
              <a:rPr lang="en-GB"/>
              <a:t> </a:t>
            </a:r>
          </a:p>
        </p:txBody>
      </p:sp>
    </p:spTree>
    <p:extLst>
      <p:ext uri="{BB962C8B-B14F-4D97-AF65-F5344CB8AC3E}">
        <p14:creationId xmlns:p14="http://schemas.microsoft.com/office/powerpoint/2010/main" val="1568403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Column with Caption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3340079"/>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1524000"/>
            <a:ext cx="5238750" cy="3340079"/>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0" name="Text Placeholder 2">
            <a:extLst>
              <a:ext uri="{FF2B5EF4-FFF2-40B4-BE49-F238E27FC236}">
                <a16:creationId xmlns:a16="http://schemas.microsoft.com/office/drawing/2014/main" id="{A62AAE6C-977D-476A-A18E-2B68B4FB0EE4}"/>
              </a:ext>
            </a:extLst>
          </p:cNvPr>
          <p:cNvSpPr>
            <a:spLocks noGrp="1"/>
          </p:cNvSpPr>
          <p:nvPr>
            <p:ph type="body" sz="quarter" idx="17" hasCustomPrompt="1"/>
          </p:nvPr>
        </p:nvSpPr>
        <p:spPr>
          <a:xfrm>
            <a:off x="666750" y="5143500"/>
            <a:ext cx="342900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2" name="Text Placeholder 5">
            <a:extLst>
              <a:ext uri="{FF2B5EF4-FFF2-40B4-BE49-F238E27FC236}">
                <a16:creationId xmlns:a16="http://schemas.microsoft.com/office/drawing/2014/main" id="{CB6FACA0-0855-4FF4-9D8F-5E15B1C992C5}"/>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4" name="Text Placeholder 2">
            <a:extLst>
              <a:ext uri="{FF2B5EF4-FFF2-40B4-BE49-F238E27FC236}">
                <a16:creationId xmlns:a16="http://schemas.microsoft.com/office/drawing/2014/main" id="{68D3FD51-6B69-451A-A14E-0BC849D29D31}"/>
              </a:ext>
            </a:extLst>
          </p:cNvPr>
          <p:cNvSpPr>
            <a:spLocks noGrp="1"/>
          </p:cNvSpPr>
          <p:nvPr>
            <p:ph type="body" sz="quarter" idx="19" hasCustomPrompt="1"/>
          </p:nvPr>
        </p:nvSpPr>
        <p:spPr>
          <a:xfrm>
            <a:off x="6286500" y="5143500"/>
            <a:ext cx="3429000"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5" name="Text Placeholder 5">
            <a:extLst>
              <a:ext uri="{FF2B5EF4-FFF2-40B4-BE49-F238E27FC236}">
                <a16:creationId xmlns:a16="http://schemas.microsoft.com/office/drawing/2014/main" id="{3BCCE155-1F6C-45D8-B379-A46A82B5A3EC}"/>
              </a:ext>
            </a:extLst>
          </p:cNvPr>
          <p:cNvSpPr>
            <a:spLocks noGrp="1"/>
          </p:cNvSpPr>
          <p:nvPr>
            <p:ph type="body" sz="quarter" idx="20" hasCustomPrompt="1"/>
          </p:nvPr>
        </p:nvSpPr>
        <p:spPr>
          <a:xfrm>
            <a:off x="6286500" y="5077875"/>
            <a:ext cx="1548000" cy="18000"/>
          </a:xfrm>
          <a:solidFill>
            <a:schemeClr val="accent4"/>
          </a:solidFill>
        </p:spPr>
        <p:txBody>
          <a:bodyPr/>
          <a:lstStyle>
            <a:lvl1pPr>
              <a:defRPr sz="100"/>
            </a:lvl1pPr>
          </a:lstStyle>
          <a:p>
            <a:pPr lvl="0"/>
            <a:r>
              <a:rPr lang="en-GB"/>
              <a:t> </a:t>
            </a:r>
          </a:p>
        </p:txBody>
      </p:sp>
    </p:spTree>
    <p:extLst>
      <p:ext uri="{BB962C8B-B14F-4D97-AF65-F5344CB8AC3E}">
        <p14:creationId xmlns:p14="http://schemas.microsoft.com/office/powerpoint/2010/main" val="35778546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Grid Medi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191250" y="152400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0" name="Content Placeholder 12">
            <a:extLst>
              <a:ext uri="{FF2B5EF4-FFF2-40B4-BE49-F238E27FC236}">
                <a16:creationId xmlns:a16="http://schemas.microsoft.com/office/drawing/2014/main" id="{2915265F-997A-4B51-A9DE-58E64464B6ED}"/>
              </a:ext>
            </a:extLst>
          </p:cNvPr>
          <p:cNvSpPr>
            <a:spLocks noGrp="1"/>
          </p:cNvSpPr>
          <p:nvPr>
            <p:ph sz="quarter" idx="15"/>
          </p:nvPr>
        </p:nvSpPr>
        <p:spPr>
          <a:xfrm>
            <a:off x="666750" y="371475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2">
            <a:extLst>
              <a:ext uri="{FF2B5EF4-FFF2-40B4-BE49-F238E27FC236}">
                <a16:creationId xmlns:a16="http://schemas.microsoft.com/office/drawing/2014/main" id="{69745DFD-B988-4CB8-8B80-99F6EB6ED97D}"/>
              </a:ext>
            </a:extLst>
          </p:cNvPr>
          <p:cNvSpPr>
            <a:spLocks noGrp="1"/>
          </p:cNvSpPr>
          <p:nvPr>
            <p:ph sz="quarter" idx="16"/>
          </p:nvPr>
        </p:nvSpPr>
        <p:spPr>
          <a:xfrm>
            <a:off x="6191250" y="3714750"/>
            <a:ext cx="5334000" cy="20002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93005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0" y="1524000"/>
            <a:ext cx="3365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38473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Column with Caption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0" y="1524000"/>
            <a:ext cx="3365500" cy="333375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EE146826-BE49-455F-AFC3-AAB916001917}"/>
              </a:ext>
            </a:extLst>
          </p:cNvPr>
          <p:cNvSpPr>
            <a:spLocks noGrp="1"/>
          </p:cNvSpPr>
          <p:nvPr>
            <p:ph type="body" sz="quarter" idx="17" hasCustomPrompt="1"/>
          </p:nvPr>
        </p:nvSpPr>
        <p:spPr>
          <a:xfrm>
            <a:off x="6667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4" name="Text Placeholder 5">
            <a:extLst>
              <a:ext uri="{FF2B5EF4-FFF2-40B4-BE49-F238E27FC236}">
                <a16:creationId xmlns:a16="http://schemas.microsoft.com/office/drawing/2014/main" id="{63D30A2D-B459-4316-AB6E-B112886AD70B}"/>
              </a:ext>
            </a:extLst>
          </p:cNvPr>
          <p:cNvSpPr>
            <a:spLocks noGrp="1"/>
          </p:cNvSpPr>
          <p:nvPr>
            <p:ph type="body" sz="quarter" idx="18" hasCustomPrompt="1"/>
          </p:nvPr>
        </p:nvSpPr>
        <p:spPr>
          <a:xfrm>
            <a:off x="666750" y="5077875"/>
            <a:ext cx="1548000" cy="18000"/>
          </a:xfrm>
          <a:solidFill>
            <a:schemeClr val="accent1"/>
          </a:solidFill>
        </p:spPr>
        <p:txBody>
          <a:bodyPr/>
          <a:lstStyle>
            <a:lvl1pPr>
              <a:defRPr sz="100"/>
            </a:lvl1pPr>
          </a:lstStyle>
          <a:p>
            <a:pPr lvl="0"/>
            <a:r>
              <a:rPr lang="en-GB"/>
              <a:t> </a:t>
            </a:r>
          </a:p>
        </p:txBody>
      </p:sp>
      <p:sp>
        <p:nvSpPr>
          <p:cNvPr id="16" name="Text Placeholder 2">
            <a:extLst>
              <a:ext uri="{FF2B5EF4-FFF2-40B4-BE49-F238E27FC236}">
                <a16:creationId xmlns:a16="http://schemas.microsoft.com/office/drawing/2014/main" id="{86D4E013-8052-4A17-AB9D-30812301AA53}"/>
              </a:ext>
            </a:extLst>
          </p:cNvPr>
          <p:cNvSpPr>
            <a:spLocks noGrp="1"/>
          </p:cNvSpPr>
          <p:nvPr>
            <p:ph type="body" sz="quarter" idx="19" hasCustomPrompt="1"/>
          </p:nvPr>
        </p:nvSpPr>
        <p:spPr>
          <a:xfrm>
            <a:off x="44132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1" name="Text Placeholder 5">
            <a:extLst>
              <a:ext uri="{FF2B5EF4-FFF2-40B4-BE49-F238E27FC236}">
                <a16:creationId xmlns:a16="http://schemas.microsoft.com/office/drawing/2014/main" id="{DA178A7D-F265-412D-A84F-1CBBA218D8D3}"/>
              </a:ext>
            </a:extLst>
          </p:cNvPr>
          <p:cNvSpPr>
            <a:spLocks noGrp="1"/>
          </p:cNvSpPr>
          <p:nvPr>
            <p:ph type="body" sz="quarter" idx="20" hasCustomPrompt="1"/>
          </p:nvPr>
        </p:nvSpPr>
        <p:spPr>
          <a:xfrm>
            <a:off x="4413250" y="5077875"/>
            <a:ext cx="1548000" cy="18000"/>
          </a:xfrm>
          <a:solidFill>
            <a:schemeClr val="accent4"/>
          </a:solidFill>
        </p:spPr>
        <p:txBody>
          <a:bodyPr/>
          <a:lstStyle>
            <a:lvl1pPr>
              <a:defRPr sz="100"/>
            </a:lvl1pPr>
          </a:lstStyle>
          <a:p>
            <a:pPr lvl="0"/>
            <a:r>
              <a:rPr lang="en-GB"/>
              <a:t> </a:t>
            </a:r>
          </a:p>
        </p:txBody>
      </p:sp>
      <p:sp>
        <p:nvSpPr>
          <p:cNvPr id="22" name="Text Placeholder 2">
            <a:extLst>
              <a:ext uri="{FF2B5EF4-FFF2-40B4-BE49-F238E27FC236}">
                <a16:creationId xmlns:a16="http://schemas.microsoft.com/office/drawing/2014/main" id="{B32B66D0-EE41-4D75-B4EE-B079569B0B9D}"/>
              </a:ext>
            </a:extLst>
          </p:cNvPr>
          <p:cNvSpPr>
            <a:spLocks noGrp="1"/>
          </p:cNvSpPr>
          <p:nvPr>
            <p:ph type="body" sz="quarter" idx="21" hasCustomPrompt="1"/>
          </p:nvPr>
        </p:nvSpPr>
        <p:spPr>
          <a:xfrm>
            <a:off x="8159751" y="5143500"/>
            <a:ext cx="2666999" cy="571500"/>
          </a:xfrm>
          <a:ln>
            <a:noFill/>
          </a:ln>
        </p:spPr>
        <p:txBody>
          <a:bodyPr/>
          <a:lstStyle>
            <a:lvl1pPr marL="0" marR="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63" indent="0">
              <a:buNone/>
              <a:defRPr/>
            </a:lvl2pPr>
          </a:lstStyle>
          <a:p>
            <a:pPr marL="0" marR="0" lvl="0" indent="0" algn="l"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3" name="Text Placeholder 5">
            <a:extLst>
              <a:ext uri="{FF2B5EF4-FFF2-40B4-BE49-F238E27FC236}">
                <a16:creationId xmlns:a16="http://schemas.microsoft.com/office/drawing/2014/main" id="{66CAF431-F349-492C-A146-EA3AB70772E5}"/>
              </a:ext>
            </a:extLst>
          </p:cNvPr>
          <p:cNvSpPr>
            <a:spLocks noGrp="1"/>
          </p:cNvSpPr>
          <p:nvPr>
            <p:ph type="body" sz="quarter" idx="22" hasCustomPrompt="1"/>
          </p:nvPr>
        </p:nvSpPr>
        <p:spPr>
          <a:xfrm>
            <a:off x="8159750" y="5077875"/>
            <a:ext cx="1548000" cy="18000"/>
          </a:xfrm>
          <a:solidFill>
            <a:schemeClr val="accent3"/>
          </a:solidFill>
        </p:spPr>
        <p:txBody>
          <a:bodyPr/>
          <a:lstStyle>
            <a:lvl1pPr>
              <a:defRPr sz="100"/>
            </a:lvl1pPr>
          </a:lstStyle>
          <a:p>
            <a:pPr lvl="0"/>
            <a:r>
              <a:rPr lang="en-GB"/>
              <a:t> </a:t>
            </a:r>
          </a:p>
        </p:txBody>
      </p:sp>
    </p:spTree>
    <p:extLst>
      <p:ext uri="{BB962C8B-B14F-4D97-AF65-F5344CB8AC3E}">
        <p14:creationId xmlns:p14="http://schemas.microsoft.com/office/powerpoint/2010/main" val="129465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Column with Focus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2476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3429000" y="1524000"/>
            <a:ext cx="53340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9048750" y="1524000"/>
            <a:ext cx="247650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14260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orizontal List (Connecte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47FC1F35-A516-4444-A0A9-6D066757B71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941720"/>
            <a:ext cx="12192000" cy="1371600"/>
          </a:xfrm>
          <a:prstGeom prst="rect">
            <a:avLst/>
          </a:prstGeom>
        </p:spPr>
      </p:pic>
      <p:pic>
        <p:nvPicPr>
          <p:cNvPr id="7" name="Graphic 6">
            <a:extLst>
              <a:ext uri="{FF2B5EF4-FFF2-40B4-BE49-F238E27FC236}">
                <a16:creationId xmlns:a16="http://schemas.microsoft.com/office/drawing/2014/main" id="{D392F8B5-69AA-4218-A8D1-EA00C98893C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0225" y="1723877"/>
            <a:ext cx="2140453" cy="1260208"/>
          </a:xfrm>
          <a:prstGeom prst="rect">
            <a:avLst/>
          </a:prstGeom>
        </p:spPr>
      </p:pic>
      <p:pic>
        <p:nvPicPr>
          <p:cNvPr id="11" name="Graphic 10">
            <a:extLst>
              <a:ext uri="{FF2B5EF4-FFF2-40B4-BE49-F238E27FC236}">
                <a16:creationId xmlns:a16="http://schemas.microsoft.com/office/drawing/2014/main" id="{8AC3CDAE-3E39-447D-BED5-04A4D535804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29073" y="2254484"/>
            <a:ext cx="2172115" cy="1247541"/>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1021492"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1021492"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r>
              <a:rPr lang="en-US"/>
              <a:t>Click to edit Master text styles</a:t>
            </a:r>
          </a:p>
        </p:txBody>
      </p:sp>
      <p:sp>
        <p:nvSpPr>
          <p:cNvPr id="20" name="Text Placeholder 5">
            <a:extLst>
              <a:ext uri="{FF2B5EF4-FFF2-40B4-BE49-F238E27FC236}">
                <a16:creationId xmlns:a16="http://schemas.microsoft.com/office/drawing/2014/main" id="{652486ED-3ECE-4A9D-9FCB-FD70D5F4DDE9}"/>
              </a:ext>
            </a:extLst>
          </p:cNvPr>
          <p:cNvSpPr>
            <a:spLocks noGrp="1"/>
          </p:cNvSpPr>
          <p:nvPr>
            <p:ph type="body" sz="quarter" idx="16"/>
          </p:nvPr>
        </p:nvSpPr>
        <p:spPr>
          <a:xfrm>
            <a:off x="4701746"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r>
              <a:rPr lang="en-US"/>
              <a:t>Click to edit Master text styles</a:t>
            </a:r>
          </a:p>
        </p:txBody>
      </p:sp>
      <p:sp>
        <p:nvSpPr>
          <p:cNvPr id="21" name="Text Placeholder 5">
            <a:extLst>
              <a:ext uri="{FF2B5EF4-FFF2-40B4-BE49-F238E27FC236}">
                <a16:creationId xmlns:a16="http://schemas.microsoft.com/office/drawing/2014/main" id="{339B142E-9C8E-4C7F-AD6B-0F22E60C04B3}"/>
              </a:ext>
            </a:extLst>
          </p:cNvPr>
          <p:cNvSpPr>
            <a:spLocks noGrp="1"/>
          </p:cNvSpPr>
          <p:nvPr>
            <p:ph type="body" sz="quarter" idx="17"/>
          </p:nvPr>
        </p:nvSpPr>
        <p:spPr>
          <a:xfrm>
            <a:off x="4701746"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r>
              <a:rPr lang="en-US"/>
              <a:t>Click to edit Master text styles</a:t>
            </a:r>
          </a:p>
        </p:txBody>
      </p:sp>
      <p:sp>
        <p:nvSpPr>
          <p:cNvPr id="23" name="Text Placeholder 5">
            <a:extLst>
              <a:ext uri="{FF2B5EF4-FFF2-40B4-BE49-F238E27FC236}">
                <a16:creationId xmlns:a16="http://schemas.microsoft.com/office/drawing/2014/main" id="{05E4F6D4-719E-4035-A9CE-2FBEA3AE5A36}"/>
              </a:ext>
            </a:extLst>
          </p:cNvPr>
          <p:cNvSpPr>
            <a:spLocks noGrp="1"/>
          </p:cNvSpPr>
          <p:nvPr>
            <p:ph type="body" sz="quarter" idx="19"/>
          </p:nvPr>
        </p:nvSpPr>
        <p:spPr>
          <a:xfrm>
            <a:off x="8382000" y="3720171"/>
            <a:ext cx="2788508" cy="773907"/>
          </a:xfrm>
        </p:spPr>
        <p:txBody>
          <a:bodyPr anchor="b"/>
          <a:lstStyle>
            <a:lvl1pPr algn="ctr">
              <a:lnSpc>
                <a:spcPct val="118000"/>
              </a:lnSpc>
              <a:spcBef>
                <a:spcPts val="0"/>
              </a:spcBef>
              <a:defRPr sz="1900" b="1">
                <a:solidFill>
                  <a:schemeClr val="bg1"/>
                </a:solidFill>
                <a:latin typeface="+mj-lt"/>
              </a:defRPr>
            </a:lvl1pPr>
            <a:lvl2pPr marL="182563" indent="0">
              <a:buNone/>
              <a:defRPr/>
            </a:lvl2pPr>
          </a:lstStyle>
          <a:p>
            <a:pPr lvl="0"/>
            <a:r>
              <a:rPr lang="en-US"/>
              <a:t>Click to edit Master text styles</a:t>
            </a:r>
          </a:p>
        </p:txBody>
      </p:sp>
      <p:sp>
        <p:nvSpPr>
          <p:cNvPr id="24" name="Text Placeholder 5">
            <a:extLst>
              <a:ext uri="{FF2B5EF4-FFF2-40B4-BE49-F238E27FC236}">
                <a16:creationId xmlns:a16="http://schemas.microsoft.com/office/drawing/2014/main" id="{983128ED-F711-4331-880A-042C7B0BD7D7}"/>
              </a:ext>
            </a:extLst>
          </p:cNvPr>
          <p:cNvSpPr>
            <a:spLocks noGrp="1"/>
          </p:cNvSpPr>
          <p:nvPr>
            <p:ph type="body" sz="quarter" idx="20"/>
          </p:nvPr>
        </p:nvSpPr>
        <p:spPr>
          <a:xfrm>
            <a:off x="8382000" y="4643649"/>
            <a:ext cx="2788508" cy="847725"/>
          </a:xfrm>
        </p:spPr>
        <p:txBody>
          <a:bodyPr/>
          <a:lstStyle>
            <a:lvl1pPr algn="ctr">
              <a:lnSpc>
                <a:spcPct val="122000"/>
              </a:lnSpc>
              <a:spcBef>
                <a:spcPts val="1200"/>
              </a:spcBef>
              <a:defRPr sz="1500" b="0">
                <a:solidFill>
                  <a:schemeClr val="tx2"/>
                </a:solidFill>
              </a:defRPr>
            </a:lvl1pPr>
            <a:lvl2pPr marL="182563" indent="0">
              <a:buNone/>
              <a:defRPr/>
            </a:lvl2pPr>
          </a:lstStyle>
          <a:p>
            <a:pPr lvl="0"/>
            <a:r>
              <a:rPr lang="en-US"/>
              <a:t>Click to edit Master text styles</a:t>
            </a:r>
          </a:p>
        </p:txBody>
      </p:sp>
      <p:sp>
        <p:nvSpPr>
          <p:cNvPr id="12" name="Picture Placeholder 15">
            <a:extLst>
              <a:ext uri="{FF2B5EF4-FFF2-40B4-BE49-F238E27FC236}">
                <a16:creationId xmlns:a16="http://schemas.microsoft.com/office/drawing/2014/main" id="{23539A92-6FE7-4788-A7D8-E8821F6C5629}"/>
              </a:ext>
            </a:extLst>
          </p:cNvPr>
          <p:cNvSpPr>
            <a:spLocks noGrp="1"/>
          </p:cNvSpPr>
          <p:nvPr>
            <p:ph type="pic" sz="quarter" idx="14"/>
          </p:nvPr>
        </p:nvSpPr>
        <p:spPr>
          <a:xfrm>
            <a:off x="1508365"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9" name="Picture Placeholder 15">
            <a:extLst>
              <a:ext uri="{FF2B5EF4-FFF2-40B4-BE49-F238E27FC236}">
                <a16:creationId xmlns:a16="http://schemas.microsoft.com/office/drawing/2014/main" id="{FD4B1569-D3F3-4FF5-AF5F-886A1AA2CA13}"/>
              </a:ext>
            </a:extLst>
          </p:cNvPr>
          <p:cNvSpPr>
            <a:spLocks noGrp="1"/>
          </p:cNvSpPr>
          <p:nvPr>
            <p:ph type="pic" sz="quarter" idx="21"/>
          </p:nvPr>
        </p:nvSpPr>
        <p:spPr>
          <a:xfrm>
            <a:off x="5191124"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26" name="Picture Placeholder 15">
            <a:extLst>
              <a:ext uri="{FF2B5EF4-FFF2-40B4-BE49-F238E27FC236}">
                <a16:creationId xmlns:a16="http://schemas.microsoft.com/office/drawing/2014/main" id="{901EC793-CEDE-49CB-B63A-7CB37A28E469}"/>
              </a:ext>
            </a:extLst>
          </p:cNvPr>
          <p:cNvSpPr>
            <a:spLocks noGrp="1"/>
          </p:cNvSpPr>
          <p:nvPr>
            <p:ph type="pic" sz="quarter" idx="22"/>
          </p:nvPr>
        </p:nvSpPr>
        <p:spPr>
          <a:xfrm>
            <a:off x="8871379" y="1760850"/>
            <a:ext cx="1809750" cy="18097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4" name="Title 3">
            <a:extLst>
              <a:ext uri="{FF2B5EF4-FFF2-40B4-BE49-F238E27FC236}">
                <a16:creationId xmlns:a16="http://schemas.microsoft.com/office/drawing/2014/main" id="{0B8EEDD6-03F3-4801-A6AE-0AFAE69F0F64}"/>
              </a:ext>
            </a:extLst>
          </p:cNvPr>
          <p:cNvSpPr>
            <a:spLocks noGrp="1"/>
          </p:cNvSpPr>
          <p:nvPr>
            <p:ph type="title"/>
          </p:nvPr>
        </p:nvSpPr>
        <p:spPr/>
        <p:txBody>
          <a:bodyPr/>
          <a:lstStyle/>
          <a:p>
            <a:r>
              <a:rPr lang="en-US"/>
              <a:t>Click to edit Master title style</a:t>
            </a:r>
            <a:endParaRPr lang="en-GB"/>
          </a:p>
        </p:txBody>
      </p:sp>
      <p:sp>
        <p:nvSpPr>
          <p:cNvPr id="28" name="Picture Placeholder 15">
            <a:extLst>
              <a:ext uri="{FF2B5EF4-FFF2-40B4-BE49-F238E27FC236}">
                <a16:creationId xmlns:a16="http://schemas.microsoft.com/office/drawing/2014/main" id="{A2680D76-2EC4-41F2-AF33-6AEC12E6E1EE}"/>
              </a:ext>
            </a:extLst>
          </p:cNvPr>
          <p:cNvSpPr>
            <a:spLocks noGrp="1"/>
          </p:cNvSpPr>
          <p:nvPr>
            <p:ph type="pic" sz="quarter" idx="23"/>
          </p:nvPr>
        </p:nvSpPr>
        <p:spPr>
          <a:xfrm>
            <a:off x="4038768" y="2446818"/>
            <a:ext cx="437982" cy="437982"/>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r>
              <a:rPr lang="en-US"/>
              <a:t>Click icon to add picture</a:t>
            </a:r>
            <a:endParaRPr lang="en-GB"/>
          </a:p>
        </p:txBody>
      </p:sp>
      <p:sp>
        <p:nvSpPr>
          <p:cNvPr id="29" name="Picture Placeholder 15">
            <a:extLst>
              <a:ext uri="{FF2B5EF4-FFF2-40B4-BE49-F238E27FC236}">
                <a16:creationId xmlns:a16="http://schemas.microsoft.com/office/drawing/2014/main" id="{4C8FA229-AF13-4F45-ADA4-058732A569FC}"/>
              </a:ext>
            </a:extLst>
          </p:cNvPr>
          <p:cNvSpPr>
            <a:spLocks noGrp="1"/>
          </p:cNvSpPr>
          <p:nvPr>
            <p:ph type="pic" sz="quarter" idx="24"/>
          </p:nvPr>
        </p:nvSpPr>
        <p:spPr>
          <a:xfrm>
            <a:off x="7715248" y="2446818"/>
            <a:ext cx="437982" cy="437982"/>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noFill/>
        </p:spPr>
        <p:txBody>
          <a:bodyPr wrap="square" anchor="ctr">
            <a:noAutofit/>
          </a:bodyPr>
          <a:lstStyle>
            <a:lvl1pPr algn="ctr">
              <a:spcBef>
                <a:spcPts val="0"/>
              </a:spcBef>
              <a:defRPr sz="7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2850551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oizontal List (Serpenti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B8CF56-CFB5-4C89-8330-3FC30BF4FA94}"/>
              </a:ext>
            </a:extLst>
          </p:cNvPr>
          <p:cNvSpPr>
            <a:spLocks noGrp="1"/>
          </p:cNvSpPr>
          <p:nvPr>
            <p:ph type="pic" sz="quarter" idx="14"/>
          </p:nvPr>
        </p:nvSpPr>
        <p:spPr>
          <a:xfrm>
            <a:off x="1475405" y="1523999"/>
            <a:ext cx="9239250" cy="4412457"/>
          </a:xfrm>
          <a:blipFill>
            <a:blip r:embed="rId4">
              <a:extLst>
                <a:ext uri="{96DAC541-7B7A-43D3-8B79-37D633B846F1}">
                  <asvg:svgBlip xmlns:asvg="http://schemas.microsoft.com/office/drawing/2016/SVG/main" r:embed="rId5"/>
                </a:ext>
              </a:extLst>
            </a:blip>
            <a:stretch>
              <a:fillRect/>
            </a:stretch>
          </a:blipFill>
        </p:spPr>
        <p:txBody>
          <a:bodyPr anchor="ctr"/>
          <a:lstStyle>
            <a:lvl1pPr algn="ctr">
              <a:defRPr sz="1050"/>
            </a:lvl1pPr>
          </a:lstStyle>
          <a:p>
            <a:r>
              <a:rPr lang="en-US"/>
              <a:t>Click icon to add picture</a:t>
            </a:r>
            <a:endParaRPr lang="en-GB"/>
          </a:p>
        </p:txBody>
      </p:sp>
      <p:sp>
        <p:nvSpPr>
          <p:cNvPr id="32" name="Picture Placeholder 31">
            <a:extLst>
              <a:ext uri="{FF2B5EF4-FFF2-40B4-BE49-F238E27FC236}">
                <a16:creationId xmlns:a16="http://schemas.microsoft.com/office/drawing/2014/main" id="{05CAA3C0-D22F-4989-8C01-E822A8BB7FDA}"/>
              </a:ext>
            </a:extLst>
          </p:cNvPr>
          <p:cNvSpPr>
            <a:spLocks noGrp="1"/>
          </p:cNvSpPr>
          <p:nvPr>
            <p:ph type="pic" sz="quarter" idx="21"/>
          </p:nvPr>
        </p:nvSpPr>
        <p:spPr>
          <a:xfrm>
            <a:off x="1594467"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3" name="Picture Placeholder 32">
            <a:extLst>
              <a:ext uri="{FF2B5EF4-FFF2-40B4-BE49-F238E27FC236}">
                <a16:creationId xmlns:a16="http://schemas.microsoft.com/office/drawing/2014/main" id="{C2C2F0BA-5394-4ACA-A2ED-8915B0FC8D0F}"/>
              </a:ext>
            </a:extLst>
          </p:cNvPr>
          <p:cNvSpPr>
            <a:spLocks noGrp="1"/>
          </p:cNvSpPr>
          <p:nvPr>
            <p:ph type="pic" sz="quarter" idx="22"/>
          </p:nvPr>
        </p:nvSpPr>
        <p:spPr>
          <a:xfrm>
            <a:off x="4009055"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4" name="Picture Placeholder 33">
            <a:extLst>
              <a:ext uri="{FF2B5EF4-FFF2-40B4-BE49-F238E27FC236}">
                <a16:creationId xmlns:a16="http://schemas.microsoft.com/office/drawing/2014/main" id="{AEA848D2-FA08-4B3E-B66B-D9F6E3BE8723}"/>
              </a:ext>
            </a:extLst>
          </p:cNvPr>
          <p:cNvSpPr>
            <a:spLocks noGrp="1"/>
          </p:cNvSpPr>
          <p:nvPr>
            <p:ph type="pic" sz="quarter" idx="23"/>
          </p:nvPr>
        </p:nvSpPr>
        <p:spPr>
          <a:xfrm>
            <a:off x="6409355" y="189547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sp>
        <p:nvSpPr>
          <p:cNvPr id="35" name="Picture Placeholder 34">
            <a:extLst>
              <a:ext uri="{FF2B5EF4-FFF2-40B4-BE49-F238E27FC236}">
                <a16:creationId xmlns:a16="http://schemas.microsoft.com/office/drawing/2014/main" id="{9966AF10-9B2F-4FA5-8CB5-DE0B982BC53F}"/>
              </a:ext>
            </a:extLst>
          </p:cNvPr>
          <p:cNvSpPr>
            <a:spLocks noGrp="1"/>
          </p:cNvSpPr>
          <p:nvPr>
            <p:ph type="pic" sz="quarter" idx="24"/>
          </p:nvPr>
        </p:nvSpPr>
        <p:spPr>
          <a:xfrm>
            <a:off x="8823943" y="3786585"/>
            <a:ext cx="1766888" cy="1766888"/>
          </a:xfrm>
          <a:custGeom>
            <a:avLst/>
            <a:gdLst>
              <a:gd name="connsiteX0" fmla="*/ 883444 w 1766888"/>
              <a:gd name="connsiteY0" fmla="*/ 0 h 1766888"/>
              <a:gd name="connsiteX1" fmla="*/ 1766888 w 1766888"/>
              <a:gd name="connsiteY1" fmla="*/ 883444 h 1766888"/>
              <a:gd name="connsiteX2" fmla="*/ 883444 w 1766888"/>
              <a:gd name="connsiteY2" fmla="*/ 1766888 h 1766888"/>
              <a:gd name="connsiteX3" fmla="*/ 0 w 1766888"/>
              <a:gd name="connsiteY3" fmla="*/ 883444 h 1766888"/>
              <a:gd name="connsiteX4" fmla="*/ 883444 w 1766888"/>
              <a:gd name="connsiteY4" fmla="*/ 0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88" h="1766888">
                <a:moveTo>
                  <a:pt x="883444" y="0"/>
                </a:moveTo>
                <a:cubicBezTo>
                  <a:pt x="1371357" y="0"/>
                  <a:pt x="1766888" y="395531"/>
                  <a:pt x="1766888" y="883444"/>
                </a:cubicBezTo>
                <a:cubicBezTo>
                  <a:pt x="1766888" y="1371357"/>
                  <a:pt x="1371357" y="1766888"/>
                  <a:pt x="883444" y="1766888"/>
                </a:cubicBezTo>
                <a:cubicBezTo>
                  <a:pt x="395531" y="1766888"/>
                  <a:pt x="0" y="1371357"/>
                  <a:pt x="0" y="883444"/>
                </a:cubicBezTo>
                <a:cubicBezTo>
                  <a:pt x="0" y="395531"/>
                  <a:pt x="395531" y="0"/>
                  <a:pt x="883444" y="0"/>
                </a:cubicBezTo>
                <a:close/>
              </a:path>
            </a:pathLst>
          </a:custGeom>
          <a:solidFill>
            <a:schemeClr val="bg2">
              <a:lumMod val="75000"/>
            </a:schemeClr>
          </a:solidFill>
        </p:spPr>
        <p:txBody>
          <a:bodyPr wrap="square" lIns="216000" rIns="216000" anchor="ctr">
            <a:noAutofit/>
          </a:bodyPr>
          <a:lstStyle>
            <a:lvl1pPr algn="ctr">
              <a:defRPr sz="1400">
                <a:solidFill>
                  <a:schemeClr val="bg2"/>
                </a:solidFill>
              </a:defRPr>
            </a:lvl1pPr>
          </a:lstStyle>
          <a:p>
            <a:r>
              <a:rPr lang="en-US"/>
              <a:t>Click icon to add picture</a:t>
            </a:r>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8"/>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5" name="Text Placeholder 5">
            <a:extLst>
              <a:ext uri="{FF2B5EF4-FFF2-40B4-BE49-F238E27FC236}">
                <a16:creationId xmlns:a16="http://schemas.microsoft.com/office/drawing/2014/main" id="{36F0948B-2561-4B07-9826-B296C03D450D}"/>
              </a:ext>
            </a:extLst>
          </p:cNvPr>
          <p:cNvSpPr>
            <a:spLocks noGrp="1"/>
          </p:cNvSpPr>
          <p:nvPr>
            <p:ph type="body" sz="quarter" idx="10"/>
          </p:nvPr>
        </p:nvSpPr>
        <p:spPr>
          <a:xfrm>
            <a:off x="1575417" y="4095750"/>
            <a:ext cx="1804988" cy="482600"/>
          </a:xfrm>
        </p:spPr>
        <p:txBody>
          <a:bodyPr anchor="b"/>
          <a:lstStyle>
            <a:lvl1pPr algn="ctr">
              <a:lnSpc>
                <a:spcPct val="118000"/>
              </a:lnSpc>
              <a:spcBef>
                <a:spcPts val="0"/>
              </a:spcBef>
              <a:defRPr sz="1500" b="1">
                <a:solidFill>
                  <a:schemeClr val="bg1"/>
                </a:solidFill>
                <a:latin typeface="+mj-lt"/>
              </a:defRPr>
            </a:lvl1pPr>
            <a:lvl2pPr marL="182563" indent="0">
              <a:buNone/>
              <a:defRPr/>
            </a:lvl2pPr>
          </a:lstStyle>
          <a:p>
            <a:pPr lvl="0"/>
            <a:r>
              <a:rPr lang="en-US"/>
              <a:t>Click to edit Master text styles</a:t>
            </a:r>
          </a:p>
        </p:txBody>
      </p:sp>
      <p:sp>
        <p:nvSpPr>
          <p:cNvPr id="16" name="Text Placeholder 5">
            <a:extLst>
              <a:ext uri="{FF2B5EF4-FFF2-40B4-BE49-F238E27FC236}">
                <a16:creationId xmlns:a16="http://schemas.microsoft.com/office/drawing/2014/main" id="{42A6A1B2-4D06-4BC8-9FC5-B3E170E8BEB9}"/>
              </a:ext>
            </a:extLst>
          </p:cNvPr>
          <p:cNvSpPr>
            <a:spLocks noGrp="1"/>
          </p:cNvSpPr>
          <p:nvPr>
            <p:ph type="body" sz="quarter" idx="11"/>
          </p:nvPr>
        </p:nvSpPr>
        <p:spPr>
          <a:xfrm>
            <a:off x="1570655" y="47625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r>
              <a:rPr lang="en-US"/>
              <a:t>Click to edit Master text styles</a:t>
            </a:r>
          </a:p>
        </p:txBody>
      </p:sp>
      <p:sp>
        <p:nvSpPr>
          <p:cNvPr id="20" name="Text Placeholder 5">
            <a:extLst>
              <a:ext uri="{FF2B5EF4-FFF2-40B4-BE49-F238E27FC236}">
                <a16:creationId xmlns:a16="http://schemas.microsoft.com/office/drawing/2014/main" id="{1EF17EA7-44D5-4D75-8738-B1B7DBD5B414}"/>
              </a:ext>
            </a:extLst>
          </p:cNvPr>
          <p:cNvSpPr>
            <a:spLocks noGrp="1"/>
          </p:cNvSpPr>
          <p:nvPr>
            <p:ph type="body" sz="quarter" idx="15"/>
          </p:nvPr>
        </p:nvSpPr>
        <p:spPr>
          <a:xfrm>
            <a:off x="3994767" y="2165350"/>
            <a:ext cx="1804988" cy="482600"/>
          </a:xfrm>
        </p:spPr>
        <p:txBody>
          <a:bodyPr anchor="b"/>
          <a:lstStyle>
            <a:lvl1pPr algn="ctr">
              <a:lnSpc>
                <a:spcPct val="118000"/>
              </a:lnSpc>
              <a:spcBef>
                <a:spcPts val="0"/>
              </a:spcBef>
              <a:defRPr sz="1500" b="1">
                <a:solidFill>
                  <a:srgbClr val="00A498"/>
                </a:solidFill>
                <a:latin typeface="+mj-lt"/>
              </a:defRPr>
            </a:lvl1pPr>
            <a:lvl2pPr marL="182563" indent="0">
              <a:buNone/>
              <a:defRPr/>
            </a:lvl2pPr>
          </a:lstStyle>
          <a:p>
            <a:pPr lvl="0"/>
            <a:r>
              <a:rPr lang="en-US"/>
              <a:t>Click to edit Master text styles</a:t>
            </a:r>
          </a:p>
        </p:txBody>
      </p:sp>
      <p:sp>
        <p:nvSpPr>
          <p:cNvPr id="21" name="Text Placeholder 5">
            <a:extLst>
              <a:ext uri="{FF2B5EF4-FFF2-40B4-BE49-F238E27FC236}">
                <a16:creationId xmlns:a16="http://schemas.microsoft.com/office/drawing/2014/main" id="{6C61AFA1-7FC9-4275-AF4F-2FA02E319EED}"/>
              </a:ext>
            </a:extLst>
          </p:cNvPr>
          <p:cNvSpPr>
            <a:spLocks noGrp="1"/>
          </p:cNvSpPr>
          <p:nvPr>
            <p:ph type="body" sz="quarter" idx="16"/>
          </p:nvPr>
        </p:nvSpPr>
        <p:spPr>
          <a:xfrm>
            <a:off x="3990005" y="28321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r>
              <a:rPr lang="en-US"/>
              <a:t>Click to edit Master text styles</a:t>
            </a:r>
          </a:p>
        </p:txBody>
      </p:sp>
      <p:sp>
        <p:nvSpPr>
          <p:cNvPr id="24" name="Text Placeholder 5">
            <a:extLst>
              <a:ext uri="{FF2B5EF4-FFF2-40B4-BE49-F238E27FC236}">
                <a16:creationId xmlns:a16="http://schemas.microsoft.com/office/drawing/2014/main" id="{1576948A-1B23-48AA-AC39-8F7E71AA5EF7}"/>
              </a:ext>
            </a:extLst>
          </p:cNvPr>
          <p:cNvSpPr>
            <a:spLocks noGrp="1"/>
          </p:cNvSpPr>
          <p:nvPr>
            <p:ph type="body" sz="quarter" idx="17"/>
          </p:nvPr>
        </p:nvSpPr>
        <p:spPr>
          <a:xfrm>
            <a:off x="6390305" y="4095750"/>
            <a:ext cx="1804988" cy="482600"/>
          </a:xfrm>
        </p:spPr>
        <p:txBody>
          <a:bodyPr anchor="b"/>
          <a:lstStyle>
            <a:lvl1pPr algn="ctr">
              <a:lnSpc>
                <a:spcPct val="118000"/>
              </a:lnSpc>
              <a:spcBef>
                <a:spcPts val="0"/>
              </a:spcBef>
              <a:defRPr sz="1500" b="1">
                <a:solidFill>
                  <a:schemeClr val="accent4"/>
                </a:solidFill>
                <a:latin typeface="+mj-lt"/>
              </a:defRPr>
            </a:lvl1pPr>
            <a:lvl2pPr marL="182563" indent="0">
              <a:buNone/>
              <a:defRPr/>
            </a:lvl2pPr>
          </a:lstStyle>
          <a:p>
            <a:pPr lvl="0"/>
            <a:r>
              <a:rPr lang="en-US"/>
              <a:t>Click to edit Master text styles</a:t>
            </a:r>
          </a:p>
        </p:txBody>
      </p:sp>
      <p:sp>
        <p:nvSpPr>
          <p:cNvPr id="25" name="Text Placeholder 5">
            <a:extLst>
              <a:ext uri="{FF2B5EF4-FFF2-40B4-BE49-F238E27FC236}">
                <a16:creationId xmlns:a16="http://schemas.microsoft.com/office/drawing/2014/main" id="{5C37C341-30DD-411B-BB0C-63C2AB94C68D}"/>
              </a:ext>
            </a:extLst>
          </p:cNvPr>
          <p:cNvSpPr>
            <a:spLocks noGrp="1"/>
          </p:cNvSpPr>
          <p:nvPr>
            <p:ph type="body" sz="quarter" idx="18"/>
          </p:nvPr>
        </p:nvSpPr>
        <p:spPr>
          <a:xfrm>
            <a:off x="6385543" y="47625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r>
              <a:rPr lang="en-US"/>
              <a:t>Click to edit Master text styles</a:t>
            </a:r>
          </a:p>
        </p:txBody>
      </p:sp>
      <p:sp>
        <p:nvSpPr>
          <p:cNvPr id="26" name="Text Placeholder 5">
            <a:extLst>
              <a:ext uri="{FF2B5EF4-FFF2-40B4-BE49-F238E27FC236}">
                <a16:creationId xmlns:a16="http://schemas.microsoft.com/office/drawing/2014/main" id="{2051599B-911C-43D1-AAD6-63DF10635897}"/>
              </a:ext>
            </a:extLst>
          </p:cNvPr>
          <p:cNvSpPr>
            <a:spLocks noGrp="1"/>
          </p:cNvSpPr>
          <p:nvPr>
            <p:ph type="body" sz="quarter" idx="19"/>
          </p:nvPr>
        </p:nvSpPr>
        <p:spPr>
          <a:xfrm>
            <a:off x="8809655" y="2165350"/>
            <a:ext cx="1804988" cy="482600"/>
          </a:xfrm>
        </p:spPr>
        <p:txBody>
          <a:bodyPr anchor="b"/>
          <a:lstStyle>
            <a:lvl1pPr algn="ctr">
              <a:lnSpc>
                <a:spcPct val="118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27" name="Text Placeholder 5">
            <a:extLst>
              <a:ext uri="{FF2B5EF4-FFF2-40B4-BE49-F238E27FC236}">
                <a16:creationId xmlns:a16="http://schemas.microsoft.com/office/drawing/2014/main" id="{1BD14A2D-979C-459C-8F0E-C9F48171B1DD}"/>
              </a:ext>
            </a:extLst>
          </p:cNvPr>
          <p:cNvSpPr>
            <a:spLocks noGrp="1"/>
          </p:cNvSpPr>
          <p:nvPr>
            <p:ph type="body" sz="quarter" idx="20"/>
          </p:nvPr>
        </p:nvSpPr>
        <p:spPr>
          <a:xfrm>
            <a:off x="8804893" y="2832102"/>
            <a:ext cx="1809750" cy="571500"/>
          </a:xfrm>
        </p:spPr>
        <p:txBody>
          <a:bodyPr/>
          <a:lstStyle>
            <a:lvl1pPr algn="ctr">
              <a:lnSpc>
                <a:spcPct val="122000"/>
              </a:lnSpc>
              <a:spcBef>
                <a:spcPts val="500"/>
              </a:spcBef>
              <a:defRPr sz="1000" b="0">
                <a:solidFill>
                  <a:schemeClr val="tx2"/>
                </a:solidFill>
              </a:defRPr>
            </a:lvl1pPr>
            <a:lvl2pPr marL="182563" indent="0">
              <a:buNone/>
              <a:defRPr/>
            </a:lvl2pPr>
          </a:lstStyle>
          <a:p>
            <a:pPr lvl="0"/>
            <a:r>
              <a:rPr lang="en-US"/>
              <a:t>Click to edit Master text styles</a:t>
            </a:r>
          </a:p>
        </p:txBody>
      </p:sp>
    </p:spTree>
    <p:extLst>
      <p:ext uri="{BB962C8B-B14F-4D97-AF65-F5344CB8AC3E}">
        <p14:creationId xmlns:p14="http://schemas.microsoft.com/office/powerpoint/2010/main" val="40340958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Horizontal Gallery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E4C40F-18AA-4EC4-8A08-739A579B450A}"/>
              </a:ext>
            </a:extLst>
          </p:cNvPr>
          <p:cNvSpPr>
            <a:spLocks noGrp="1"/>
          </p:cNvSpPr>
          <p:nvPr>
            <p:ph type="pic" sz="quarter" idx="12"/>
          </p:nvPr>
        </p:nvSpPr>
        <p:spPr>
          <a:xfrm>
            <a:off x="638175" y="1142998"/>
            <a:ext cx="2206625" cy="4156075"/>
          </a:xfrm>
          <a:noFill/>
        </p:spPr>
        <p:txBody>
          <a:bodyPr anchor="ctr"/>
          <a:lstStyle>
            <a:lvl1pPr algn="ctr">
              <a:spcBef>
                <a:spcPts val="0"/>
              </a:spcBef>
              <a:defRPr sz="1250"/>
            </a:lvl1pPr>
          </a:lstStyle>
          <a:p>
            <a:r>
              <a:rPr lang="en-US"/>
              <a:t>Click icon to add picture</a:t>
            </a:r>
            <a:endParaRPr lang="en-GB"/>
          </a:p>
        </p:txBody>
      </p:sp>
      <p:sp>
        <p:nvSpPr>
          <p:cNvPr id="39" name="Text Placeholder 38">
            <a:extLst>
              <a:ext uri="{FF2B5EF4-FFF2-40B4-BE49-F238E27FC236}">
                <a16:creationId xmlns:a16="http://schemas.microsoft.com/office/drawing/2014/main" id="{34EE0462-2DB9-4AF8-AD53-79EE2CEF8171}"/>
              </a:ext>
            </a:extLst>
          </p:cNvPr>
          <p:cNvSpPr>
            <a:spLocks noGrp="1"/>
          </p:cNvSpPr>
          <p:nvPr>
            <p:ph type="body" sz="quarter" idx="15"/>
          </p:nvPr>
        </p:nvSpPr>
        <p:spPr>
          <a:xfrm>
            <a:off x="638174" y="4825999"/>
            <a:ext cx="2206625" cy="889000"/>
          </a:xfrm>
          <a:custGeom>
            <a:avLst/>
            <a:gdLst>
              <a:gd name="connsiteX0" fmla="*/ 0 w 2206625"/>
              <a:gd name="connsiteY0" fmla="*/ 0 h 889000"/>
              <a:gd name="connsiteX1" fmla="*/ 2206625 w 2206625"/>
              <a:gd name="connsiteY1" fmla="*/ 0 h 889000"/>
              <a:gd name="connsiteX2" fmla="*/ 2206625 w 2206625"/>
              <a:gd name="connsiteY2" fmla="*/ 482527 h 889000"/>
              <a:gd name="connsiteX3" fmla="*/ 2075512 w 2206625"/>
              <a:gd name="connsiteY3" fmla="*/ 613640 h 889000"/>
              <a:gd name="connsiteX4" fmla="*/ 2048359 w 2206625"/>
              <a:gd name="connsiteY4" fmla="*/ 595609 h 889000"/>
              <a:gd name="connsiteX5" fmla="*/ 1937425 w 2206625"/>
              <a:gd name="connsiteY5" fmla="*/ 618103 h 889000"/>
              <a:gd name="connsiteX6" fmla="*/ 1937425 w 2206625"/>
              <a:gd name="connsiteY6" fmla="*/ 762910 h 889000"/>
              <a:gd name="connsiteX7" fmla="*/ 2082232 w 2206625"/>
              <a:gd name="connsiteY7" fmla="*/ 762910 h 889000"/>
              <a:gd name="connsiteX8" fmla="*/ 2104725 w 2206625"/>
              <a:gd name="connsiteY8" fmla="*/ 651975 h 889000"/>
              <a:gd name="connsiteX9" fmla="*/ 2087928 w 2206625"/>
              <a:gd name="connsiteY9" fmla="*/ 626680 h 889000"/>
              <a:gd name="connsiteX10" fmla="*/ 2206625 w 2206625"/>
              <a:gd name="connsiteY10" fmla="*/ 507983 h 889000"/>
              <a:gd name="connsiteX11" fmla="*/ 2206625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482527"/>
                </a:lnTo>
                <a:lnTo>
                  <a:pt x="2075512" y="613640"/>
                </a:lnTo>
                <a:lnTo>
                  <a:pt x="2048359" y="595609"/>
                </a:lnTo>
                <a:cubicBezTo>
                  <a:pt x="2011381" y="580614"/>
                  <a:pt x="1967416" y="588112"/>
                  <a:pt x="1937425" y="618103"/>
                </a:cubicBezTo>
                <a:cubicBezTo>
                  <a:pt x="1897437" y="658091"/>
                  <a:pt x="1897437" y="722922"/>
                  <a:pt x="1937425" y="762910"/>
                </a:cubicBezTo>
                <a:cubicBezTo>
                  <a:pt x="1977413" y="802898"/>
                  <a:pt x="2042244" y="802898"/>
                  <a:pt x="2082232" y="762910"/>
                </a:cubicBezTo>
                <a:cubicBezTo>
                  <a:pt x="2112223" y="732919"/>
                  <a:pt x="2119721" y="688953"/>
                  <a:pt x="2104725" y="651975"/>
                </a:cubicBezTo>
                <a:lnTo>
                  <a:pt x="2087928" y="626680"/>
                </a:lnTo>
                <a:lnTo>
                  <a:pt x="2206625" y="507983"/>
                </a:lnTo>
                <a:lnTo>
                  <a:pt x="2206625" y="889000"/>
                </a:lnTo>
                <a:lnTo>
                  <a:pt x="0" y="889000"/>
                </a:lnTo>
                <a:close/>
              </a:path>
            </a:pathLst>
          </a:custGeom>
          <a:solidFill>
            <a:srgbClr val="00A498"/>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63" indent="0">
              <a:buNone/>
              <a:defRPr/>
            </a:lvl2pPr>
          </a:lstStyle>
          <a:p>
            <a:pPr lvl="0"/>
            <a:r>
              <a:rPr lang="en-US"/>
              <a:t>Click to edit Master text styles</a:t>
            </a:r>
          </a:p>
        </p:txBody>
      </p:sp>
      <p:pic>
        <p:nvPicPr>
          <p:cNvPr id="32" name="Graphic 31">
            <a:extLst>
              <a:ext uri="{FF2B5EF4-FFF2-40B4-BE49-F238E27FC236}">
                <a16:creationId xmlns:a16="http://schemas.microsoft.com/office/drawing/2014/main" id="{D1386D5E-E64C-45E9-8899-62FD42DC76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8248650" y="1891613"/>
            <a:ext cx="3194361" cy="1232589"/>
          </a:xfrm>
        </p:spPr>
        <p:txBody>
          <a:bodyPr anchor="b"/>
          <a:lstStyle>
            <a:lvl1pPr>
              <a:lnSpc>
                <a:spcPct val="118000"/>
              </a:lnSpc>
              <a:spcBef>
                <a:spcPts val="0"/>
              </a:spcBef>
              <a:defRPr sz="2250" b="1">
                <a:solidFill>
                  <a:schemeClr val="bg1"/>
                </a:solidFill>
                <a:latin typeface="+mj-lt"/>
              </a:defRPr>
            </a:lvl1pPr>
            <a:lvl2pPr marL="182563"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8248650" y="3387039"/>
            <a:ext cx="3194361" cy="1375461"/>
          </a:xfrm>
        </p:spPr>
        <p:txBody>
          <a:bodyPr/>
          <a:lstStyle>
            <a:lvl1pPr>
              <a:lnSpc>
                <a:spcPct val="122000"/>
              </a:lnSpc>
              <a:defRPr sz="1500" b="0">
                <a:solidFill>
                  <a:schemeClr val="tx2"/>
                </a:solidFill>
              </a:defRPr>
            </a:lvl1pPr>
            <a:lvl2pPr marL="182563" indent="0">
              <a:buNone/>
              <a:defRPr/>
            </a:lvl2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5" name="Picture Placeholder 6">
            <a:extLst>
              <a:ext uri="{FF2B5EF4-FFF2-40B4-BE49-F238E27FC236}">
                <a16:creationId xmlns:a16="http://schemas.microsoft.com/office/drawing/2014/main" id="{6BD39E10-A996-4C07-AB47-C849757E8645}"/>
              </a:ext>
            </a:extLst>
          </p:cNvPr>
          <p:cNvSpPr>
            <a:spLocks noGrp="1"/>
          </p:cNvSpPr>
          <p:nvPr>
            <p:ph type="pic" sz="quarter" idx="16"/>
          </p:nvPr>
        </p:nvSpPr>
        <p:spPr>
          <a:xfrm>
            <a:off x="2966241" y="1142998"/>
            <a:ext cx="2206625" cy="4156075"/>
          </a:xfrm>
          <a:noFill/>
        </p:spPr>
        <p:txBody>
          <a:bodyPr anchor="ctr"/>
          <a:lstStyle>
            <a:lvl1pPr algn="ctr">
              <a:spcBef>
                <a:spcPts val="0"/>
              </a:spcBef>
              <a:defRPr sz="1250"/>
            </a:lvl1pPr>
          </a:lstStyle>
          <a:p>
            <a:r>
              <a:rPr lang="en-US"/>
              <a:t>Click icon to add picture</a:t>
            </a:r>
            <a:endParaRPr lang="en-GB"/>
          </a:p>
        </p:txBody>
      </p:sp>
      <p:sp>
        <p:nvSpPr>
          <p:cNvPr id="40" name="Text Placeholder 39">
            <a:extLst>
              <a:ext uri="{FF2B5EF4-FFF2-40B4-BE49-F238E27FC236}">
                <a16:creationId xmlns:a16="http://schemas.microsoft.com/office/drawing/2014/main" id="{1A827C25-39BD-4DCD-9CB4-6893688EAA56}"/>
              </a:ext>
            </a:extLst>
          </p:cNvPr>
          <p:cNvSpPr>
            <a:spLocks noGrp="1"/>
          </p:cNvSpPr>
          <p:nvPr>
            <p:ph type="body" sz="quarter" idx="17"/>
          </p:nvPr>
        </p:nvSpPr>
        <p:spPr>
          <a:xfrm>
            <a:off x="2966240" y="4825999"/>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1842074 w 2206625"/>
              <a:gd name="connsiteY3" fmla="*/ 889000 h 889000"/>
              <a:gd name="connsiteX4" fmla="*/ 1942808 w 2206625"/>
              <a:gd name="connsiteY4" fmla="*/ 788266 h 889000"/>
              <a:gd name="connsiteX5" fmla="*/ 1969961 w 2206625"/>
              <a:gd name="connsiteY5" fmla="*/ 806297 h 889000"/>
              <a:gd name="connsiteX6" fmla="*/ 2080895 w 2206625"/>
              <a:gd name="connsiteY6" fmla="*/ 783804 h 889000"/>
              <a:gd name="connsiteX7" fmla="*/ 2080895 w 2206625"/>
              <a:gd name="connsiteY7" fmla="*/ 638997 h 889000"/>
              <a:gd name="connsiteX8" fmla="*/ 1936088 w 2206625"/>
              <a:gd name="connsiteY8" fmla="*/ 638997 h 889000"/>
              <a:gd name="connsiteX9" fmla="*/ 1913595 w 2206625"/>
              <a:gd name="connsiteY9" fmla="*/ 749932 h 889000"/>
              <a:gd name="connsiteX10" fmla="*/ 1930392 w 2206625"/>
              <a:gd name="connsiteY10" fmla="*/ 775226 h 889000"/>
              <a:gd name="connsiteX11" fmla="*/ 1816618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1842074" y="889000"/>
                </a:lnTo>
                <a:lnTo>
                  <a:pt x="1942808" y="788266"/>
                </a:lnTo>
                <a:lnTo>
                  <a:pt x="1969961" y="806297"/>
                </a:lnTo>
                <a:cubicBezTo>
                  <a:pt x="2006939" y="821293"/>
                  <a:pt x="2050904" y="813795"/>
                  <a:pt x="2080895" y="783804"/>
                </a:cubicBezTo>
                <a:cubicBezTo>
                  <a:pt x="2120883" y="743816"/>
                  <a:pt x="2120883" y="678984"/>
                  <a:pt x="2080895" y="638997"/>
                </a:cubicBezTo>
                <a:cubicBezTo>
                  <a:pt x="2040908" y="599009"/>
                  <a:pt x="1976076" y="599009"/>
                  <a:pt x="1936088" y="638997"/>
                </a:cubicBezTo>
                <a:cubicBezTo>
                  <a:pt x="1906097" y="668988"/>
                  <a:pt x="1898600" y="712954"/>
                  <a:pt x="1913595" y="749932"/>
                </a:cubicBezTo>
                <a:lnTo>
                  <a:pt x="1930392" y="775226"/>
                </a:lnTo>
                <a:lnTo>
                  <a:pt x="1816618" y="889000"/>
                </a:lnTo>
                <a:lnTo>
                  <a:pt x="0" y="889000"/>
                </a:lnTo>
                <a:close/>
              </a:path>
            </a:pathLst>
          </a:custGeom>
          <a:solidFill>
            <a:schemeClr val="accent4"/>
          </a:solidFill>
        </p:spPr>
        <p:txBody>
          <a:bodyPr wrap="square" lIns="252000" tIns="0" rIns="108000" anchor="ctr">
            <a:noAutofit/>
          </a:bodyPr>
          <a:lstStyle>
            <a:lvl1pPr algn="l">
              <a:lnSpc>
                <a:spcPct val="118000"/>
              </a:lnSpc>
              <a:spcBef>
                <a:spcPts val="0"/>
              </a:spcBef>
              <a:defRPr sz="1100" b="1">
                <a:solidFill>
                  <a:schemeClr val="bg2"/>
                </a:solidFill>
                <a:latin typeface="+mj-lt"/>
              </a:defRPr>
            </a:lvl1pPr>
            <a:lvl2pPr marL="182563" indent="0">
              <a:buNone/>
              <a:defRPr/>
            </a:lvl2pPr>
          </a:lstStyle>
          <a:p>
            <a:pPr lvl="0"/>
            <a:r>
              <a:rPr lang="en-US"/>
              <a:t>Click to edit Master text styles</a:t>
            </a:r>
          </a:p>
        </p:txBody>
      </p:sp>
      <p:sp>
        <p:nvSpPr>
          <p:cNvPr id="37" name="Picture Placeholder 6">
            <a:extLst>
              <a:ext uri="{FF2B5EF4-FFF2-40B4-BE49-F238E27FC236}">
                <a16:creationId xmlns:a16="http://schemas.microsoft.com/office/drawing/2014/main" id="{D4FF6DF0-5416-4850-9B42-249DF68676D4}"/>
              </a:ext>
            </a:extLst>
          </p:cNvPr>
          <p:cNvSpPr>
            <a:spLocks noGrp="1"/>
          </p:cNvSpPr>
          <p:nvPr>
            <p:ph type="pic" sz="quarter" idx="18"/>
          </p:nvPr>
        </p:nvSpPr>
        <p:spPr>
          <a:xfrm>
            <a:off x="5294307" y="1142999"/>
            <a:ext cx="2206625" cy="4156075"/>
          </a:xfrm>
          <a:noFill/>
        </p:spPr>
        <p:txBody>
          <a:bodyPr anchor="ctr"/>
          <a:lstStyle>
            <a:lvl1pPr algn="ctr">
              <a:spcBef>
                <a:spcPts val="0"/>
              </a:spcBef>
              <a:defRPr sz="1250"/>
            </a:lvl1pPr>
          </a:lstStyle>
          <a:p>
            <a:r>
              <a:rPr lang="en-US"/>
              <a:t>Click icon to add picture</a:t>
            </a:r>
            <a:endParaRPr lang="en-GB"/>
          </a:p>
        </p:txBody>
      </p:sp>
      <p:sp>
        <p:nvSpPr>
          <p:cNvPr id="41" name="Text Placeholder 40">
            <a:extLst>
              <a:ext uri="{FF2B5EF4-FFF2-40B4-BE49-F238E27FC236}">
                <a16:creationId xmlns:a16="http://schemas.microsoft.com/office/drawing/2014/main" id="{E339AA5B-ADCB-407A-9644-BBB2680FBCC9}"/>
              </a:ext>
            </a:extLst>
          </p:cNvPr>
          <p:cNvSpPr>
            <a:spLocks noGrp="1"/>
          </p:cNvSpPr>
          <p:nvPr>
            <p:ph type="body" sz="quarter" idx="19"/>
          </p:nvPr>
        </p:nvSpPr>
        <p:spPr>
          <a:xfrm>
            <a:off x="5294306" y="4826000"/>
            <a:ext cx="2206625" cy="889000"/>
          </a:xfrm>
          <a:custGeom>
            <a:avLst/>
            <a:gdLst>
              <a:gd name="connsiteX0" fmla="*/ 0 w 2206625"/>
              <a:gd name="connsiteY0" fmla="*/ 0 h 889000"/>
              <a:gd name="connsiteX1" fmla="*/ 2206625 w 2206625"/>
              <a:gd name="connsiteY1" fmla="*/ 0 h 889000"/>
              <a:gd name="connsiteX2" fmla="*/ 2206625 w 2206625"/>
              <a:gd name="connsiteY2" fmla="*/ 889000 h 889000"/>
              <a:gd name="connsiteX3" fmla="*/ 2125927 w 2206625"/>
              <a:gd name="connsiteY3" fmla="*/ 889000 h 889000"/>
              <a:gd name="connsiteX4" fmla="*/ 2007873 w 2206625"/>
              <a:gd name="connsiteY4" fmla="*/ 770946 h 889000"/>
              <a:gd name="connsiteX5" fmla="*/ 2025904 w 2206625"/>
              <a:gd name="connsiteY5" fmla="*/ 743793 h 889000"/>
              <a:gd name="connsiteX6" fmla="*/ 2003410 w 2206625"/>
              <a:gd name="connsiteY6" fmla="*/ 632859 h 889000"/>
              <a:gd name="connsiteX7" fmla="*/ 1858603 w 2206625"/>
              <a:gd name="connsiteY7" fmla="*/ 632859 h 889000"/>
              <a:gd name="connsiteX8" fmla="*/ 1858603 w 2206625"/>
              <a:gd name="connsiteY8" fmla="*/ 777666 h 889000"/>
              <a:gd name="connsiteX9" fmla="*/ 1969538 w 2206625"/>
              <a:gd name="connsiteY9" fmla="*/ 800159 h 889000"/>
              <a:gd name="connsiteX10" fmla="*/ 1994833 w 2206625"/>
              <a:gd name="connsiteY10" fmla="*/ 783362 h 889000"/>
              <a:gd name="connsiteX11" fmla="*/ 2100471 w 2206625"/>
              <a:gd name="connsiteY11" fmla="*/ 889000 h 889000"/>
              <a:gd name="connsiteX12" fmla="*/ 0 w 2206625"/>
              <a:gd name="connsiteY12"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6625" h="889000">
                <a:moveTo>
                  <a:pt x="0" y="0"/>
                </a:moveTo>
                <a:lnTo>
                  <a:pt x="2206625" y="0"/>
                </a:lnTo>
                <a:lnTo>
                  <a:pt x="2206625" y="889000"/>
                </a:lnTo>
                <a:lnTo>
                  <a:pt x="2125927" y="889000"/>
                </a:lnTo>
                <a:lnTo>
                  <a:pt x="2007873" y="770946"/>
                </a:lnTo>
                <a:lnTo>
                  <a:pt x="2025904" y="743793"/>
                </a:lnTo>
                <a:cubicBezTo>
                  <a:pt x="2040899" y="706815"/>
                  <a:pt x="2033401" y="662850"/>
                  <a:pt x="2003410" y="632859"/>
                </a:cubicBezTo>
                <a:cubicBezTo>
                  <a:pt x="1963422" y="592871"/>
                  <a:pt x="1898591" y="592871"/>
                  <a:pt x="1858603" y="632859"/>
                </a:cubicBezTo>
                <a:cubicBezTo>
                  <a:pt x="1818615" y="672846"/>
                  <a:pt x="1818615" y="737678"/>
                  <a:pt x="1858603" y="777666"/>
                </a:cubicBezTo>
                <a:cubicBezTo>
                  <a:pt x="1888594" y="807657"/>
                  <a:pt x="1932560" y="815154"/>
                  <a:pt x="1969538" y="800159"/>
                </a:cubicBezTo>
                <a:lnTo>
                  <a:pt x="1994833" y="783362"/>
                </a:lnTo>
                <a:lnTo>
                  <a:pt x="2100471" y="889000"/>
                </a:lnTo>
                <a:lnTo>
                  <a:pt x="0" y="889000"/>
                </a:lnTo>
                <a:close/>
              </a:path>
            </a:pathLst>
          </a:custGeom>
          <a:solidFill>
            <a:schemeClr val="accent2"/>
          </a:solidFill>
        </p:spPr>
        <p:txBody>
          <a:bodyPr wrap="square" lIns="252000" tIns="0" rIns="108000" anchor="ctr">
            <a:noAutofit/>
          </a:bodyPr>
          <a:lstStyle>
            <a:lvl1pPr algn="l">
              <a:lnSpc>
                <a:spcPct val="118000"/>
              </a:lnSpc>
              <a:spcBef>
                <a:spcPts val="0"/>
              </a:spcBef>
              <a:defRPr sz="1100" b="1">
                <a:solidFill>
                  <a:schemeClr val="tx2"/>
                </a:solidFill>
                <a:latin typeface="+mj-lt"/>
              </a:defRPr>
            </a:lvl1pPr>
            <a:lvl2pPr marL="182563" indent="0">
              <a:buNone/>
              <a:defRPr/>
            </a:lvl2pPr>
          </a:lstStyle>
          <a:p>
            <a:pPr lvl="0"/>
            <a:r>
              <a:rPr lang="en-US"/>
              <a:t>Click to edit Master text styles</a:t>
            </a:r>
          </a:p>
        </p:txBody>
      </p:sp>
    </p:spTree>
    <p:extLst>
      <p:ext uri="{BB962C8B-B14F-4D97-AF65-F5344CB8AC3E}">
        <p14:creationId xmlns:p14="http://schemas.microsoft.com/office/powerpoint/2010/main" val="687951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½ Column with 3x2 Gri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62CD4F9A-BB54-48B3-8DBE-862565C80F6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23875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2" name="Text Placeholder 6">
            <a:extLst>
              <a:ext uri="{FF2B5EF4-FFF2-40B4-BE49-F238E27FC236}">
                <a16:creationId xmlns:a16="http://schemas.microsoft.com/office/drawing/2014/main" id="{0C31ADCD-DD73-4524-A6ED-6D84997E500F}"/>
              </a:ext>
            </a:extLst>
          </p:cNvPr>
          <p:cNvSpPr>
            <a:spLocks noGrp="1"/>
          </p:cNvSpPr>
          <p:nvPr>
            <p:ph type="body" sz="quarter" idx="15"/>
          </p:nvPr>
        </p:nvSpPr>
        <p:spPr>
          <a:xfrm>
            <a:off x="6286500" y="3072131"/>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14" name="Picture Placeholder 19">
            <a:extLst>
              <a:ext uri="{FF2B5EF4-FFF2-40B4-BE49-F238E27FC236}">
                <a16:creationId xmlns:a16="http://schemas.microsoft.com/office/drawing/2014/main" id="{72092274-AE16-4DEC-995F-CAD9BD012C7D}"/>
              </a:ext>
            </a:extLst>
          </p:cNvPr>
          <p:cNvSpPr>
            <a:spLocks noGrp="1"/>
          </p:cNvSpPr>
          <p:nvPr>
            <p:ph type="pic" sz="quarter" idx="16"/>
          </p:nvPr>
        </p:nvSpPr>
        <p:spPr>
          <a:xfrm>
            <a:off x="6418500"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15" name="Text Placeholder 6">
            <a:extLst>
              <a:ext uri="{FF2B5EF4-FFF2-40B4-BE49-F238E27FC236}">
                <a16:creationId xmlns:a16="http://schemas.microsoft.com/office/drawing/2014/main" id="{E9E72407-5A91-4804-8C8E-CF7E92743F3A}"/>
              </a:ext>
            </a:extLst>
          </p:cNvPr>
          <p:cNvSpPr>
            <a:spLocks noGrp="1"/>
          </p:cNvSpPr>
          <p:nvPr>
            <p:ph type="body" sz="quarter" idx="17"/>
          </p:nvPr>
        </p:nvSpPr>
        <p:spPr>
          <a:xfrm>
            <a:off x="8143875" y="3072131"/>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16" name="Picture Placeholder 19">
            <a:extLst>
              <a:ext uri="{FF2B5EF4-FFF2-40B4-BE49-F238E27FC236}">
                <a16:creationId xmlns:a16="http://schemas.microsoft.com/office/drawing/2014/main" id="{DB7DCE93-D608-49EB-BCFD-500324911391}"/>
              </a:ext>
            </a:extLst>
          </p:cNvPr>
          <p:cNvSpPr>
            <a:spLocks noGrp="1"/>
          </p:cNvSpPr>
          <p:nvPr>
            <p:ph type="pic" sz="quarter" idx="18"/>
          </p:nvPr>
        </p:nvSpPr>
        <p:spPr>
          <a:xfrm>
            <a:off x="8275875"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20" name="Text Placeholder 6">
            <a:extLst>
              <a:ext uri="{FF2B5EF4-FFF2-40B4-BE49-F238E27FC236}">
                <a16:creationId xmlns:a16="http://schemas.microsoft.com/office/drawing/2014/main" id="{EEFB7737-0518-482D-A149-F481EEF7E932}"/>
              </a:ext>
            </a:extLst>
          </p:cNvPr>
          <p:cNvSpPr>
            <a:spLocks noGrp="1"/>
          </p:cNvSpPr>
          <p:nvPr>
            <p:ph type="body" sz="quarter" idx="19"/>
          </p:nvPr>
        </p:nvSpPr>
        <p:spPr>
          <a:xfrm>
            <a:off x="10001250" y="3072131"/>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21" name="Picture Placeholder 19">
            <a:extLst>
              <a:ext uri="{FF2B5EF4-FFF2-40B4-BE49-F238E27FC236}">
                <a16:creationId xmlns:a16="http://schemas.microsoft.com/office/drawing/2014/main" id="{6A451A50-2818-4845-8541-79D6DBA3261E}"/>
              </a:ext>
            </a:extLst>
          </p:cNvPr>
          <p:cNvSpPr>
            <a:spLocks noGrp="1"/>
          </p:cNvSpPr>
          <p:nvPr>
            <p:ph type="pic" sz="quarter" idx="20"/>
          </p:nvPr>
        </p:nvSpPr>
        <p:spPr>
          <a:xfrm>
            <a:off x="10133250" y="1647825"/>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22" name="Text Placeholder 6">
            <a:extLst>
              <a:ext uri="{FF2B5EF4-FFF2-40B4-BE49-F238E27FC236}">
                <a16:creationId xmlns:a16="http://schemas.microsoft.com/office/drawing/2014/main" id="{A303A759-54D5-485E-922F-2C9FC24C7ED8}"/>
              </a:ext>
            </a:extLst>
          </p:cNvPr>
          <p:cNvSpPr>
            <a:spLocks noGrp="1"/>
          </p:cNvSpPr>
          <p:nvPr>
            <p:ph type="body" sz="quarter" idx="21"/>
          </p:nvPr>
        </p:nvSpPr>
        <p:spPr>
          <a:xfrm>
            <a:off x="6286500" y="5240872"/>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23" name="Picture Placeholder 19">
            <a:extLst>
              <a:ext uri="{FF2B5EF4-FFF2-40B4-BE49-F238E27FC236}">
                <a16:creationId xmlns:a16="http://schemas.microsoft.com/office/drawing/2014/main" id="{EF77AE3A-BD4B-4D43-891B-1780C3BA32D0}"/>
              </a:ext>
            </a:extLst>
          </p:cNvPr>
          <p:cNvSpPr>
            <a:spLocks noGrp="1"/>
          </p:cNvSpPr>
          <p:nvPr>
            <p:ph type="pic" sz="quarter" idx="22"/>
          </p:nvPr>
        </p:nvSpPr>
        <p:spPr>
          <a:xfrm>
            <a:off x="6418500"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24" name="Text Placeholder 6">
            <a:extLst>
              <a:ext uri="{FF2B5EF4-FFF2-40B4-BE49-F238E27FC236}">
                <a16:creationId xmlns:a16="http://schemas.microsoft.com/office/drawing/2014/main" id="{DCF15969-DA83-4EC5-846A-4CF7B226E722}"/>
              </a:ext>
            </a:extLst>
          </p:cNvPr>
          <p:cNvSpPr>
            <a:spLocks noGrp="1"/>
          </p:cNvSpPr>
          <p:nvPr>
            <p:ph type="body" sz="quarter" idx="23"/>
          </p:nvPr>
        </p:nvSpPr>
        <p:spPr>
          <a:xfrm>
            <a:off x="8143875" y="5240872"/>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25" name="Picture Placeholder 19">
            <a:extLst>
              <a:ext uri="{FF2B5EF4-FFF2-40B4-BE49-F238E27FC236}">
                <a16:creationId xmlns:a16="http://schemas.microsoft.com/office/drawing/2014/main" id="{1F2402CA-BEE4-4EF1-A371-4B65F85F6251}"/>
              </a:ext>
            </a:extLst>
          </p:cNvPr>
          <p:cNvSpPr>
            <a:spLocks noGrp="1"/>
          </p:cNvSpPr>
          <p:nvPr>
            <p:ph type="pic" sz="quarter" idx="24"/>
          </p:nvPr>
        </p:nvSpPr>
        <p:spPr>
          <a:xfrm>
            <a:off x="8275875"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26" name="Text Placeholder 6">
            <a:extLst>
              <a:ext uri="{FF2B5EF4-FFF2-40B4-BE49-F238E27FC236}">
                <a16:creationId xmlns:a16="http://schemas.microsoft.com/office/drawing/2014/main" id="{58A45A65-F8C7-4507-99B9-0BE3BC2D271D}"/>
              </a:ext>
            </a:extLst>
          </p:cNvPr>
          <p:cNvSpPr>
            <a:spLocks noGrp="1"/>
          </p:cNvSpPr>
          <p:nvPr>
            <p:ph type="body" sz="quarter" idx="25"/>
          </p:nvPr>
        </p:nvSpPr>
        <p:spPr>
          <a:xfrm>
            <a:off x="10001250" y="5240872"/>
            <a:ext cx="1524000" cy="363851"/>
          </a:xfrm>
        </p:spPr>
        <p:txBody>
          <a:bodyPr/>
          <a:lstStyle>
            <a:lvl1pPr algn="ctr">
              <a:spcBef>
                <a:spcPts val="0"/>
              </a:spcBef>
              <a:defRPr sz="1090" b="1">
                <a:solidFill>
                  <a:schemeClr val="bg1"/>
                </a:solidFill>
                <a:latin typeface="+mj-lt"/>
              </a:defRPr>
            </a:lvl1pPr>
          </a:lstStyle>
          <a:p>
            <a:pPr lvl="0"/>
            <a:r>
              <a:rPr lang="en-US"/>
              <a:t>Click to edit Master text styles</a:t>
            </a:r>
          </a:p>
        </p:txBody>
      </p:sp>
      <p:sp>
        <p:nvSpPr>
          <p:cNvPr id="27" name="Picture Placeholder 19">
            <a:extLst>
              <a:ext uri="{FF2B5EF4-FFF2-40B4-BE49-F238E27FC236}">
                <a16:creationId xmlns:a16="http://schemas.microsoft.com/office/drawing/2014/main" id="{4093472C-1BCD-42B2-943D-79F867F7F85C}"/>
              </a:ext>
            </a:extLst>
          </p:cNvPr>
          <p:cNvSpPr>
            <a:spLocks noGrp="1"/>
          </p:cNvSpPr>
          <p:nvPr>
            <p:ph type="pic" sz="quarter" idx="26"/>
          </p:nvPr>
        </p:nvSpPr>
        <p:spPr>
          <a:xfrm>
            <a:off x="10133250" y="3816566"/>
            <a:ext cx="1260000" cy="12600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Tree>
    <p:extLst>
      <p:ext uri="{BB962C8B-B14F-4D97-AF65-F5344CB8AC3E}">
        <p14:creationId xmlns:p14="http://schemas.microsoft.com/office/powerpoint/2010/main" val="1018937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½ Column with Gallery Tiles">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F08250B0-D87F-4481-9BF2-B7405B0D89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1524000"/>
            <a:ext cx="5170170" cy="41910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Picture Placeholder 5">
            <a:extLst>
              <a:ext uri="{FF2B5EF4-FFF2-40B4-BE49-F238E27FC236}">
                <a16:creationId xmlns:a16="http://schemas.microsoft.com/office/drawing/2014/main" id="{9F2D5EE6-F44B-449E-AE44-AB73F07EA963}"/>
              </a:ext>
            </a:extLst>
          </p:cNvPr>
          <p:cNvSpPr>
            <a:spLocks noGrp="1"/>
          </p:cNvSpPr>
          <p:nvPr>
            <p:ph type="pic" sz="quarter" idx="14"/>
          </p:nvPr>
        </p:nvSpPr>
        <p:spPr>
          <a:xfrm>
            <a:off x="6096000" y="1619250"/>
            <a:ext cx="2595512" cy="2571750"/>
          </a:xfrm>
        </p:spPr>
        <p:txBody>
          <a:bodyPr anchor="ctr"/>
          <a:lstStyle>
            <a:lvl1pPr algn="ctr">
              <a:defRPr/>
            </a:lvl1pPr>
          </a:lstStyle>
          <a:p>
            <a:r>
              <a:rPr lang="en-US"/>
              <a:t>Click icon to add picture</a:t>
            </a:r>
            <a:endParaRPr lang="en-GB"/>
          </a:p>
        </p:txBody>
      </p:sp>
      <p:sp>
        <p:nvSpPr>
          <p:cNvPr id="37" name="Text Placeholder 36">
            <a:extLst>
              <a:ext uri="{FF2B5EF4-FFF2-40B4-BE49-F238E27FC236}">
                <a16:creationId xmlns:a16="http://schemas.microsoft.com/office/drawing/2014/main" id="{2BDD3A1A-BB34-4D1B-AFF0-8C501C7EF51A}"/>
              </a:ext>
            </a:extLst>
          </p:cNvPr>
          <p:cNvSpPr>
            <a:spLocks noGrp="1"/>
          </p:cNvSpPr>
          <p:nvPr>
            <p:ph type="body" sz="quarter" idx="15"/>
          </p:nvPr>
        </p:nvSpPr>
        <p:spPr>
          <a:xfrm>
            <a:off x="6096000" y="4319588"/>
            <a:ext cx="2595512" cy="1395412"/>
          </a:xfrm>
          <a:custGeom>
            <a:avLst/>
            <a:gdLst>
              <a:gd name="connsiteX0" fmla="*/ 0 w 2595512"/>
              <a:gd name="connsiteY0" fmla="*/ 0 h 1395412"/>
              <a:gd name="connsiteX1" fmla="*/ 2170247 w 2595512"/>
              <a:gd name="connsiteY1" fmla="*/ 0 h 1395412"/>
              <a:gd name="connsiteX2" fmla="*/ 2294466 w 2595512"/>
              <a:gd name="connsiteY2" fmla="*/ 124219 h 1395412"/>
              <a:gd name="connsiteX3" fmla="*/ 2276435 w 2595512"/>
              <a:gd name="connsiteY3" fmla="*/ 151371 h 1395412"/>
              <a:gd name="connsiteX4" fmla="*/ 2298928 w 2595512"/>
              <a:gd name="connsiteY4" fmla="*/ 262306 h 1395412"/>
              <a:gd name="connsiteX5" fmla="*/ 2443735 w 2595512"/>
              <a:gd name="connsiteY5" fmla="*/ 262306 h 1395412"/>
              <a:gd name="connsiteX6" fmla="*/ 2443735 w 2595512"/>
              <a:gd name="connsiteY6" fmla="*/ 117499 h 1395412"/>
              <a:gd name="connsiteX7" fmla="*/ 2332800 w 2595512"/>
              <a:gd name="connsiteY7" fmla="*/ 95006 h 1395412"/>
              <a:gd name="connsiteX8" fmla="*/ 2307505 w 2595512"/>
              <a:gd name="connsiteY8" fmla="*/ 111802 h 1395412"/>
              <a:gd name="connsiteX9" fmla="*/ 219570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170247" y="0"/>
                </a:lnTo>
                <a:lnTo>
                  <a:pt x="2294466" y="124219"/>
                </a:lnTo>
                <a:lnTo>
                  <a:pt x="2276435" y="151371"/>
                </a:lnTo>
                <a:cubicBezTo>
                  <a:pt x="2261439" y="188350"/>
                  <a:pt x="2268937" y="232315"/>
                  <a:pt x="2298928" y="262306"/>
                </a:cubicBezTo>
                <a:cubicBezTo>
                  <a:pt x="2338916" y="302294"/>
                  <a:pt x="2403748" y="302294"/>
                  <a:pt x="2443735" y="262306"/>
                </a:cubicBezTo>
                <a:cubicBezTo>
                  <a:pt x="2483723" y="222318"/>
                  <a:pt x="2483723" y="157487"/>
                  <a:pt x="2443735" y="117499"/>
                </a:cubicBezTo>
                <a:cubicBezTo>
                  <a:pt x="2413744" y="87508"/>
                  <a:pt x="2369778" y="80010"/>
                  <a:pt x="2332800" y="95006"/>
                </a:cubicBezTo>
                <a:lnTo>
                  <a:pt x="2307505" y="111802"/>
                </a:lnTo>
                <a:lnTo>
                  <a:pt x="2195703" y="0"/>
                </a:lnTo>
                <a:lnTo>
                  <a:pt x="2595512" y="0"/>
                </a:lnTo>
                <a:lnTo>
                  <a:pt x="2595512" y="1395412"/>
                </a:lnTo>
                <a:lnTo>
                  <a:pt x="0" y="1395412"/>
                </a:lnTo>
                <a:close/>
              </a:path>
            </a:pathLst>
          </a:custGeom>
          <a:solidFill>
            <a:schemeClr val="accent1"/>
          </a:solidFill>
        </p:spPr>
        <p:txBody>
          <a:bodyPr wrap="square" lIns="126000" tIns="162000" rIns="432000">
            <a:noAutofit/>
          </a:bodyPr>
          <a:lstStyle>
            <a:lvl1pPr algn="l">
              <a:spcBef>
                <a:spcPts val="500"/>
              </a:spcBef>
              <a:defRPr sz="1100" b="1">
                <a:solidFill>
                  <a:schemeClr val="bg2"/>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E6C373AE-7F6B-4E48-A3CA-C2898687674B}"/>
              </a:ext>
            </a:extLst>
          </p:cNvPr>
          <p:cNvSpPr>
            <a:spLocks noGrp="1"/>
          </p:cNvSpPr>
          <p:nvPr>
            <p:ph type="body" sz="quarter" idx="16"/>
          </p:nvPr>
        </p:nvSpPr>
        <p:spPr>
          <a:xfrm>
            <a:off x="6223000" y="4784725"/>
            <a:ext cx="2341512" cy="79692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5" name="Picture Placeholder 5">
            <a:extLst>
              <a:ext uri="{FF2B5EF4-FFF2-40B4-BE49-F238E27FC236}">
                <a16:creationId xmlns:a16="http://schemas.microsoft.com/office/drawing/2014/main" id="{7124D75A-60C8-4194-9449-31855DB0332F}"/>
              </a:ext>
            </a:extLst>
          </p:cNvPr>
          <p:cNvSpPr>
            <a:spLocks noGrp="1"/>
          </p:cNvSpPr>
          <p:nvPr>
            <p:ph type="pic" sz="quarter" idx="17"/>
          </p:nvPr>
        </p:nvSpPr>
        <p:spPr>
          <a:xfrm>
            <a:off x="8834488" y="3143250"/>
            <a:ext cx="2595512" cy="2571750"/>
          </a:xfrm>
        </p:spPr>
        <p:txBody>
          <a:bodyPr anchor="ctr"/>
          <a:lstStyle>
            <a:lvl1pPr algn="ctr">
              <a:defRPr/>
            </a:lvl1pPr>
          </a:lstStyle>
          <a:p>
            <a:r>
              <a:rPr lang="en-US"/>
              <a:t>Click icon to add picture</a:t>
            </a:r>
            <a:endParaRPr lang="en-GB"/>
          </a:p>
        </p:txBody>
      </p:sp>
      <p:sp>
        <p:nvSpPr>
          <p:cNvPr id="38" name="Text Placeholder 37">
            <a:extLst>
              <a:ext uri="{FF2B5EF4-FFF2-40B4-BE49-F238E27FC236}">
                <a16:creationId xmlns:a16="http://schemas.microsoft.com/office/drawing/2014/main" id="{E6B3F0A0-9651-46A3-8193-136FC79D1A67}"/>
              </a:ext>
            </a:extLst>
          </p:cNvPr>
          <p:cNvSpPr>
            <a:spLocks noGrp="1"/>
          </p:cNvSpPr>
          <p:nvPr>
            <p:ph type="body" sz="quarter" idx="18"/>
          </p:nvPr>
        </p:nvSpPr>
        <p:spPr>
          <a:xfrm>
            <a:off x="8834488" y="1619250"/>
            <a:ext cx="2595512" cy="1395412"/>
          </a:xfrm>
          <a:custGeom>
            <a:avLst/>
            <a:gdLst>
              <a:gd name="connsiteX0" fmla="*/ 0 w 2595512"/>
              <a:gd name="connsiteY0" fmla="*/ 0 h 1395412"/>
              <a:gd name="connsiteX1" fmla="*/ 2501337 w 2595512"/>
              <a:gd name="connsiteY1" fmla="*/ 0 h 1395412"/>
              <a:gd name="connsiteX2" fmla="*/ 2386877 w 2595512"/>
              <a:gd name="connsiteY2" fmla="*/ 114460 h 1395412"/>
              <a:gd name="connsiteX3" fmla="*/ 2359724 w 2595512"/>
              <a:gd name="connsiteY3" fmla="*/ 96429 h 1395412"/>
              <a:gd name="connsiteX4" fmla="*/ 2248790 w 2595512"/>
              <a:gd name="connsiteY4" fmla="*/ 118923 h 1395412"/>
              <a:gd name="connsiteX5" fmla="*/ 2248790 w 2595512"/>
              <a:gd name="connsiteY5" fmla="*/ 263730 h 1395412"/>
              <a:gd name="connsiteX6" fmla="*/ 2393597 w 2595512"/>
              <a:gd name="connsiteY6" fmla="*/ 263730 h 1395412"/>
              <a:gd name="connsiteX7" fmla="*/ 2416090 w 2595512"/>
              <a:gd name="connsiteY7" fmla="*/ 152795 h 1395412"/>
              <a:gd name="connsiteX8" fmla="*/ 2399293 w 2595512"/>
              <a:gd name="connsiteY8" fmla="*/ 127500 h 1395412"/>
              <a:gd name="connsiteX9" fmla="*/ 2526793 w 2595512"/>
              <a:gd name="connsiteY9" fmla="*/ 0 h 1395412"/>
              <a:gd name="connsiteX10" fmla="*/ 2595512 w 2595512"/>
              <a:gd name="connsiteY10" fmla="*/ 0 h 1395412"/>
              <a:gd name="connsiteX11" fmla="*/ 2595512 w 2595512"/>
              <a:gd name="connsiteY11" fmla="*/ 1395412 h 1395412"/>
              <a:gd name="connsiteX12" fmla="*/ 0 w 2595512"/>
              <a:gd name="connsiteY12" fmla="*/ 1395412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512" h="1395412">
                <a:moveTo>
                  <a:pt x="0" y="0"/>
                </a:moveTo>
                <a:lnTo>
                  <a:pt x="2501337" y="0"/>
                </a:lnTo>
                <a:lnTo>
                  <a:pt x="2386877" y="114460"/>
                </a:lnTo>
                <a:lnTo>
                  <a:pt x="2359724" y="96429"/>
                </a:lnTo>
                <a:cubicBezTo>
                  <a:pt x="2322746" y="81434"/>
                  <a:pt x="2278781" y="88932"/>
                  <a:pt x="2248790" y="118923"/>
                </a:cubicBezTo>
                <a:cubicBezTo>
                  <a:pt x="2208802" y="158911"/>
                  <a:pt x="2208802" y="223742"/>
                  <a:pt x="2248790" y="263730"/>
                </a:cubicBezTo>
                <a:cubicBezTo>
                  <a:pt x="2288777" y="303718"/>
                  <a:pt x="2353609" y="303718"/>
                  <a:pt x="2393597" y="263730"/>
                </a:cubicBezTo>
                <a:cubicBezTo>
                  <a:pt x="2423588" y="233739"/>
                  <a:pt x="2431085" y="189773"/>
                  <a:pt x="2416090" y="152795"/>
                </a:cubicBezTo>
                <a:lnTo>
                  <a:pt x="2399293" y="127500"/>
                </a:lnTo>
                <a:lnTo>
                  <a:pt x="2526793" y="0"/>
                </a:lnTo>
                <a:lnTo>
                  <a:pt x="2595512" y="0"/>
                </a:lnTo>
                <a:lnTo>
                  <a:pt x="2595512" y="1395412"/>
                </a:lnTo>
                <a:lnTo>
                  <a:pt x="0" y="1395412"/>
                </a:lnTo>
                <a:close/>
              </a:path>
            </a:pathLst>
          </a:custGeom>
          <a:solidFill>
            <a:schemeClr val="bg1"/>
          </a:solidFill>
        </p:spPr>
        <p:txBody>
          <a:bodyPr wrap="square" lIns="126000" tIns="162000" rIns="432000">
            <a:noAutofit/>
          </a:bodyPr>
          <a:lstStyle>
            <a:lvl1pPr algn="l">
              <a:spcBef>
                <a:spcPts val="500"/>
              </a:spcBef>
              <a:defRPr sz="1100" b="1">
                <a:solidFill>
                  <a:schemeClr val="bg2"/>
                </a:solidFill>
                <a:latin typeface="+mj-lt"/>
              </a:defRPr>
            </a:lvl1pPr>
          </a:lstStyle>
          <a:p>
            <a:pPr lvl="0"/>
            <a:r>
              <a:rPr lang="en-US"/>
              <a:t>Click to edit Master text styles</a:t>
            </a:r>
          </a:p>
        </p:txBody>
      </p:sp>
      <p:sp>
        <p:nvSpPr>
          <p:cNvPr id="27" name="Text Placeholder 11">
            <a:extLst>
              <a:ext uri="{FF2B5EF4-FFF2-40B4-BE49-F238E27FC236}">
                <a16:creationId xmlns:a16="http://schemas.microsoft.com/office/drawing/2014/main" id="{06127646-9DE9-4239-99A0-7A1FDD23E5DC}"/>
              </a:ext>
            </a:extLst>
          </p:cNvPr>
          <p:cNvSpPr>
            <a:spLocks noGrp="1"/>
          </p:cNvSpPr>
          <p:nvPr>
            <p:ph type="body" sz="quarter" idx="19"/>
          </p:nvPr>
        </p:nvSpPr>
        <p:spPr>
          <a:xfrm>
            <a:off x="8961488" y="2084387"/>
            <a:ext cx="2341512" cy="796925"/>
          </a:xfrm>
        </p:spPr>
        <p:txBody>
          <a:bodyPr lIns="0" tIns="0" rIns="0"/>
          <a:lstStyle>
            <a:lvl1pPr algn="l">
              <a:spcBef>
                <a:spcPts val="500"/>
              </a:spcBef>
              <a:defRPr sz="900" b="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296699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Grid Medi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1"/>
            <a:ext cx="5334000" cy="20002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191251" y="1524001"/>
            <a:ext cx="5334000" cy="20002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10" name="Content Placeholder 12">
            <a:extLst>
              <a:ext uri="{FF2B5EF4-FFF2-40B4-BE49-F238E27FC236}">
                <a16:creationId xmlns:a16="http://schemas.microsoft.com/office/drawing/2014/main" id="{2915265F-997A-4B51-A9DE-58E64464B6ED}"/>
              </a:ext>
            </a:extLst>
          </p:cNvPr>
          <p:cNvSpPr>
            <a:spLocks noGrp="1"/>
          </p:cNvSpPr>
          <p:nvPr>
            <p:ph sz="quarter" idx="15"/>
          </p:nvPr>
        </p:nvSpPr>
        <p:spPr>
          <a:xfrm>
            <a:off x="666751" y="3714749"/>
            <a:ext cx="5334000" cy="20002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2">
            <a:extLst>
              <a:ext uri="{FF2B5EF4-FFF2-40B4-BE49-F238E27FC236}">
                <a16:creationId xmlns:a16="http://schemas.microsoft.com/office/drawing/2014/main" id="{69745DFD-B988-4CB8-8B80-99F6EB6ED97D}"/>
              </a:ext>
            </a:extLst>
          </p:cNvPr>
          <p:cNvSpPr>
            <a:spLocks noGrp="1"/>
          </p:cNvSpPr>
          <p:nvPr>
            <p:ph sz="quarter" idx="16"/>
          </p:nvPr>
        </p:nvSpPr>
        <p:spPr>
          <a:xfrm>
            <a:off x="6191251" y="3714749"/>
            <a:ext cx="5334000" cy="20002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80516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allery Tiles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27A3DC2-B5C1-49B1-9E82-FD9535ACBC3F}"/>
              </a:ext>
            </a:extLst>
          </p:cNvPr>
          <p:cNvSpPr>
            <a:spLocks noGrp="1"/>
          </p:cNvSpPr>
          <p:nvPr>
            <p:ph type="pic" sz="quarter" idx="28"/>
          </p:nvPr>
        </p:nvSpPr>
        <p:spPr>
          <a:xfrm>
            <a:off x="758512" y="762000"/>
            <a:ext cx="3471862" cy="2419350"/>
          </a:xfrm>
        </p:spPr>
        <p:txBody>
          <a:bodyPr anchor="ctr"/>
          <a:lstStyle>
            <a:lvl1pPr algn="ctr">
              <a:defRPr/>
            </a:lvl1pPr>
          </a:lstStyle>
          <a:p>
            <a:r>
              <a:rPr lang="en-US"/>
              <a:t>Click icon to add picture</a:t>
            </a:r>
            <a:endParaRPr lang="en-GB"/>
          </a:p>
        </p:txBody>
      </p:sp>
      <p:sp>
        <p:nvSpPr>
          <p:cNvPr id="40" name="Picture Placeholder 9">
            <a:extLst>
              <a:ext uri="{FF2B5EF4-FFF2-40B4-BE49-F238E27FC236}">
                <a16:creationId xmlns:a16="http://schemas.microsoft.com/office/drawing/2014/main" id="{0AD1B3C5-4EFE-4779-B1F0-DBE6D331EDDF}"/>
              </a:ext>
            </a:extLst>
          </p:cNvPr>
          <p:cNvSpPr>
            <a:spLocks noGrp="1"/>
          </p:cNvSpPr>
          <p:nvPr>
            <p:ph type="pic" sz="quarter" idx="29"/>
          </p:nvPr>
        </p:nvSpPr>
        <p:spPr>
          <a:xfrm>
            <a:off x="4356582" y="762000"/>
            <a:ext cx="3471862" cy="4953000"/>
          </a:xfrm>
        </p:spPr>
        <p:txBody>
          <a:bodyPr anchor="ctr"/>
          <a:lstStyle>
            <a:lvl1pPr algn="ctr">
              <a:defRPr/>
            </a:lvl1pPr>
          </a:lstStyle>
          <a:p>
            <a:r>
              <a:rPr lang="en-US"/>
              <a:t>Click icon to add picture</a:t>
            </a:r>
            <a:endParaRPr lang="en-GB"/>
          </a:p>
        </p:txBody>
      </p:sp>
      <p:sp>
        <p:nvSpPr>
          <p:cNvPr id="41" name="Picture Placeholder 9">
            <a:extLst>
              <a:ext uri="{FF2B5EF4-FFF2-40B4-BE49-F238E27FC236}">
                <a16:creationId xmlns:a16="http://schemas.microsoft.com/office/drawing/2014/main" id="{E0783CA8-824A-4975-A1C3-4DCEC918DD84}"/>
              </a:ext>
            </a:extLst>
          </p:cNvPr>
          <p:cNvSpPr>
            <a:spLocks noGrp="1"/>
          </p:cNvSpPr>
          <p:nvPr>
            <p:ph type="pic" sz="quarter" idx="30"/>
          </p:nvPr>
        </p:nvSpPr>
        <p:spPr>
          <a:xfrm>
            <a:off x="7954651" y="762000"/>
            <a:ext cx="3471862" cy="2419350"/>
          </a:xfrm>
        </p:spPr>
        <p:txBody>
          <a:bodyPr anchor="ctr"/>
          <a:lstStyle>
            <a:lvl1pPr algn="ctr">
              <a:defRPr/>
            </a:lvl1pPr>
          </a:lstStyle>
          <a:p>
            <a:r>
              <a:rPr lang="en-US"/>
              <a:t>Click icon to add picture</a:t>
            </a:r>
            <a:endParaRPr lang="en-GB"/>
          </a:p>
        </p:txBody>
      </p:sp>
      <p:sp>
        <p:nvSpPr>
          <p:cNvPr id="42" name="Picture Placeholder 9">
            <a:extLst>
              <a:ext uri="{FF2B5EF4-FFF2-40B4-BE49-F238E27FC236}">
                <a16:creationId xmlns:a16="http://schemas.microsoft.com/office/drawing/2014/main" id="{32E61F14-E25B-44A6-9F7B-06C7FEF6C01D}"/>
              </a:ext>
            </a:extLst>
          </p:cNvPr>
          <p:cNvSpPr>
            <a:spLocks noGrp="1"/>
          </p:cNvSpPr>
          <p:nvPr>
            <p:ph type="pic" sz="quarter" idx="31"/>
          </p:nvPr>
        </p:nvSpPr>
        <p:spPr>
          <a:xfrm>
            <a:off x="7954651" y="3295650"/>
            <a:ext cx="3471862" cy="2419350"/>
          </a:xfrm>
        </p:spPr>
        <p:txBody>
          <a:bodyPr anchor="ctr"/>
          <a:lstStyle>
            <a:lvl1pPr algn="ctr">
              <a:defRPr/>
            </a:lvl1pPr>
          </a:lstStyle>
          <a:p>
            <a:r>
              <a:rPr lang="en-US"/>
              <a:t>Click icon to add picture</a:t>
            </a:r>
            <a:endParaRPr lang="en-GB"/>
          </a:p>
        </p:txBody>
      </p:sp>
      <p:pic>
        <p:nvPicPr>
          <p:cNvPr id="24" name="Graphic 23">
            <a:extLst>
              <a:ext uri="{FF2B5EF4-FFF2-40B4-BE49-F238E27FC236}">
                <a16:creationId xmlns:a16="http://schemas.microsoft.com/office/drawing/2014/main" id="{D8677EA0-7906-4235-8F57-01645F78662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3476625"/>
            <a:ext cx="3177539" cy="771525"/>
          </a:xfrm>
        </p:spPr>
        <p:txBody>
          <a:bodyPr anchor="b"/>
          <a:lstStyle>
            <a:lvl1pPr>
              <a:lnSpc>
                <a:spcPct val="118000"/>
              </a:lnSpc>
              <a:spcBef>
                <a:spcPts val="0"/>
              </a:spcBef>
              <a:defRPr sz="225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4384114"/>
            <a:ext cx="3177539" cy="1330886"/>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6" name="Text Placeholder 35">
            <a:extLst>
              <a:ext uri="{FF2B5EF4-FFF2-40B4-BE49-F238E27FC236}">
                <a16:creationId xmlns:a16="http://schemas.microsoft.com/office/drawing/2014/main" id="{FC26B00C-7AA7-4B29-B640-C3C8C1BB9B49}"/>
              </a:ext>
            </a:extLst>
          </p:cNvPr>
          <p:cNvSpPr>
            <a:spLocks noGrp="1"/>
          </p:cNvSpPr>
          <p:nvPr>
            <p:ph type="body" sz="quarter" idx="24" hasCustomPrompt="1"/>
          </p:nvPr>
        </p:nvSpPr>
        <p:spPr>
          <a:xfrm>
            <a:off x="758512" y="2811780"/>
            <a:ext cx="3471862" cy="369570"/>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392862 w 3471862"/>
              <a:gd name="connsiteY3" fmla="*/ 369570 h 369570"/>
              <a:gd name="connsiteX4" fmla="*/ 3277467 w 3471862"/>
              <a:gd name="connsiteY4" fmla="*/ 254176 h 369570"/>
              <a:gd name="connsiteX5" fmla="*/ 3295499 w 3471862"/>
              <a:gd name="connsiteY5" fmla="*/ 227023 h 369570"/>
              <a:gd name="connsiteX6" fmla="*/ 3273005 w 3471862"/>
              <a:gd name="connsiteY6" fmla="*/ 116088 h 369570"/>
              <a:gd name="connsiteX7" fmla="*/ 3128198 w 3471862"/>
              <a:gd name="connsiteY7" fmla="*/ 116088 h 369570"/>
              <a:gd name="connsiteX8" fmla="*/ 3128198 w 3471862"/>
              <a:gd name="connsiteY8" fmla="*/ 260895 h 369570"/>
              <a:gd name="connsiteX9" fmla="*/ 3239133 w 3471862"/>
              <a:gd name="connsiteY9" fmla="*/ 283388 h 369570"/>
              <a:gd name="connsiteX10" fmla="*/ 3264428 w 3471862"/>
              <a:gd name="connsiteY10" fmla="*/ 266592 h 369570"/>
              <a:gd name="connsiteX11" fmla="*/ 336740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392862" y="369570"/>
                </a:lnTo>
                <a:lnTo>
                  <a:pt x="3277467" y="254176"/>
                </a:lnTo>
                <a:lnTo>
                  <a:pt x="3295499" y="227023"/>
                </a:lnTo>
                <a:cubicBezTo>
                  <a:pt x="3310494" y="190045"/>
                  <a:pt x="3302996" y="146080"/>
                  <a:pt x="3273005" y="116088"/>
                </a:cubicBezTo>
                <a:cubicBezTo>
                  <a:pt x="3233017" y="76101"/>
                  <a:pt x="3168186" y="76101"/>
                  <a:pt x="3128198" y="116088"/>
                </a:cubicBezTo>
                <a:cubicBezTo>
                  <a:pt x="3088210" y="156076"/>
                  <a:pt x="3088210" y="220908"/>
                  <a:pt x="3128198" y="260895"/>
                </a:cubicBezTo>
                <a:cubicBezTo>
                  <a:pt x="3158189" y="290887"/>
                  <a:pt x="3202155" y="298384"/>
                  <a:pt x="3239133" y="283388"/>
                </a:cubicBezTo>
                <a:lnTo>
                  <a:pt x="3264428" y="266592"/>
                </a:lnTo>
                <a:lnTo>
                  <a:pt x="3367406" y="369570"/>
                </a:lnTo>
                <a:lnTo>
                  <a:pt x="0" y="369570"/>
                </a:lnTo>
                <a:close/>
              </a:path>
            </a:pathLst>
          </a:custGeom>
          <a:solidFill>
            <a:schemeClr val="accent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7" name="Text Placeholder 36">
            <a:extLst>
              <a:ext uri="{FF2B5EF4-FFF2-40B4-BE49-F238E27FC236}">
                <a16:creationId xmlns:a16="http://schemas.microsoft.com/office/drawing/2014/main" id="{B09766C4-4E8B-4536-9F7A-6957327C5FAD}"/>
              </a:ext>
            </a:extLst>
          </p:cNvPr>
          <p:cNvSpPr>
            <a:spLocks noGrp="1"/>
          </p:cNvSpPr>
          <p:nvPr>
            <p:ph type="body" sz="quarter" idx="25" hasCustomPrompt="1"/>
          </p:nvPr>
        </p:nvSpPr>
        <p:spPr>
          <a:xfrm>
            <a:off x="4356582" y="5345431"/>
            <a:ext cx="3471862" cy="369570"/>
          </a:xfrm>
          <a:custGeom>
            <a:avLst/>
            <a:gdLst>
              <a:gd name="connsiteX0" fmla="*/ 0 w 3471862"/>
              <a:gd name="connsiteY0" fmla="*/ 0 h 369570"/>
              <a:gd name="connsiteX1" fmla="*/ 3377511 w 3471862"/>
              <a:gd name="connsiteY1" fmla="*/ 0 h 369570"/>
              <a:gd name="connsiteX2" fmla="*/ 3266285 w 3471862"/>
              <a:gd name="connsiteY2" fmla="*/ 111226 h 369570"/>
              <a:gd name="connsiteX3" fmla="*/ 3239133 w 3471862"/>
              <a:gd name="connsiteY3" fmla="*/ 93195 h 369570"/>
              <a:gd name="connsiteX4" fmla="*/ 3128198 w 3471862"/>
              <a:gd name="connsiteY4" fmla="*/ 115689 h 369570"/>
              <a:gd name="connsiteX5" fmla="*/ 3128198 w 3471862"/>
              <a:gd name="connsiteY5" fmla="*/ 260496 h 369570"/>
              <a:gd name="connsiteX6" fmla="*/ 3273005 w 3471862"/>
              <a:gd name="connsiteY6" fmla="*/ 260496 h 369570"/>
              <a:gd name="connsiteX7" fmla="*/ 3295498 w 3471862"/>
              <a:gd name="connsiteY7" fmla="*/ 149561 h 369570"/>
              <a:gd name="connsiteX8" fmla="*/ 3278702 w 3471862"/>
              <a:gd name="connsiteY8" fmla="*/ 124266 h 369570"/>
              <a:gd name="connsiteX9" fmla="*/ 3402967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377511" y="0"/>
                </a:lnTo>
                <a:lnTo>
                  <a:pt x="3266285" y="111226"/>
                </a:lnTo>
                <a:lnTo>
                  <a:pt x="3239133" y="93195"/>
                </a:lnTo>
                <a:cubicBezTo>
                  <a:pt x="3202154" y="78200"/>
                  <a:pt x="3158189" y="85698"/>
                  <a:pt x="3128198" y="115689"/>
                </a:cubicBezTo>
                <a:cubicBezTo>
                  <a:pt x="3088210" y="155677"/>
                  <a:pt x="3088210" y="220508"/>
                  <a:pt x="3128198" y="260496"/>
                </a:cubicBezTo>
                <a:cubicBezTo>
                  <a:pt x="3168186" y="300484"/>
                  <a:pt x="3233017" y="300484"/>
                  <a:pt x="3273005" y="260496"/>
                </a:cubicBezTo>
                <a:cubicBezTo>
                  <a:pt x="3302996" y="230505"/>
                  <a:pt x="3310494" y="186539"/>
                  <a:pt x="3295498" y="149561"/>
                </a:cubicBezTo>
                <a:lnTo>
                  <a:pt x="3278702" y="124266"/>
                </a:lnTo>
                <a:lnTo>
                  <a:pt x="3402967" y="0"/>
                </a:lnTo>
                <a:lnTo>
                  <a:pt x="3471862" y="0"/>
                </a:lnTo>
                <a:lnTo>
                  <a:pt x="3471862" y="369570"/>
                </a:lnTo>
                <a:lnTo>
                  <a:pt x="0" y="369570"/>
                </a:lnTo>
                <a:close/>
              </a:path>
            </a:pathLst>
          </a:custGeom>
          <a:solidFill>
            <a:schemeClr val="bg1"/>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
        <p:nvSpPr>
          <p:cNvPr id="38" name="Text Placeholder 37">
            <a:extLst>
              <a:ext uri="{FF2B5EF4-FFF2-40B4-BE49-F238E27FC236}">
                <a16:creationId xmlns:a16="http://schemas.microsoft.com/office/drawing/2014/main" id="{8F120881-9A33-4C96-96AC-0145BC45E163}"/>
              </a:ext>
            </a:extLst>
          </p:cNvPr>
          <p:cNvSpPr>
            <a:spLocks noGrp="1"/>
          </p:cNvSpPr>
          <p:nvPr>
            <p:ph type="body" sz="quarter" idx="26" hasCustomPrompt="1"/>
          </p:nvPr>
        </p:nvSpPr>
        <p:spPr>
          <a:xfrm>
            <a:off x="7958138" y="2811780"/>
            <a:ext cx="3471862" cy="369570"/>
          </a:xfrm>
          <a:custGeom>
            <a:avLst/>
            <a:gdLst>
              <a:gd name="connsiteX0" fmla="*/ 0 w 3471862"/>
              <a:gd name="connsiteY0" fmla="*/ 0 h 369570"/>
              <a:gd name="connsiteX1" fmla="*/ 3068250 w 3471862"/>
              <a:gd name="connsiteY1" fmla="*/ 0 h 369570"/>
              <a:gd name="connsiteX2" fmla="*/ 3190658 w 3471862"/>
              <a:gd name="connsiteY2" fmla="*/ 122408 h 369570"/>
              <a:gd name="connsiteX3" fmla="*/ 3172626 w 3471862"/>
              <a:gd name="connsiteY3" fmla="*/ 149561 h 369570"/>
              <a:gd name="connsiteX4" fmla="*/ 3195120 w 3471862"/>
              <a:gd name="connsiteY4" fmla="*/ 260496 h 369570"/>
              <a:gd name="connsiteX5" fmla="*/ 3339927 w 3471862"/>
              <a:gd name="connsiteY5" fmla="*/ 260496 h 369570"/>
              <a:gd name="connsiteX6" fmla="*/ 3339927 w 3471862"/>
              <a:gd name="connsiteY6" fmla="*/ 115689 h 369570"/>
              <a:gd name="connsiteX7" fmla="*/ 3228992 w 3471862"/>
              <a:gd name="connsiteY7" fmla="*/ 93196 h 369570"/>
              <a:gd name="connsiteX8" fmla="*/ 3203697 w 3471862"/>
              <a:gd name="connsiteY8" fmla="*/ 109992 h 369570"/>
              <a:gd name="connsiteX9" fmla="*/ 3093705 w 3471862"/>
              <a:gd name="connsiteY9" fmla="*/ 0 h 369570"/>
              <a:gd name="connsiteX10" fmla="*/ 3471862 w 3471862"/>
              <a:gd name="connsiteY10" fmla="*/ 0 h 369570"/>
              <a:gd name="connsiteX11" fmla="*/ 3471862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068250" y="0"/>
                </a:lnTo>
                <a:lnTo>
                  <a:pt x="3190658" y="122408"/>
                </a:lnTo>
                <a:lnTo>
                  <a:pt x="3172626" y="149561"/>
                </a:lnTo>
                <a:cubicBezTo>
                  <a:pt x="3157631" y="186540"/>
                  <a:pt x="3165129" y="230505"/>
                  <a:pt x="3195120" y="260496"/>
                </a:cubicBezTo>
                <a:cubicBezTo>
                  <a:pt x="3235108" y="300483"/>
                  <a:pt x="3299940" y="300483"/>
                  <a:pt x="3339927" y="260496"/>
                </a:cubicBezTo>
                <a:cubicBezTo>
                  <a:pt x="3379915" y="220508"/>
                  <a:pt x="3379915" y="155676"/>
                  <a:pt x="3339927" y="115689"/>
                </a:cubicBezTo>
                <a:cubicBezTo>
                  <a:pt x="3309936" y="85698"/>
                  <a:pt x="3265970" y="78200"/>
                  <a:pt x="3228992" y="93196"/>
                </a:cubicBezTo>
                <a:lnTo>
                  <a:pt x="3203697" y="109992"/>
                </a:lnTo>
                <a:lnTo>
                  <a:pt x="3093705" y="0"/>
                </a:lnTo>
                <a:lnTo>
                  <a:pt x="3471862" y="0"/>
                </a:lnTo>
                <a:lnTo>
                  <a:pt x="3471862" y="369570"/>
                </a:lnTo>
                <a:lnTo>
                  <a:pt x="0" y="369570"/>
                </a:lnTo>
                <a:close/>
              </a:path>
            </a:pathLst>
          </a:custGeom>
          <a:solidFill>
            <a:schemeClr val="accent2"/>
          </a:solidFill>
        </p:spPr>
        <p:txBody>
          <a:bodyPr wrap="square" lIns="144000" tIns="54000" rIns="540000" bIns="54000" anchor="ctr">
            <a:noAutofit/>
          </a:bodyPr>
          <a:lstStyle>
            <a:lvl1pPr algn="l">
              <a:lnSpc>
                <a:spcPct val="113000"/>
              </a:lnSpc>
              <a:spcBef>
                <a:spcPts val="0"/>
              </a:spcBef>
              <a:defRPr sz="880" b="1">
                <a:solidFill>
                  <a:schemeClr val="tx2"/>
                </a:solidFill>
                <a:latin typeface="+mj-lt"/>
              </a:defRPr>
            </a:lvl1pPr>
          </a:lstStyle>
          <a:p>
            <a:pPr lvl="0"/>
            <a:r>
              <a:rPr lang="en-GB"/>
              <a:t>Lorem ipsum </a:t>
            </a:r>
            <a:r>
              <a:rPr lang="en-GB" err="1"/>
              <a:t>dolor</a:t>
            </a:r>
            <a:r>
              <a:rPr lang="en-GB"/>
              <a:t> sit </a:t>
            </a:r>
            <a:r>
              <a:rPr lang="en-GB" err="1"/>
              <a:t>amet</a:t>
            </a:r>
            <a:endParaRPr lang="en-GB"/>
          </a:p>
        </p:txBody>
      </p:sp>
      <p:sp>
        <p:nvSpPr>
          <p:cNvPr id="39" name="Text Placeholder 38">
            <a:extLst>
              <a:ext uri="{FF2B5EF4-FFF2-40B4-BE49-F238E27FC236}">
                <a16:creationId xmlns:a16="http://schemas.microsoft.com/office/drawing/2014/main" id="{164EC4ED-C66F-4D46-999D-21B63E1758D0}"/>
              </a:ext>
            </a:extLst>
          </p:cNvPr>
          <p:cNvSpPr>
            <a:spLocks noGrp="1"/>
          </p:cNvSpPr>
          <p:nvPr>
            <p:ph type="body" sz="quarter" idx="27" hasCustomPrompt="1"/>
          </p:nvPr>
        </p:nvSpPr>
        <p:spPr>
          <a:xfrm>
            <a:off x="7958138" y="5345430"/>
            <a:ext cx="3471862" cy="369570"/>
          </a:xfrm>
          <a:custGeom>
            <a:avLst/>
            <a:gdLst>
              <a:gd name="connsiteX0" fmla="*/ 0 w 3471862"/>
              <a:gd name="connsiteY0" fmla="*/ 0 h 369570"/>
              <a:gd name="connsiteX1" fmla="*/ 3471862 w 3471862"/>
              <a:gd name="connsiteY1" fmla="*/ 0 h 369570"/>
              <a:gd name="connsiteX2" fmla="*/ 3471862 w 3471862"/>
              <a:gd name="connsiteY2" fmla="*/ 369570 h 369570"/>
              <a:gd name="connsiteX3" fmla="*/ 3102392 w 3471862"/>
              <a:gd name="connsiteY3" fmla="*/ 369570 h 369570"/>
              <a:gd name="connsiteX4" fmla="*/ 3206604 w 3471862"/>
              <a:gd name="connsiteY4" fmla="*/ 265358 h 369570"/>
              <a:gd name="connsiteX5" fmla="*/ 3233757 w 3471862"/>
              <a:gd name="connsiteY5" fmla="*/ 283389 h 369570"/>
              <a:gd name="connsiteX6" fmla="*/ 3344691 w 3471862"/>
              <a:gd name="connsiteY6" fmla="*/ 260896 h 369570"/>
              <a:gd name="connsiteX7" fmla="*/ 3344691 w 3471862"/>
              <a:gd name="connsiteY7" fmla="*/ 116089 h 369570"/>
              <a:gd name="connsiteX8" fmla="*/ 3199884 w 3471862"/>
              <a:gd name="connsiteY8" fmla="*/ 116089 h 369570"/>
              <a:gd name="connsiteX9" fmla="*/ 3177391 w 3471862"/>
              <a:gd name="connsiteY9" fmla="*/ 227024 h 369570"/>
              <a:gd name="connsiteX10" fmla="*/ 3194188 w 3471862"/>
              <a:gd name="connsiteY10" fmla="*/ 252318 h 369570"/>
              <a:gd name="connsiteX11" fmla="*/ 3076936 w 3471862"/>
              <a:gd name="connsiteY11" fmla="*/ 369570 h 369570"/>
              <a:gd name="connsiteX12" fmla="*/ 0 w 3471862"/>
              <a:gd name="connsiteY12" fmla="*/ 36957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862" h="369570">
                <a:moveTo>
                  <a:pt x="0" y="0"/>
                </a:moveTo>
                <a:lnTo>
                  <a:pt x="3471862" y="0"/>
                </a:lnTo>
                <a:lnTo>
                  <a:pt x="3471862" y="369570"/>
                </a:lnTo>
                <a:lnTo>
                  <a:pt x="3102392" y="369570"/>
                </a:lnTo>
                <a:lnTo>
                  <a:pt x="3206604" y="265358"/>
                </a:lnTo>
                <a:lnTo>
                  <a:pt x="3233757" y="283389"/>
                </a:lnTo>
                <a:cubicBezTo>
                  <a:pt x="3270735" y="298385"/>
                  <a:pt x="3314700" y="290887"/>
                  <a:pt x="3344691" y="260896"/>
                </a:cubicBezTo>
                <a:cubicBezTo>
                  <a:pt x="3384679" y="220908"/>
                  <a:pt x="3384679" y="156076"/>
                  <a:pt x="3344691" y="116089"/>
                </a:cubicBezTo>
                <a:cubicBezTo>
                  <a:pt x="3304704" y="76101"/>
                  <a:pt x="3239872" y="76101"/>
                  <a:pt x="3199884" y="116089"/>
                </a:cubicBezTo>
                <a:cubicBezTo>
                  <a:pt x="3169893" y="146080"/>
                  <a:pt x="3162396" y="190046"/>
                  <a:pt x="3177391" y="227024"/>
                </a:cubicBezTo>
                <a:lnTo>
                  <a:pt x="3194188" y="252318"/>
                </a:lnTo>
                <a:lnTo>
                  <a:pt x="3076936" y="369570"/>
                </a:lnTo>
                <a:lnTo>
                  <a:pt x="0" y="369570"/>
                </a:lnTo>
                <a:close/>
              </a:path>
            </a:pathLst>
          </a:custGeom>
          <a:solidFill>
            <a:schemeClr val="accent4"/>
          </a:solidFill>
        </p:spPr>
        <p:txBody>
          <a:bodyPr wrap="square" lIns="144000" tIns="54000" rIns="540000" bIns="54000" anchor="ctr">
            <a:noAutofit/>
          </a:bodyPr>
          <a:lstStyle>
            <a:lvl1pPr algn="l">
              <a:lnSpc>
                <a:spcPct val="113000"/>
              </a:lnSpc>
              <a:spcBef>
                <a:spcPts val="0"/>
              </a:spcBef>
              <a:defRPr sz="880" b="1">
                <a:solidFill>
                  <a:schemeClr val="bg2"/>
                </a:solidFill>
                <a:latin typeface="+mj-lt"/>
              </a:defRPr>
            </a:lvl1pPr>
          </a:lstStyle>
          <a:p>
            <a:pPr lvl="0"/>
            <a:r>
              <a:rPr lang="en-GB"/>
              <a:t>Lorem ipsum </a:t>
            </a:r>
            <a:r>
              <a:rPr lang="en-GB" err="1"/>
              <a:t>dolor</a:t>
            </a:r>
            <a:r>
              <a:rPr lang="en-GB"/>
              <a:t> sit </a:t>
            </a:r>
            <a:r>
              <a:rPr lang="en-GB" err="1"/>
              <a:t>amet</a:t>
            </a:r>
            <a:endParaRPr lang="en-GB"/>
          </a:p>
        </p:txBody>
      </p:sp>
    </p:spTree>
    <p:extLst>
      <p:ext uri="{BB962C8B-B14F-4D97-AF65-F5344CB8AC3E}">
        <p14:creationId xmlns:p14="http://schemas.microsoft.com/office/powerpoint/2010/main" val="10895533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Column with Media Tiles">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706572"/>
            <a:ext cx="3177539" cy="771525"/>
          </a:xfrm>
        </p:spPr>
        <p:txBody>
          <a:bodyPr/>
          <a:lstStyle>
            <a:lvl1pPr>
              <a:lnSpc>
                <a:spcPct val="118000"/>
              </a:lnSpc>
              <a:spcBef>
                <a:spcPts val="0"/>
              </a:spcBef>
              <a:defRPr sz="225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1714500"/>
            <a:ext cx="3177539" cy="40005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6E8979F6-E87C-47F7-BD89-6F8F1B41DB4E}"/>
              </a:ext>
            </a:extLst>
          </p:cNvPr>
          <p:cNvSpPr>
            <a:spLocks noGrp="1"/>
          </p:cNvSpPr>
          <p:nvPr>
            <p:ph sz="quarter" idx="14" hasCustomPrompt="1"/>
          </p:nvPr>
        </p:nvSpPr>
        <p:spPr>
          <a:xfrm>
            <a:off x="4362646" y="762000"/>
            <a:ext cx="3464351" cy="2409825"/>
          </a:xfrm>
          <a:noFill/>
        </p:spPr>
        <p:txBody>
          <a:bodyPr anchor="ctr"/>
          <a:lstStyle>
            <a:lvl1pPr algn="ctr">
              <a:spcBef>
                <a:spcPts val="0"/>
              </a:spcBef>
              <a:defRPr sz="1250"/>
            </a:lvl1pPr>
          </a:lstStyle>
          <a:p>
            <a:pPr lvl="0"/>
            <a:r>
              <a:rPr lang="en-GB"/>
              <a:t>Click to add content</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2" name="Content Placeholder 7">
            <a:extLst>
              <a:ext uri="{FF2B5EF4-FFF2-40B4-BE49-F238E27FC236}">
                <a16:creationId xmlns:a16="http://schemas.microsoft.com/office/drawing/2014/main" id="{A339751D-6F9A-4EDF-9E6A-1C76463E6440}"/>
              </a:ext>
            </a:extLst>
          </p:cNvPr>
          <p:cNvSpPr>
            <a:spLocks noGrp="1"/>
          </p:cNvSpPr>
          <p:nvPr>
            <p:ph sz="quarter" idx="15" hasCustomPrompt="1"/>
          </p:nvPr>
        </p:nvSpPr>
        <p:spPr>
          <a:xfrm>
            <a:off x="4362646" y="3305175"/>
            <a:ext cx="3464351" cy="2409825"/>
          </a:xfrm>
          <a:noFill/>
        </p:spPr>
        <p:txBody>
          <a:bodyPr anchor="ctr"/>
          <a:lstStyle>
            <a:lvl1pPr algn="ctr">
              <a:spcBef>
                <a:spcPts val="0"/>
              </a:spcBef>
              <a:defRPr sz="1250"/>
            </a:lvl1pPr>
          </a:lstStyle>
          <a:p>
            <a:pPr lvl="0"/>
            <a:r>
              <a:rPr lang="en-GB"/>
              <a:t>Click to add content</a:t>
            </a:r>
          </a:p>
        </p:txBody>
      </p:sp>
      <p:sp>
        <p:nvSpPr>
          <p:cNvPr id="23" name="Content Placeholder 7">
            <a:extLst>
              <a:ext uri="{FF2B5EF4-FFF2-40B4-BE49-F238E27FC236}">
                <a16:creationId xmlns:a16="http://schemas.microsoft.com/office/drawing/2014/main" id="{17CECE8F-EE15-4094-A73D-127306B66A7D}"/>
              </a:ext>
            </a:extLst>
          </p:cNvPr>
          <p:cNvSpPr>
            <a:spLocks noGrp="1"/>
          </p:cNvSpPr>
          <p:nvPr>
            <p:ph sz="quarter" idx="16" hasCustomPrompt="1"/>
          </p:nvPr>
        </p:nvSpPr>
        <p:spPr>
          <a:xfrm>
            <a:off x="7965649" y="762000"/>
            <a:ext cx="3464351" cy="4953000"/>
          </a:xfrm>
          <a:noFill/>
        </p:spPr>
        <p:txBody>
          <a:bodyPr anchor="ctr"/>
          <a:lstStyle>
            <a:lvl1pPr algn="ctr">
              <a:spcBef>
                <a:spcPts val="0"/>
              </a:spcBef>
              <a:defRPr sz="1250"/>
            </a:lvl1pPr>
          </a:lstStyle>
          <a:p>
            <a:pPr lvl="0"/>
            <a:r>
              <a:rPr lang="en-GB"/>
              <a:t>Click to add content</a:t>
            </a:r>
          </a:p>
        </p:txBody>
      </p:sp>
    </p:spTree>
    <p:extLst>
      <p:ext uri="{BB962C8B-B14F-4D97-AF65-F5344CB8AC3E}">
        <p14:creationId xmlns:p14="http://schemas.microsoft.com/office/powerpoint/2010/main" val="96375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orizont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Picture Placeholder 3">
            <a:extLst>
              <a:ext uri="{FF2B5EF4-FFF2-40B4-BE49-F238E27FC236}">
                <a16:creationId xmlns:a16="http://schemas.microsoft.com/office/drawing/2014/main" id="{BA2572C6-BC01-4484-B9F3-883785EC4968}"/>
              </a:ext>
            </a:extLst>
          </p:cNvPr>
          <p:cNvSpPr>
            <a:spLocks noGrp="1"/>
          </p:cNvSpPr>
          <p:nvPr>
            <p:ph type="pic" sz="quarter" idx="28"/>
          </p:nvPr>
        </p:nvSpPr>
        <p:spPr>
          <a:xfrm>
            <a:off x="2666476" y="762000"/>
            <a:ext cx="3362324" cy="2419200"/>
          </a:xfrm>
        </p:spPr>
        <p:txBody>
          <a:bodyPr anchor="ctr"/>
          <a:lstStyle>
            <a:lvl1pPr algn="ctr">
              <a:defRPr/>
            </a:lvl1pPr>
          </a:lstStyle>
          <a:p>
            <a:r>
              <a:rPr lang="en-US"/>
              <a:t>Click icon to add picture</a:t>
            </a:r>
            <a:endParaRPr lang="en-GB"/>
          </a:p>
        </p:txBody>
      </p:sp>
      <p:sp>
        <p:nvSpPr>
          <p:cNvPr id="24" name="Picture Placeholder 3">
            <a:extLst>
              <a:ext uri="{FF2B5EF4-FFF2-40B4-BE49-F238E27FC236}">
                <a16:creationId xmlns:a16="http://schemas.microsoft.com/office/drawing/2014/main" id="{5BFF6E88-C216-4233-9EB5-0B827CD104C3}"/>
              </a:ext>
            </a:extLst>
          </p:cNvPr>
          <p:cNvSpPr>
            <a:spLocks noGrp="1"/>
          </p:cNvSpPr>
          <p:nvPr>
            <p:ph type="pic" sz="quarter" idx="29"/>
          </p:nvPr>
        </p:nvSpPr>
        <p:spPr>
          <a:xfrm>
            <a:off x="8067676" y="762000"/>
            <a:ext cx="3362324" cy="2419200"/>
          </a:xfrm>
        </p:spPr>
        <p:txBody>
          <a:bodyPr anchor="ctr"/>
          <a:lstStyle>
            <a:lvl1pPr algn="ctr">
              <a:defRPr/>
            </a:lvl1pPr>
          </a:lstStyle>
          <a:p>
            <a:r>
              <a:rPr lang="en-US"/>
              <a:t>Click icon to add picture</a:t>
            </a:r>
            <a:endParaRPr lang="en-GB"/>
          </a:p>
        </p:txBody>
      </p:sp>
      <p:sp>
        <p:nvSpPr>
          <p:cNvPr id="25" name="Picture Placeholder 3">
            <a:extLst>
              <a:ext uri="{FF2B5EF4-FFF2-40B4-BE49-F238E27FC236}">
                <a16:creationId xmlns:a16="http://schemas.microsoft.com/office/drawing/2014/main" id="{A79CFD3D-4F08-4EB9-AF3B-0181011EB591}"/>
              </a:ext>
            </a:extLst>
          </p:cNvPr>
          <p:cNvSpPr>
            <a:spLocks noGrp="1"/>
          </p:cNvSpPr>
          <p:nvPr>
            <p:ph type="pic" sz="quarter" idx="30"/>
          </p:nvPr>
        </p:nvSpPr>
        <p:spPr>
          <a:xfrm>
            <a:off x="2666476" y="3295800"/>
            <a:ext cx="3362324" cy="2419200"/>
          </a:xfrm>
        </p:spPr>
        <p:txBody>
          <a:bodyPr anchor="ctr"/>
          <a:lstStyle>
            <a:lvl1pPr algn="ctr">
              <a:defRPr/>
            </a:lvl1pPr>
          </a:lstStyle>
          <a:p>
            <a:r>
              <a:rPr lang="en-US"/>
              <a:t>Click icon to add picture</a:t>
            </a:r>
            <a:endParaRPr lang="en-GB"/>
          </a:p>
        </p:txBody>
      </p:sp>
      <p:sp>
        <p:nvSpPr>
          <p:cNvPr id="26" name="Picture Placeholder 3">
            <a:extLst>
              <a:ext uri="{FF2B5EF4-FFF2-40B4-BE49-F238E27FC236}">
                <a16:creationId xmlns:a16="http://schemas.microsoft.com/office/drawing/2014/main" id="{4DFA9464-F080-4BFA-8693-A69386C79970}"/>
              </a:ext>
            </a:extLst>
          </p:cNvPr>
          <p:cNvSpPr>
            <a:spLocks noGrp="1"/>
          </p:cNvSpPr>
          <p:nvPr>
            <p:ph type="pic" sz="quarter" idx="31"/>
          </p:nvPr>
        </p:nvSpPr>
        <p:spPr>
          <a:xfrm>
            <a:off x="8067676" y="3295800"/>
            <a:ext cx="3362324" cy="2419200"/>
          </a:xfrm>
        </p:spPr>
        <p:txBody>
          <a:bodyPr anchor="ctr"/>
          <a:lstStyle>
            <a:lvl1pPr algn="ctr">
              <a:defRPr/>
            </a:lvl1pPr>
          </a:lstStyle>
          <a:p>
            <a:r>
              <a:rPr lang="en-US"/>
              <a:t>Click icon to add picture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 name="Text Placeholder 2">
            <a:extLst>
              <a:ext uri="{FF2B5EF4-FFF2-40B4-BE49-F238E27FC236}">
                <a16:creationId xmlns:a16="http://schemas.microsoft.com/office/drawing/2014/main" id="{6E3B5AAC-19B4-46EA-9569-0C752BEB0A12}"/>
              </a:ext>
            </a:extLst>
          </p:cNvPr>
          <p:cNvSpPr>
            <a:spLocks noGrp="1"/>
          </p:cNvSpPr>
          <p:nvPr>
            <p:ph type="body" sz="quarter" idx="18"/>
          </p:nvPr>
        </p:nvSpPr>
        <p:spPr>
          <a:xfrm>
            <a:off x="761999" y="762000"/>
            <a:ext cx="1905001" cy="2419350"/>
          </a:xfrm>
          <a:solidFill>
            <a:schemeClr val="bg1"/>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20" name="Text Placeholder 11">
            <a:extLst>
              <a:ext uri="{FF2B5EF4-FFF2-40B4-BE49-F238E27FC236}">
                <a16:creationId xmlns:a16="http://schemas.microsoft.com/office/drawing/2014/main" id="{B0134F39-DE38-4C8C-95FD-62A0B77722F4}"/>
              </a:ext>
            </a:extLst>
          </p:cNvPr>
          <p:cNvSpPr>
            <a:spLocks noGrp="1"/>
          </p:cNvSpPr>
          <p:nvPr>
            <p:ph type="body" sz="quarter" idx="16"/>
          </p:nvPr>
        </p:nvSpPr>
        <p:spPr>
          <a:xfrm>
            <a:off x="1016795" y="1546860"/>
            <a:ext cx="1395410"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2" name="Text Placeholder 2">
            <a:extLst>
              <a:ext uri="{FF2B5EF4-FFF2-40B4-BE49-F238E27FC236}">
                <a16:creationId xmlns:a16="http://schemas.microsoft.com/office/drawing/2014/main" id="{EDD2B818-E56E-4F98-8304-52C0481B58A0}"/>
              </a:ext>
            </a:extLst>
          </p:cNvPr>
          <p:cNvSpPr>
            <a:spLocks noGrp="1"/>
          </p:cNvSpPr>
          <p:nvPr>
            <p:ph type="body" sz="quarter" idx="20"/>
          </p:nvPr>
        </p:nvSpPr>
        <p:spPr>
          <a:xfrm>
            <a:off x="6162675" y="762000"/>
            <a:ext cx="1905001" cy="2419350"/>
          </a:xfrm>
          <a:solidFill>
            <a:schemeClr val="accent1"/>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23" name="Text Placeholder 11">
            <a:extLst>
              <a:ext uri="{FF2B5EF4-FFF2-40B4-BE49-F238E27FC236}">
                <a16:creationId xmlns:a16="http://schemas.microsoft.com/office/drawing/2014/main" id="{45CAFA29-B7ED-421E-9AE6-05C862B2A932}"/>
              </a:ext>
            </a:extLst>
          </p:cNvPr>
          <p:cNvSpPr>
            <a:spLocks noGrp="1"/>
          </p:cNvSpPr>
          <p:nvPr>
            <p:ph type="body" sz="quarter" idx="21"/>
          </p:nvPr>
        </p:nvSpPr>
        <p:spPr>
          <a:xfrm>
            <a:off x="6417471" y="1546860"/>
            <a:ext cx="1395410"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29" name="Text Placeholder 2">
            <a:extLst>
              <a:ext uri="{FF2B5EF4-FFF2-40B4-BE49-F238E27FC236}">
                <a16:creationId xmlns:a16="http://schemas.microsoft.com/office/drawing/2014/main" id="{23A09BC3-1547-46CB-B07D-B8B68E61858F}"/>
              </a:ext>
            </a:extLst>
          </p:cNvPr>
          <p:cNvSpPr>
            <a:spLocks noGrp="1"/>
          </p:cNvSpPr>
          <p:nvPr>
            <p:ph type="body" sz="quarter" idx="23"/>
          </p:nvPr>
        </p:nvSpPr>
        <p:spPr>
          <a:xfrm>
            <a:off x="761999" y="3295650"/>
            <a:ext cx="1905001" cy="2419350"/>
          </a:xfrm>
          <a:solidFill>
            <a:schemeClr val="accent4"/>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30" name="Text Placeholder 11">
            <a:extLst>
              <a:ext uri="{FF2B5EF4-FFF2-40B4-BE49-F238E27FC236}">
                <a16:creationId xmlns:a16="http://schemas.microsoft.com/office/drawing/2014/main" id="{4A6BACC4-DD85-41C4-BD4C-56CAA3A013B4}"/>
              </a:ext>
            </a:extLst>
          </p:cNvPr>
          <p:cNvSpPr>
            <a:spLocks noGrp="1"/>
          </p:cNvSpPr>
          <p:nvPr>
            <p:ph type="body" sz="quarter" idx="24"/>
          </p:nvPr>
        </p:nvSpPr>
        <p:spPr>
          <a:xfrm>
            <a:off x="1016795" y="4080510"/>
            <a:ext cx="1395410"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
        <p:nvSpPr>
          <p:cNvPr id="32" name="Text Placeholder 2">
            <a:extLst>
              <a:ext uri="{FF2B5EF4-FFF2-40B4-BE49-F238E27FC236}">
                <a16:creationId xmlns:a16="http://schemas.microsoft.com/office/drawing/2014/main" id="{F1FD157D-B8AF-4AF8-8EAF-45D5EB9E5C09}"/>
              </a:ext>
            </a:extLst>
          </p:cNvPr>
          <p:cNvSpPr>
            <a:spLocks noGrp="1"/>
          </p:cNvSpPr>
          <p:nvPr>
            <p:ph type="body" sz="quarter" idx="26"/>
          </p:nvPr>
        </p:nvSpPr>
        <p:spPr>
          <a:xfrm>
            <a:off x="6162675" y="3295650"/>
            <a:ext cx="1905001" cy="2419350"/>
          </a:xfrm>
          <a:solidFill>
            <a:schemeClr val="accent3"/>
          </a:solidFill>
        </p:spPr>
        <p:txBody>
          <a:bodyPr lIns="252000" tIns="234000" rIns="252000" anchor="t"/>
          <a:lstStyle>
            <a:lvl1pPr algn="l">
              <a:spcBef>
                <a:spcPts val="500"/>
              </a:spcBef>
              <a:defRPr sz="1100" b="1">
                <a:solidFill>
                  <a:schemeClr val="bg2"/>
                </a:solidFill>
                <a:latin typeface="+mj-lt"/>
              </a:defRPr>
            </a:lvl1pPr>
          </a:lstStyle>
          <a:p>
            <a:pPr lvl="0"/>
            <a:r>
              <a:rPr lang="en-US"/>
              <a:t>Click to edit Master text styles</a:t>
            </a:r>
          </a:p>
        </p:txBody>
      </p:sp>
      <p:sp>
        <p:nvSpPr>
          <p:cNvPr id="33" name="Text Placeholder 11">
            <a:extLst>
              <a:ext uri="{FF2B5EF4-FFF2-40B4-BE49-F238E27FC236}">
                <a16:creationId xmlns:a16="http://schemas.microsoft.com/office/drawing/2014/main" id="{9FEA51F8-3A2A-46D7-B388-A627D597561E}"/>
              </a:ext>
            </a:extLst>
          </p:cNvPr>
          <p:cNvSpPr>
            <a:spLocks noGrp="1"/>
          </p:cNvSpPr>
          <p:nvPr>
            <p:ph type="body" sz="quarter" idx="27"/>
          </p:nvPr>
        </p:nvSpPr>
        <p:spPr>
          <a:xfrm>
            <a:off x="6417471" y="4080510"/>
            <a:ext cx="1395410" cy="1358265"/>
          </a:xfrm>
        </p:spPr>
        <p:txBody>
          <a:bodyPr lIns="0" tIns="0" rIns="0"/>
          <a:lstStyle>
            <a:lvl1pPr algn="l">
              <a:spcBef>
                <a:spcPts val="500"/>
              </a:spcBef>
              <a:defRPr sz="900" b="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8567734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ertical Media Tiles with Callout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7316FB21-31F6-4429-9104-228D6D3E85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 name="Title 1">
            <a:extLst>
              <a:ext uri="{FF2B5EF4-FFF2-40B4-BE49-F238E27FC236}">
                <a16:creationId xmlns:a16="http://schemas.microsoft.com/office/drawing/2014/main" id="{7121E575-78AB-49CC-BDF3-63AECD27D76C}"/>
              </a:ext>
            </a:extLst>
          </p:cNvPr>
          <p:cNvSpPr>
            <a:spLocks noGrp="1"/>
          </p:cNvSpPr>
          <p:nvPr>
            <p:ph type="title"/>
          </p:nvPr>
        </p:nvSpPr>
        <p:spPr/>
        <p:txBody>
          <a:bodyPr/>
          <a:lstStyle/>
          <a:p>
            <a:r>
              <a:rPr lang="en-US"/>
              <a:t>Click to edit Master title style</a:t>
            </a:r>
            <a:endParaRPr lang="en-GB"/>
          </a:p>
        </p:txBody>
      </p:sp>
      <p:sp>
        <p:nvSpPr>
          <p:cNvPr id="26" name="Picture Placeholder 5">
            <a:extLst>
              <a:ext uri="{FF2B5EF4-FFF2-40B4-BE49-F238E27FC236}">
                <a16:creationId xmlns:a16="http://schemas.microsoft.com/office/drawing/2014/main" id="{05B0BECF-7205-4307-8BCB-AEF36F0F8308}"/>
              </a:ext>
            </a:extLst>
          </p:cNvPr>
          <p:cNvSpPr>
            <a:spLocks noGrp="1"/>
          </p:cNvSpPr>
          <p:nvPr>
            <p:ph type="pic" sz="quarter" idx="33"/>
          </p:nvPr>
        </p:nvSpPr>
        <p:spPr>
          <a:xfrm>
            <a:off x="3408466" y="1523999"/>
            <a:ext cx="2628000" cy="4286251"/>
          </a:xfrm>
          <a:noFill/>
        </p:spPr>
        <p:txBody>
          <a:bodyPr anchor="t"/>
          <a:lstStyle>
            <a:lvl1pPr algn="ctr">
              <a:defRPr/>
            </a:lvl1pPr>
          </a:lstStyle>
          <a:p>
            <a:r>
              <a:rPr lang="en-US"/>
              <a:t>Click icon to add picture</a:t>
            </a:r>
            <a:endParaRPr lang="en-GB"/>
          </a:p>
        </p:txBody>
      </p:sp>
      <p:sp>
        <p:nvSpPr>
          <p:cNvPr id="28" name="Picture Placeholder 5">
            <a:extLst>
              <a:ext uri="{FF2B5EF4-FFF2-40B4-BE49-F238E27FC236}">
                <a16:creationId xmlns:a16="http://schemas.microsoft.com/office/drawing/2014/main" id="{ED283B12-9CD6-41F1-879A-6313275F73B4}"/>
              </a:ext>
            </a:extLst>
          </p:cNvPr>
          <p:cNvSpPr>
            <a:spLocks noGrp="1"/>
          </p:cNvSpPr>
          <p:nvPr>
            <p:ph type="pic" sz="quarter" idx="34"/>
          </p:nvPr>
        </p:nvSpPr>
        <p:spPr>
          <a:xfrm>
            <a:off x="6166483" y="1523999"/>
            <a:ext cx="2628000" cy="4286251"/>
          </a:xfrm>
          <a:noFill/>
        </p:spPr>
        <p:txBody>
          <a:bodyPr anchor="t"/>
          <a:lstStyle>
            <a:lvl1pPr algn="ctr">
              <a:defRPr/>
            </a:lvl1pPr>
          </a:lstStyle>
          <a:p>
            <a:r>
              <a:rPr lang="en-US"/>
              <a:t>Click icon to add picture</a:t>
            </a:r>
            <a:endParaRPr lang="en-GB"/>
          </a:p>
        </p:txBody>
      </p:sp>
      <p:sp>
        <p:nvSpPr>
          <p:cNvPr id="29" name="Picture Placeholder 5">
            <a:extLst>
              <a:ext uri="{FF2B5EF4-FFF2-40B4-BE49-F238E27FC236}">
                <a16:creationId xmlns:a16="http://schemas.microsoft.com/office/drawing/2014/main" id="{EBFF8C42-442A-4A3A-AFA4-97E4733B2075}"/>
              </a:ext>
            </a:extLst>
          </p:cNvPr>
          <p:cNvSpPr>
            <a:spLocks noGrp="1"/>
          </p:cNvSpPr>
          <p:nvPr>
            <p:ph type="pic" sz="quarter" idx="35"/>
          </p:nvPr>
        </p:nvSpPr>
        <p:spPr>
          <a:xfrm>
            <a:off x="8897250" y="1523999"/>
            <a:ext cx="2628000" cy="4286251"/>
          </a:xfrm>
          <a:noFill/>
        </p:spPr>
        <p:txBody>
          <a:bodyPr anchor="t"/>
          <a:lstStyle>
            <a:lvl1pPr algn="ctr">
              <a:defRPr/>
            </a:lvl1pPr>
          </a:lstStyle>
          <a:p>
            <a:r>
              <a:rPr lang="en-US"/>
              <a:t>Click icon to add picture</a:t>
            </a:r>
            <a:endParaRPr lang="en-GB"/>
          </a:p>
        </p:txBody>
      </p:sp>
      <p:sp>
        <p:nvSpPr>
          <p:cNvPr id="6" name="Picture Placeholder 5">
            <a:extLst>
              <a:ext uri="{FF2B5EF4-FFF2-40B4-BE49-F238E27FC236}">
                <a16:creationId xmlns:a16="http://schemas.microsoft.com/office/drawing/2014/main" id="{D593B674-348E-490F-8FAD-B1CD17586EB6}"/>
              </a:ext>
            </a:extLst>
          </p:cNvPr>
          <p:cNvSpPr>
            <a:spLocks noGrp="1"/>
          </p:cNvSpPr>
          <p:nvPr>
            <p:ph type="pic" sz="quarter" idx="32"/>
          </p:nvPr>
        </p:nvSpPr>
        <p:spPr>
          <a:xfrm>
            <a:off x="666750" y="1523999"/>
            <a:ext cx="2628000" cy="4286253"/>
          </a:xfrm>
          <a:noFill/>
        </p:spPr>
        <p:txBody>
          <a:bodyPr anchor="t"/>
          <a:lstStyle>
            <a:lvl1pPr algn="ctr">
              <a:defRPr/>
            </a:lvl1pPr>
          </a:lstStyle>
          <a:p>
            <a:r>
              <a:rPr lang="en-US"/>
              <a:t>Click icon to add picture</a:t>
            </a:r>
            <a:endParaRPr lang="en-GB"/>
          </a:p>
        </p:txBody>
      </p:sp>
      <p:sp>
        <p:nvSpPr>
          <p:cNvPr id="24" name="Text Placeholder 31">
            <a:extLst>
              <a:ext uri="{FF2B5EF4-FFF2-40B4-BE49-F238E27FC236}">
                <a16:creationId xmlns:a16="http://schemas.microsoft.com/office/drawing/2014/main" id="{F3CD4B08-EC6C-47B9-AA74-08623373EF26}"/>
              </a:ext>
            </a:extLst>
          </p:cNvPr>
          <p:cNvSpPr>
            <a:spLocks noGrp="1"/>
          </p:cNvSpPr>
          <p:nvPr>
            <p:ph type="body" sz="quarter" idx="30"/>
          </p:nvPr>
        </p:nvSpPr>
        <p:spPr>
          <a:xfrm>
            <a:off x="666751" y="4174920"/>
            <a:ext cx="2627998" cy="1635330"/>
          </a:xfrm>
          <a:gradFill>
            <a:gsLst>
              <a:gs pos="0">
                <a:schemeClr val="bg1"/>
              </a:gs>
              <a:gs pos="58000">
                <a:schemeClr val="bg1">
                  <a:alpha val="95000"/>
                </a:schemeClr>
              </a:gs>
            </a:gsLst>
            <a:lin ang="16800000" scaled="0"/>
          </a:gradFill>
        </p:spPr>
        <p:txBody>
          <a:bodyPr lIns="252000" tIns="180000" rIns="252000" bIns="252000" anchor="b">
            <a:spAutoFit/>
          </a:bodyPr>
          <a:lstStyle>
            <a:lvl1pPr>
              <a:lnSpc>
                <a:spcPct val="118000"/>
              </a:lnSpc>
              <a:spcAft>
                <a:spcPts val="900"/>
              </a:spcAft>
              <a:defRPr sz="1500" b="1">
                <a:solidFill>
                  <a:schemeClr val="bg2"/>
                </a:solidFill>
              </a:defRPr>
            </a:lvl1pPr>
            <a:lvl2pPr marL="0" indent="0">
              <a:spcBef>
                <a:spcPts val="700"/>
              </a:spcBef>
              <a:buNone/>
              <a:defRPr sz="1100">
                <a:solidFill>
                  <a:schemeClr val="bg2"/>
                </a:solidFill>
              </a:defRPr>
            </a:lvl2pPr>
            <a:lvl3pPr marL="144000" indent="-126000">
              <a:spcBef>
                <a:spcPts val="400"/>
              </a:spcBef>
              <a:defRPr sz="1100">
                <a:solidFill>
                  <a:schemeClr val="bg2"/>
                </a:solidFill>
              </a:defRPr>
            </a:lvl3pPr>
          </a:lstStyle>
          <a:p>
            <a:pPr lvl="0"/>
            <a:r>
              <a:rPr lang="en-US"/>
              <a:t>Click to edit Master text styles</a:t>
            </a:r>
          </a:p>
          <a:p>
            <a:pPr lvl="1"/>
            <a:r>
              <a:rPr lang="en-US"/>
              <a:t>Second level</a:t>
            </a:r>
          </a:p>
          <a:p>
            <a:pPr lvl="2"/>
            <a:r>
              <a:rPr lang="en-US"/>
              <a:t>Third level</a:t>
            </a:r>
          </a:p>
        </p:txBody>
      </p:sp>
      <p:sp>
        <p:nvSpPr>
          <p:cNvPr id="25" name="Text Placeholder 31">
            <a:extLst>
              <a:ext uri="{FF2B5EF4-FFF2-40B4-BE49-F238E27FC236}">
                <a16:creationId xmlns:a16="http://schemas.microsoft.com/office/drawing/2014/main" id="{76F61DDB-2B2E-4E17-B639-AE0A2B184F9B}"/>
              </a:ext>
            </a:extLst>
          </p:cNvPr>
          <p:cNvSpPr>
            <a:spLocks noGrp="1"/>
          </p:cNvSpPr>
          <p:nvPr>
            <p:ph type="body" sz="quarter" idx="36"/>
          </p:nvPr>
        </p:nvSpPr>
        <p:spPr>
          <a:xfrm>
            <a:off x="3410251" y="4174920"/>
            <a:ext cx="2627998" cy="1635330"/>
          </a:xfrm>
          <a:gradFill>
            <a:gsLst>
              <a:gs pos="0">
                <a:schemeClr val="accent1"/>
              </a:gs>
              <a:gs pos="58000">
                <a:schemeClr val="accent1">
                  <a:alpha val="95000"/>
                </a:schemeClr>
              </a:gs>
            </a:gsLst>
            <a:lin ang="16800000" scaled="0"/>
          </a:gradFill>
        </p:spPr>
        <p:txBody>
          <a:bodyPr lIns="252000" tIns="180000" rIns="252000" bIns="252000" anchor="b">
            <a:spAutoFit/>
          </a:bodyPr>
          <a:lstStyle>
            <a:lvl1pPr>
              <a:lnSpc>
                <a:spcPct val="118000"/>
              </a:lnSpc>
              <a:spcAft>
                <a:spcPts val="900"/>
              </a:spcAft>
              <a:defRPr sz="1500" b="1">
                <a:solidFill>
                  <a:schemeClr val="bg2"/>
                </a:solidFill>
              </a:defRPr>
            </a:lvl1pPr>
            <a:lvl2pPr marL="0" indent="0">
              <a:spcBef>
                <a:spcPts val="700"/>
              </a:spcBef>
              <a:buNone/>
              <a:defRPr sz="1100">
                <a:solidFill>
                  <a:schemeClr val="bg2"/>
                </a:solidFill>
              </a:defRPr>
            </a:lvl2pPr>
            <a:lvl3pPr marL="144000" indent="-126000">
              <a:spcBef>
                <a:spcPts val="400"/>
              </a:spcBef>
              <a:defRPr sz="1100">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0" name="Text Placeholder 31">
            <a:extLst>
              <a:ext uri="{FF2B5EF4-FFF2-40B4-BE49-F238E27FC236}">
                <a16:creationId xmlns:a16="http://schemas.microsoft.com/office/drawing/2014/main" id="{B5E41D95-C963-4970-9E84-61D1EF02AE2F}"/>
              </a:ext>
            </a:extLst>
          </p:cNvPr>
          <p:cNvSpPr>
            <a:spLocks noGrp="1"/>
          </p:cNvSpPr>
          <p:nvPr>
            <p:ph type="body" sz="quarter" idx="37"/>
          </p:nvPr>
        </p:nvSpPr>
        <p:spPr>
          <a:xfrm>
            <a:off x="6153751" y="4174920"/>
            <a:ext cx="2627998" cy="1635330"/>
          </a:xfrm>
          <a:gradFill>
            <a:gsLst>
              <a:gs pos="0">
                <a:schemeClr val="accent4"/>
              </a:gs>
              <a:gs pos="58000">
                <a:schemeClr val="accent4">
                  <a:alpha val="95000"/>
                </a:schemeClr>
              </a:gs>
            </a:gsLst>
            <a:lin ang="16800000" scaled="0"/>
          </a:gradFill>
        </p:spPr>
        <p:txBody>
          <a:bodyPr lIns="252000" tIns="180000" rIns="252000" bIns="252000" anchor="b">
            <a:spAutoFit/>
          </a:bodyPr>
          <a:lstStyle>
            <a:lvl1pPr>
              <a:lnSpc>
                <a:spcPct val="118000"/>
              </a:lnSpc>
              <a:spcAft>
                <a:spcPts val="900"/>
              </a:spcAft>
              <a:defRPr sz="1500" b="1">
                <a:solidFill>
                  <a:schemeClr val="bg2"/>
                </a:solidFill>
              </a:defRPr>
            </a:lvl1pPr>
            <a:lvl2pPr marL="0" indent="0">
              <a:spcBef>
                <a:spcPts val="700"/>
              </a:spcBef>
              <a:buNone/>
              <a:defRPr sz="1100">
                <a:solidFill>
                  <a:schemeClr val="bg2"/>
                </a:solidFill>
              </a:defRPr>
            </a:lvl2pPr>
            <a:lvl3pPr marL="144000" indent="-126000">
              <a:spcBef>
                <a:spcPts val="400"/>
              </a:spcBef>
              <a:defRPr sz="1100">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1" name="Text Placeholder 31">
            <a:extLst>
              <a:ext uri="{FF2B5EF4-FFF2-40B4-BE49-F238E27FC236}">
                <a16:creationId xmlns:a16="http://schemas.microsoft.com/office/drawing/2014/main" id="{E127330E-6311-41EA-A170-AC2A88C85B49}"/>
              </a:ext>
            </a:extLst>
          </p:cNvPr>
          <p:cNvSpPr>
            <a:spLocks noGrp="1"/>
          </p:cNvSpPr>
          <p:nvPr>
            <p:ph type="body" sz="quarter" idx="38"/>
          </p:nvPr>
        </p:nvSpPr>
        <p:spPr>
          <a:xfrm>
            <a:off x="8897252" y="4174920"/>
            <a:ext cx="2627998" cy="1635330"/>
          </a:xfrm>
          <a:gradFill>
            <a:gsLst>
              <a:gs pos="0">
                <a:schemeClr val="accent3"/>
              </a:gs>
              <a:gs pos="58000">
                <a:schemeClr val="accent3">
                  <a:alpha val="95000"/>
                </a:schemeClr>
              </a:gs>
            </a:gsLst>
            <a:lin ang="16800000" scaled="0"/>
          </a:gradFill>
        </p:spPr>
        <p:txBody>
          <a:bodyPr lIns="252000" tIns="180000" rIns="252000" bIns="252000" anchor="b">
            <a:spAutoFit/>
          </a:bodyPr>
          <a:lstStyle>
            <a:lvl1pPr>
              <a:lnSpc>
                <a:spcPct val="118000"/>
              </a:lnSpc>
              <a:spcAft>
                <a:spcPts val="900"/>
              </a:spcAft>
              <a:defRPr sz="1500" b="1">
                <a:solidFill>
                  <a:schemeClr val="bg2"/>
                </a:solidFill>
              </a:defRPr>
            </a:lvl1pPr>
            <a:lvl2pPr marL="0" indent="0">
              <a:spcBef>
                <a:spcPts val="700"/>
              </a:spcBef>
              <a:buNone/>
              <a:defRPr sz="1100">
                <a:solidFill>
                  <a:schemeClr val="bg2"/>
                </a:solidFill>
              </a:defRPr>
            </a:lvl2pPr>
            <a:lvl3pPr marL="144000" indent="-126000">
              <a:spcBef>
                <a:spcPts val="400"/>
              </a:spcBef>
              <a:defRPr sz="1100">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61623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0F446CF7-FC62-4C22-9260-449FBC07CE6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 name="Title 1">
            <a:extLst>
              <a:ext uri="{FF2B5EF4-FFF2-40B4-BE49-F238E27FC236}">
                <a16:creationId xmlns:a16="http://schemas.microsoft.com/office/drawing/2014/main" id="{8E70FED0-A443-4D0D-BA41-A3D09B071F54}"/>
              </a:ext>
            </a:extLst>
          </p:cNvPr>
          <p:cNvSpPr>
            <a:spLocks noGrp="1"/>
          </p:cNvSpPr>
          <p:nvPr>
            <p:ph type="title"/>
          </p:nvPr>
        </p:nvSpPr>
        <p:spPr/>
        <p:txBody>
          <a:bodyPr/>
          <a:lstStyle/>
          <a:p>
            <a:r>
              <a:rPr lang="en-US"/>
              <a:t>Click to edit Master title style</a:t>
            </a:r>
            <a:endParaRPr lang="en-GB"/>
          </a:p>
        </p:txBody>
      </p:sp>
      <p:sp>
        <p:nvSpPr>
          <p:cNvPr id="30" name="Content Placeholder 5">
            <a:extLst>
              <a:ext uri="{FF2B5EF4-FFF2-40B4-BE49-F238E27FC236}">
                <a16:creationId xmlns:a16="http://schemas.microsoft.com/office/drawing/2014/main" id="{2014F9A5-2072-4364-94C1-E57529EAAB26}"/>
              </a:ext>
            </a:extLst>
          </p:cNvPr>
          <p:cNvSpPr>
            <a:spLocks noGrp="1"/>
          </p:cNvSpPr>
          <p:nvPr>
            <p:ph sz="quarter" idx="14" hasCustomPrompt="1"/>
          </p:nvPr>
        </p:nvSpPr>
        <p:spPr>
          <a:xfrm>
            <a:off x="66675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1" name="Content Placeholder 5">
            <a:extLst>
              <a:ext uri="{FF2B5EF4-FFF2-40B4-BE49-F238E27FC236}">
                <a16:creationId xmlns:a16="http://schemas.microsoft.com/office/drawing/2014/main" id="{7D390A0B-D7C4-40FE-A2AB-26355F95025D}"/>
              </a:ext>
            </a:extLst>
          </p:cNvPr>
          <p:cNvSpPr>
            <a:spLocks noGrp="1"/>
          </p:cNvSpPr>
          <p:nvPr>
            <p:ph sz="quarter" idx="15" hasCustomPrompt="1"/>
          </p:nvPr>
        </p:nvSpPr>
        <p:spPr>
          <a:xfrm>
            <a:off x="2905125" y="1775001"/>
            <a:ext cx="1905000" cy="952500"/>
          </a:xfrm>
          <a:noFill/>
        </p:spPr>
        <p:txBody>
          <a:bodyPr anchor="ctr"/>
          <a:lstStyle>
            <a:lvl1pPr algn="ctr">
              <a:spcBef>
                <a:spcPts val="0"/>
              </a:spcBef>
              <a:defRPr sz="1250"/>
            </a:lvl1pPr>
          </a:lstStyle>
          <a:p>
            <a:pPr lvl="0"/>
            <a:r>
              <a:rPr lang="en-US"/>
              <a:t>Logo or media</a:t>
            </a:r>
            <a:endParaRPr lang="en-GB"/>
          </a:p>
        </p:txBody>
      </p:sp>
      <p:sp>
        <p:nvSpPr>
          <p:cNvPr id="32" name="Content Placeholder 5">
            <a:extLst>
              <a:ext uri="{FF2B5EF4-FFF2-40B4-BE49-F238E27FC236}">
                <a16:creationId xmlns:a16="http://schemas.microsoft.com/office/drawing/2014/main" id="{71845E07-F00F-477F-9023-224F40ABB2B7}"/>
              </a:ext>
            </a:extLst>
          </p:cNvPr>
          <p:cNvSpPr>
            <a:spLocks noGrp="1"/>
          </p:cNvSpPr>
          <p:nvPr>
            <p:ph sz="quarter" idx="16" hasCustomPrompt="1"/>
          </p:nvPr>
        </p:nvSpPr>
        <p:spPr>
          <a:xfrm>
            <a:off x="514350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3" name="Content Placeholder 5">
            <a:extLst>
              <a:ext uri="{FF2B5EF4-FFF2-40B4-BE49-F238E27FC236}">
                <a16:creationId xmlns:a16="http://schemas.microsoft.com/office/drawing/2014/main" id="{83B41EEA-8B3A-40E0-8BED-A0E564A9C832}"/>
              </a:ext>
            </a:extLst>
          </p:cNvPr>
          <p:cNvSpPr>
            <a:spLocks noGrp="1"/>
          </p:cNvSpPr>
          <p:nvPr>
            <p:ph sz="quarter" idx="17" hasCustomPrompt="1"/>
          </p:nvPr>
        </p:nvSpPr>
        <p:spPr>
          <a:xfrm>
            <a:off x="7381875" y="1775001"/>
            <a:ext cx="1905000" cy="952500"/>
          </a:xfrm>
          <a:noFill/>
        </p:spPr>
        <p:txBody>
          <a:bodyPr anchor="ctr"/>
          <a:lstStyle>
            <a:lvl1pPr algn="ctr">
              <a:spcBef>
                <a:spcPts val="0"/>
              </a:spcBef>
              <a:defRPr sz="1250"/>
            </a:lvl1pPr>
          </a:lstStyle>
          <a:p>
            <a:pPr lvl="0"/>
            <a:r>
              <a:rPr lang="en-US"/>
              <a:t>Logo or media</a:t>
            </a:r>
            <a:endParaRPr lang="en-GB"/>
          </a:p>
        </p:txBody>
      </p:sp>
      <p:sp>
        <p:nvSpPr>
          <p:cNvPr id="34" name="Content Placeholder 5">
            <a:extLst>
              <a:ext uri="{FF2B5EF4-FFF2-40B4-BE49-F238E27FC236}">
                <a16:creationId xmlns:a16="http://schemas.microsoft.com/office/drawing/2014/main" id="{944CB5A9-5E08-4B73-958F-1A1CE8DA9856}"/>
              </a:ext>
            </a:extLst>
          </p:cNvPr>
          <p:cNvSpPr>
            <a:spLocks noGrp="1"/>
          </p:cNvSpPr>
          <p:nvPr>
            <p:ph sz="quarter" idx="18" hasCustomPrompt="1"/>
          </p:nvPr>
        </p:nvSpPr>
        <p:spPr>
          <a:xfrm>
            <a:off x="9620250" y="1775001"/>
            <a:ext cx="1905000" cy="952500"/>
          </a:xfrm>
          <a:noFill/>
        </p:spPr>
        <p:txBody>
          <a:bodyPr anchor="ctr"/>
          <a:lstStyle>
            <a:lvl1pPr algn="ctr">
              <a:spcBef>
                <a:spcPts val="0"/>
              </a:spcBef>
              <a:defRPr sz="1250"/>
            </a:lvl1pPr>
          </a:lstStyle>
          <a:p>
            <a:pPr lvl="0"/>
            <a:r>
              <a:rPr lang="en-US"/>
              <a:t>Logo or media</a:t>
            </a:r>
            <a:endParaRPr lang="en-GB"/>
          </a:p>
        </p:txBody>
      </p:sp>
      <p:sp>
        <p:nvSpPr>
          <p:cNvPr id="35" name="Content Placeholder 5">
            <a:extLst>
              <a:ext uri="{FF2B5EF4-FFF2-40B4-BE49-F238E27FC236}">
                <a16:creationId xmlns:a16="http://schemas.microsoft.com/office/drawing/2014/main" id="{482F15AA-382E-45DE-811B-B50205A167CB}"/>
              </a:ext>
            </a:extLst>
          </p:cNvPr>
          <p:cNvSpPr>
            <a:spLocks noGrp="1"/>
          </p:cNvSpPr>
          <p:nvPr>
            <p:ph sz="quarter" idx="19" hasCustomPrompt="1"/>
          </p:nvPr>
        </p:nvSpPr>
        <p:spPr>
          <a:xfrm>
            <a:off x="666750" y="3079151"/>
            <a:ext cx="1905000" cy="952500"/>
          </a:xfrm>
          <a:noFill/>
        </p:spPr>
        <p:txBody>
          <a:bodyPr anchor="ctr"/>
          <a:lstStyle>
            <a:lvl1pPr algn="ctr">
              <a:spcBef>
                <a:spcPts val="0"/>
              </a:spcBef>
              <a:defRPr sz="1250"/>
            </a:lvl1pPr>
          </a:lstStyle>
          <a:p>
            <a:pPr lvl="0"/>
            <a:r>
              <a:rPr lang="en-US"/>
              <a:t>Logo or media</a:t>
            </a:r>
            <a:endParaRPr lang="en-GB"/>
          </a:p>
        </p:txBody>
      </p:sp>
      <p:sp>
        <p:nvSpPr>
          <p:cNvPr id="36" name="Content Placeholder 5">
            <a:extLst>
              <a:ext uri="{FF2B5EF4-FFF2-40B4-BE49-F238E27FC236}">
                <a16:creationId xmlns:a16="http://schemas.microsoft.com/office/drawing/2014/main" id="{FAC53D6F-3D30-4BCE-8898-B10B6E2D801F}"/>
              </a:ext>
            </a:extLst>
          </p:cNvPr>
          <p:cNvSpPr>
            <a:spLocks noGrp="1"/>
          </p:cNvSpPr>
          <p:nvPr>
            <p:ph sz="quarter" idx="20" hasCustomPrompt="1"/>
          </p:nvPr>
        </p:nvSpPr>
        <p:spPr>
          <a:xfrm>
            <a:off x="2905125" y="3079151"/>
            <a:ext cx="1905000" cy="952500"/>
          </a:xfrm>
          <a:noFill/>
        </p:spPr>
        <p:txBody>
          <a:bodyPr anchor="ctr"/>
          <a:lstStyle>
            <a:lvl1pPr algn="ctr">
              <a:spcBef>
                <a:spcPts val="0"/>
              </a:spcBef>
              <a:defRPr sz="1250"/>
            </a:lvl1pPr>
          </a:lstStyle>
          <a:p>
            <a:pPr lvl="0"/>
            <a:r>
              <a:rPr lang="en-US"/>
              <a:t>Logo or media</a:t>
            </a:r>
            <a:endParaRPr lang="en-GB"/>
          </a:p>
        </p:txBody>
      </p:sp>
      <p:sp>
        <p:nvSpPr>
          <p:cNvPr id="37" name="Content Placeholder 5">
            <a:extLst>
              <a:ext uri="{FF2B5EF4-FFF2-40B4-BE49-F238E27FC236}">
                <a16:creationId xmlns:a16="http://schemas.microsoft.com/office/drawing/2014/main" id="{985E7BE2-2C26-445C-BCC9-81484FDD6B25}"/>
              </a:ext>
            </a:extLst>
          </p:cNvPr>
          <p:cNvSpPr>
            <a:spLocks noGrp="1"/>
          </p:cNvSpPr>
          <p:nvPr>
            <p:ph sz="quarter" idx="21" hasCustomPrompt="1"/>
          </p:nvPr>
        </p:nvSpPr>
        <p:spPr>
          <a:xfrm>
            <a:off x="5143500" y="3079151"/>
            <a:ext cx="1905000" cy="952500"/>
          </a:xfrm>
          <a:noFill/>
        </p:spPr>
        <p:txBody>
          <a:bodyPr anchor="ctr"/>
          <a:lstStyle>
            <a:lvl1pPr algn="ctr">
              <a:spcBef>
                <a:spcPts val="0"/>
              </a:spcBef>
              <a:defRPr sz="1250"/>
            </a:lvl1pPr>
          </a:lstStyle>
          <a:p>
            <a:pPr lvl="0"/>
            <a:r>
              <a:rPr lang="en-US"/>
              <a:t>Logo or media</a:t>
            </a:r>
            <a:endParaRPr lang="en-GB"/>
          </a:p>
        </p:txBody>
      </p:sp>
      <p:sp>
        <p:nvSpPr>
          <p:cNvPr id="38" name="Content Placeholder 5">
            <a:extLst>
              <a:ext uri="{FF2B5EF4-FFF2-40B4-BE49-F238E27FC236}">
                <a16:creationId xmlns:a16="http://schemas.microsoft.com/office/drawing/2014/main" id="{9F666A9E-C963-4990-A2D4-5AB3F7B4F025}"/>
              </a:ext>
            </a:extLst>
          </p:cNvPr>
          <p:cNvSpPr>
            <a:spLocks noGrp="1"/>
          </p:cNvSpPr>
          <p:nvPr>
            <p:ph sz="quarter" idx="22" hasCustomPrompt="1"/>
          </p:nvPr>
        </p:nvSpPr>
        <p:spPr>
          <a:xfrm>
            <a:off x="7381875" y="3079151"/>
            <a:ext cx="1905000" cy="952500"/>
          </a:xfrm>
          <a:noFill/>
        </p:spPr>
        <p:txBody>
          <a:bodyPr anchor="ctr"/>
          <a:lstStyle>
            <a:lvl1pPr algn="ctr">
              <a:spcBef>
                <a:spcPts val="0"/>
              </a:spcBef>
              <a:defRPr sz="1250"/>
            </a:lvl1pPr>
          </a:lstStyle>
          <a:p>
            <a:pPr lvl="0"/>
            <a:r>
              <a:rPr lang="en-US"/>
              <a:t>Logo or media</a:t>
            </a:r>
            <a:endParaRPr lang="en-GB"/>
          </a:p>
        </p:txBody>
      </p:sp>
      <p:sp>
        <p:nvSpPr>
          <p:cNvPr id="39" name="Content Placeholder 5">
            <a:extLst>
              <a:ext uri="{FF2B5EF4-FFF2-40B4-BE49-F238E27FC236}">
                <a16:creationId xmlns:a16="http://schemas.microsoft.com/office/drawing/2014/main" id="{F10673A5-29AB-4606-AE51-A50AC87A953C}"/>
              </a:ext>
            </a:extLst>
          </p:cNvPr>
          <p:cNvSpPr>
            <a:spLocks noGrp="1"/>
          </p:cNvSpPr>
          <p:nvPr>
            <p:ph sz="quarter" idx="23" hasCustomPrompt="1"/>
          </p:nvPr>
        </p:nvSpPr>
        <p:spPr>
          <a:xfrm>
            <a:off x="9620250" y="3079151"/>
            <a:ext cx="1905000" cy="952500"/>
          </a:xfrm>
          <a:noFill/>
        </p:spPr>
        <p:txBody>
          <a:bodyPr anchor="ctr"/>
          <a:lstStyle>
            <a:lvl1pPr algn="ctr">
              <a:spcBef>
                <a:spcPts val="0"/>
              </a:spcBef>
              <a:defRPr sz="1250"/>
            </a:lvl1pPr>
          </a:lstStyle>
          <a:p>
            <a:pPr lvl="0"/>
            <a:r>
              <a:rPr lang="en-US"/>
              <a:t>Logo or media</a:t>
            </a:r>
            <a:endParaRPr lang="en-GB"/>
          </a:p>
        </p:txBody>
      </p:sp>
      <p:sp>
        <p:nvSpPr>
          <p:cNvPr id="40" name="Content Placeholder 5">
            <a:extLst>
              <a:ext uri="{FF2B5EF4-FFF2-40B4-BE49-F238E27FC236}">
                <a16:creationId xmlns:a16="http://schemas.microsoft.com/office/drawing/2014/main" id="{5E8EB71C-6747-4DF6-BA24-DD12DBC369A5}"/>
              </a:ext>
            </a:extLst>
          </p:cNvPr>
          <p:cNvSpPr>
            <a:spLocks noGrp="1"/>
          </p:cNvSpPr>
          <p:nvPr>
            <p:ph sz="quarter" idx="24" hasCustomPrompt="1"/>
          </p:nvPr>
        </p:nvSpPr>
        <p:spPr>
          <a:xfrm>
            <a:off x="666750" y="4381500"/>
            <a:ext cx="1905000" cy="952500"/>
          </a:xfrm>
          <a:noFill/>
        </p:spPr>
        <p:txBody>
          <a:bodyPr anchor="ctr"/>
          <a:lstStyle>
            <a:lvl1pPr algn="ctr">
              <a:spcBef>
                <a:spcPts val="0"/>
              </a:spcBef>
              <a:defRPr sz="1250"/>
            </a:lvl1pPr>
          </a:lstStyle>
          <a:p>
            <a:pPr lvl="0"/>
            <a:r>
              <a:rPr lang="en-US"/>
              <a:t>Logo or media</a:t>
            </a:r>
            <a:endParaRPr lang="en-GB"/>
          </a:p>
        </p:txBody>
      </p:sp>
      <p:sp>
        <p:nvSpPr>
          <p:cNvPr id="41" name="Content Placeholder 5">
            <a:extLst>
              <a:ext uri="{FF2B5EF4-FFF2-40B4-BE49-F238E27FC236}">
                <a16:creationId xmlns:a16="http://schemas.microsoft.com/office/drawing/2014/main" id="{49300FCE-1E77-41AC-BF3E-FE8DB054E6EA}"/>
              </a:ext>
            </a:extLst>
          </p:cNvPr>
          <p:cNvSpPr>
            <a:spLocks noGrp="1"/>
          </p:cNvSpPr>
          <p:nvPr>
            <p:ph sz="quarter" idx="25" hasCustomPrompt="1"/>
          </p:nvPr>
        </p:nvSpPr>
        <p:spPr>
          <a:xfrm>
            <a:off x="2905125" y="4381500"/>
            <a:ext cx="1905000" cy="952500"/>
          </a:xfrm>
          <a:noFill/>
        </p:spPr>
        <p:txBody>
          <a:bodyPr anchor="ctr"/>
          <a:lstStyle>
            <a:lvl1pPr algn="ctr">
              <a:spcBef>
                <a:spcPts val="0"/>
              </a:spcBef>
              <a:defRPr sz="1250"/>
            </a:lvl1pPr>
          </a:lstStyle>
          <a:p>
            <a:pPr lvl="0"/>
            <a:r>
              <a:rPr lang="en-US"/>
              <a:t>Logo or media</a:t>
            </a:r>
            <a:endParaRPr lang="en-GB"/>
          </a:p>
        </p:txBody>
      </p:sp>
      <p:sp>
        <p:nvSpPr>
          <p:cNvPr id="42" name="Content Placeholder 5">
            <a:extLst>
              <a:ext uri="{FF2B5EF4-FFF2-40B4-BE49-F238E27FC236}">
                <a16:creationId xmlns:a16="http://schemas.microsoft.com/office/drawing/2014/main" id="{5BAC4E74-E7B8-4C15-9866-D1CF7D7FAA48}"/>
              </a:ext>
            </a:extLst>
          </p:cNvPr>
          <p:cNvSpPr>
            <a:spLocks noGrp="1"/>
          </p:cNvSpPr>
          <p:nvPr>
            <p:ph sz="quarter" idx="26" hasCustomPrompt="1"/>
          </p:nvPr>
        </p:nvSpPr>
        <p:spPr>
          <a:xfrm>
            <a:off x="5143500" y="4381500"/>
            <a:ext cx="1905000" cy="952500"/>
          </a:xfrm>
          <a:noFill/>
        </p:spPr>
        <p:txBody>
          <a:bodyPr anchor="ctr"/>
          <a:lstStyle>
            <a:lvl1pPr algn="ctr">
              <a:spcBef>
                <a:spcPts val="0"/>
              </a:spcBef>
              <a:defRPr sz="1250"/>
            </a:lvl1pPr>
          </a:lstStyle>
          <a:p>
            <a:pPr lvl="0"/>
            <a:r>
              <a:rPr lang="en-US"/>
              <a:t>Logo or media</a:t>
            </a:r>
            <a:endParaRPr lang="en-GB"/>
          </a:p>
        </p:txBody>
      </p:sp>
      <p:sp>
        <p:nvSpPr>
          <p:cNvPr id="43" name="Content Placeholder 5">
            <a:extLst>
              <a:ext uri="{FF2B5EF4-FFF2-40B4-BE49-F238E27FC236}">
                <a16:creationId xmlns:a16="http://schemas.microsoft.com/office/drawing/2014/main" id="{C67BD7B4-FC13-4605-ABB0-94F9CC16CD23}"/>
              </a:ext>
            </a:extLst>
          </p:cNvPr>
          <p:cNvSpPr>
            <a:spLocks noGrp="1"/>
          </p:cNvSpPr>
          <p:nvPr>
            <p:ph sz="quarter" idx="27" hasCustomPrompt="1"/>
          </p:nvPr>
        </p:nvSpPr>
        <p:spPr>
          <a:xfrm>
            <a:off x="7381875" y="4381500"/>
            <a:ext cx="1905000" cy="952500"/>
          </a:xfrm>
          <a:noFill/>
        </p:spPr>
        <p:txBody>
          <a:bodyPr anchor="ctr"/>
          <a:lstStyle>
            <a:lvl1pPr algn="ctr">
              <a:spcBef>
                <a:spcPts val="0"/>
              </a:spcBef>
              <a:defRPr sz="1250"/>
            </a:lvl1pPr>
          </a:lstStyle>
          <a:p>
            <a:pPr lvl="0"/>
            <a:r>
              <a:rPr lang="en-US"/>
              <a:t>Logo or media</a:t>
            </a:r>
            <a:endParaRPr lang="en-GB"/>
          </a:p>
        </p:txBody>
      </p:sp>
      <p:sp>
        <p:nvSpPr>
          <p:cNvPr id="44" name="Content Placeholder 5">
            <a:extLst>
              <a:ext uri="{FF2B5EF4-FFF2-40B4-BE49-F238E27FC236}">
                <a16:creationId xmlns:a16="http://schemas.microsoft.com/office/drawing/2014/main" id="{BF5B3F08-A721-421A-94C7-A466BD1D041B}"/>
              </a:ext>
            </a:extLst>
          </p:cNvPr>
          <p:cNvSpPr>
            <a:spLocks noGrp="1"/>
          </p:cNvSpPr>
          <p:nvPr>
            <p:ph sz="quarter" idx="28" hasCustomPrompt="1"/>
          </p:nvPr>
        </p:nvSpPr>
        <p:spPr>
          <a:xfrm>
            <a:off x="9620250" y="4381500"/>
            <a:ext cx="1905000" cy="952500"/>
          </a:xfrm>
          <a:noFill/>
        </p:spPr>
        <p:txBody>
          <a:bodyPr anchor="ctr"/>
          <a:lstStyle>
            <a:lvl1pPr algn="ctr">
              <a:spcBef>
                <a:spcPts val="0"/>
              </a:spcBef>
              <a:defRPr sz="1250"/>
            </a:lvl1pPr>
          </a:lstStyle>
          <a:p>
            <a:pPr lvl="0"/>
            <a:r>
              <a:rPr lang="en-US"/>
              <a:t>Logo or media</a:t>
            </a:r>
            <a:endParaRPr lang="en-GB"/>
          </a:p>
        </p:txBody>
      </p:sp>
    </p:spTree>
    <p:extLst>
      <p:ext uri="{BB962C8B-B14F-4D97-AF65-F5344CB8AC3E}">
        <p14:creationId xmlns:p14="http://schemas.microsoft.com/office/powerpoint/2010/main" val="28022088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 Lists">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AFE91BD7-769E-4753-861D-4B812C28968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4" name="Text Placeholder 5">
            <a:extLst>
              <a:ext uri="{FF2B5EF4-FFF2-40B4-BE49-F238E27FC236}">
                <a16:creationId xmlns:a16="http://schemas.microsoft.com/office/drawing/2014/main" id="{F5F43779-09FD-4655-9DED-3D8D9A9275A2}"/>
              </a:ext>
            </a:extLst>
          </p:cNvPr>
          <p:cNvSpPr>
            <a:spLocks noGrp="1"/>
          </p:cNvSpPr>
          <p:nvPr>
            <p:ph type="body" sz="quarter" idx="10"/>
          </p:nvPr>
        </p:nvSpPr>
        <p:spPr>
          <a:xfrm>
            <a:off x="952500" y="1581150"/>
            <a:ext cx="3048000" cy="476250"/>
          </a:xfrm>
        </p:spPr>
        <p:txBody>
          <a:bodyPr anchor="b"/>
          <a:lstStyle>
            <a:lvl1pPr>
              <a:lnSpc>
                <a:spcPct val="118000"/>
              </a:lnSpc>
              <a:spcBef>
                <a:spcPts val="0"/>
              </a:spcBef>
              <a:defRPr sz="1800" b="0">
                <a:solidFill>
                  <a:schemeClr val="bg1"/>
                </a:solidFill>
                <a:latin typeface="+mj-lt"/>
              </a:defRPr>
            </a:lvl1pPr>
            <a:lvl2pPr marL="182563" indent="0">
              <a:buNone/>
              <a:defRPr/>
            </a:lvl2pPr>
          </a:lstStyle>
          <a:p>
            <a:pPr lvl="0"/>
            <a:r>
              <a:rPr lang="en-US"/>
              <a:t>Click to edit Master text styles</a:t>
            </a:r>
          </a:p>
        </p:txBody>
      </p:sp>
      <p:sp>
        <p:nvSpPr>
          <p:cNvPr id="15" name="Text Placeholder 5">
            <a:extLst>
              <a:ext uri="{FF2B5EF4-FFF2-40B4-BE49-F238E27FC236}">
                <a16:creationId xmlns:a16="http://schemas.microsoft.com/office/drawing/2014/main" id="{8FE4AB58-F7EE-4F38-8579-C15367667E4D}"/>
              </a:ext>
            </a:extLst>
          </p:cNvPr>
          <p:cNvSpPr>
            <a:spLocks noGrp="1"/>
          </p:cNvSpPr>
          <p:nvPr>
            <p:ph type="body" sz="quarter" idx="11"/>
          </p:nvPr>
        </p:nvSpPr>
        <p:spPr>
          <a:xfrm>
            <a:off x="952500" y="238125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5" name="Text Placeholder 5">
            <a:extLst>
              <a:ext uri="{FF2B5EF4-FFF2-40B4-BE49-F238E27FC236}">
                <a16:creationId xmlns:a16="http://schemas.microsoft.com/office/drawing/2014/main" id="{F684CD4C-924B-44F9-9916-B4B74112B5C6}"/>
              </a:ext>
            </a:extLst>
          </p:cNvPr>
          <p:cNvSpPr>
            <a:spLocks noGrp="1"/>
          </p:cNvSpPr>
          <p:nvPr>
            <p:ph type="body" sz="quarter" idx="12"/>
          </p:nvPr>
        </p:nvSpPr>
        <p:spPr>
          <a:xfrm>
            <a:off x="952500" y="304800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26" name="Text Placeholder 5">
            <a:extLst>
              <a:ext uri="{FF2B5EF4-FFF2-40B4-BE49-F238E27FC236}">
                <a16:creationId xmlns:a16="http://schemas.microsoft.com/office/drawing/2014/main" id="{DDD772C4-1643-42C0-8D08-B9B3D85B8A0F}"/>
              </a:ext>
            </a:extLst>
          </p:cNvPr>
          <p:cNvSpPr>
            <a:spLocks noGrp="1"/>
          </p:cNvSpPr>
          <p:nvPr>
            <p:ph type="body" sz="quarter" idx="13"/>
          </p:nvPr>
        </p:nvSpPr>
        <p:spPr>
          <a:xfrm>
            <a:off x="952500" y="371475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34" name="Rectangle 33">
            <a:extLst>
              <a:ext uri="{FF2B5EF4-FFF2-40B4-BE49-F238E27FC236}">
                <a16:creationId xmlns:a16="http://schemas.microsoft.com/office/drawing/2014/main" id="{56DF6948-4D1A-4B40-B190-6D4A4EFFC759}"/>
              </a:ext>
            </a:extLst>
          </p:cNvPr>
          <p:cNvSpPr/>
          <p:nvPr/>
        </p:nvSpPr>
        <p:spPr>
          <a:xfrm>
            <a:off x="952500" y="2164800"/>
            <a:ext cx="30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5">
            <a:extLst>
              <a:ext uri="{FF2B5EF4-FFF2-40B4-BE49-F238E27FC236}">
                <a16:creationId xmlns:a16="http://schemas.microsoft.com/office/drawing/2014/main" id="{594DE3DE-A000-4D6B-AB47-31AC18925EAC}"/>
              </a:ext>
            </a:extLst>
          </p:cNvPr>
          <p:cNvSpPr>
            <a:spLocks noGrp="1"/>
          </p:cNvSpPr>
          <p:nvPr>
            <p:ph type="body" sz="quarter" idx="15"/>
          </p:nvPr>
        </p:nvSpPr>
        <p:spPr>
          <a:xfrm>
            <a:off x="4575792" y="1581150"/>
            <a:ext cx="3048000" cy="476250"/>
          </a:xfrm>
        </p:spPr>
        <p:txBody>
          <a:bodyPr anchor="b"/>
          <a:lstStyle>
            <a:lvl1pPr>
              <a:lnSpc>
                <a:spcPct val="118000"/>
              </a:lnSpc>
              <a:spcBef>
                <a:spcPts val="0"/>
              </a:spcBef>
              <a:defRPr sz="1800" b="0">
                <a:solidFill>
                  <a:schemeClr val="accent1"/>
                </a:solidFill>
                <a:latin typeface="+mj-lt"/>
              </a:defRPr>
            </a:lvl1pPr>
            <a:lvl2pPr marL="182563" indent="0">
              <a:buNone/>
              <a:defRPr/>
            </a:lvl2pPr>
          </a:lstStyle>
          <a:p>
            <a:pPr lvl="0"/>
            <a:r>
              <a:rPr lang="en-US"/>
              <a:t>Click to edit Master text styles</a:t>
            </a:r>
          </a:p>
        </p:txBody>
      </p:sp>
      <p:sp>
        <p:nvSpPr>
          <p:cNvPr id="36" name="Text Placeholder 5">
            <a:extLst>
              <a:ext uri="{FF2B5EF4-FFF2-40B4-BE49-F238E27FC236}">
                <a16:creationId xmlns:a16="http://schemas.microsoft.com/office/drawing/2014/main" id="{0D78626F-1719-4453-AB02-7CD5368EE883}"/>
              </a:ext>
            </a:extLst>
          </p:cNvPr>
          <p:cNvSpPr>
            <a:spLocks noGrp="1"/>
          </p:cNvSpPr>
          <p:nvPr>
            <p:ph type="body" sz="quarter" idx="16"/>
          </p:nvPr>
        </p:nvSpPr>
        <p:spPr>
          <a:xfrm>
            <a:off x="4575792" y="238125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37" name="Text Placeholder 5">
            <a:extLst>
              <a:ext uri="{FF2B5EF4-FFF2-40B4-BE49-F238E27FC236}">
                <a16:creationId xmlns:a16="http://schemas.microsoft.com/office/drawing/2014/main" id="{AC00F6ED-D8BB-4E45-B28A-72A44F4D2860}"/>
              </a:ext>
            </a:extLst>
          </p:cNvPr>
          <p:cNvSpPr>
            <a:spLocks noGrp="1"/>
          </p:cNvSpPr>
          <p:nvPr>
            <p:ph type="body" sz="quarter" idx="17"/>
          </p:nvPr>
        </p:nvSpPr>
        <p:spPr>
          <a:xfrm>
            <a:off x="4575792" y="304800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38" name="Text Placeholder 5">
            <a:extLst>
              <a:ext uri="{FF2B5EF4-FFF2-40B4-BE49-F238E27FC236}">
                <a16:creationId xmlns:a16="http://schemas.microsoft.com/office/drawing/2014/main" id="{B325B098-BEC2-46AF-A457-E33AB25D7EBF}"/>
              </a:ext>
            </a:extLst>
          </p:cNvPr>
          <p:cNvSpPr>
            <a:spLocks noGrp="1"/>
          </p:cNvSpPr>
          <p:nvPr>
            <p:ph type="body" sz="quarter" idx="18"/>
          </p:nvPr>
        </p:nvSpPr>
        <p:spPr>
          <a:xfrm>
            <a:off x="4575792" y="371475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40" name="Rectangle 39">
            <a:extLst>
              <a:ext uri="{FF2B5EF4-FFF2-40B4-BE49-F238E27FC236}">
                <a16:creationId xmlns:a16="http://schemas.microsoft.com/office/drawing/2014/main" id="{73FC3EC2-C7EC-41FA-9220-54AA45E8E81E}"/>
              </a:ext>
            </a:extLst>
          </p:cNvPr>
          <p:cNvSpPr/>
          <p:nvPr/>
        </p:nvSpPr>
        <p:spPr>
          <a:xfrm>
            <a:off x="4575792" y="2164800"/>
            <a:ext cx="306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5">
            <a:extLst>
              <a:ext uri="{FF2B5EF4-FFF2-40B4-BE49-F238E27FC236}">
                <a16:creationId xmlns:a16="http://schemas.microsoft.com/office/drawing/2014/main" id="{4BF15F62-1366-4759-9162-A12665C25D88}"/>
              </a:ext>
            </a:extLst>
          </p:cNvPr>
          <p:cNvSpPr>
            <a:spLocks noGrp="1"/>
          </p:cNvSpPr>
          <p:nvPr>
            <p:ph type="body" sz="quarter" idx="20"/>
          </p:nvPr>
        </p:nvSpPr>
        <p:spPr>
          <a:xfrm>
            <a:off x="8179500" y="1581150"/>
            <a:ext cx="3048000" cy="476250"/>
          </a:xfrm>
        </p:spPr>
        <p:txBody>
          <a:bodyPr anchor="b"/>
          <a:lstStyle>
            <a:lvl1pPr>
              <a:lnSpc>
                <a:spcPct val="118000"/>
              </a:lnSpc>
              <a:spcBef>
                <a:spcPts val="0"/>
              </a:spcBef>
              <a:defRPr sz="1800" b="0">
                <a:solidFill>
                  <a:schemeClr val="accent4"/>
                </a:solidFill>
                <a:latin typeface="+mj-lt"/>
              </a:defRPr>
            </a:lvl1pPr>
            <a:lvl2pPr marL="182563" indent="0">
              <a:buNone/>
              <a:defRPr/>
            </a:lvl2pPr>
          </a:lstStyle>
          <a:p>
            <a:pPr lvl="0"/>
            <a:r>
              <a:rPr lang="en-US"/>
              <a:t>Click to edit Master text styles</a:t>
            </a:r>
          </a:p>
        </p:txBody>
      </p:sp>
      <p:sp>
        <p:nvSpPr>
          <p:cNvPr id="42" name="Text Placeholder 5">
            <a:extLst>
              <a:ext uri="{FF2B5EF4-FFF2-40B4-BE49-F238E27FC236}">
                <a16:creationId xmlns:a16="http://schemas.microsoft.com/office/drawing/2014/main" id="{EF98E554-0E27-45C2-B7F4-69FD828FC3B3}"/>
              </a:ext>
            </a:extLst>
          </p:cNvPr>
          <p:cNvSpPr>
            <a:spLocks noGrp="1"/>
          </p:cNvSpPr>
          <p:nvPr>
            <p:ph type="body" sz="quarter" idx="21"/>
          </p:nvPr>
        </p:nvSpPr>
        <p:spPr>
          <a:xfrm>
            <a:off x="8179500" y="238125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43" name="Text Placeholder 5">
            <a:extLst>
              <a:ext uri="{FF2B5EF4-FFF2-40B4-BE49-F238E27FC236}">
                <a16:creationId xmlns:a16="http://schemas.microsoft.com/office/drawing/2014/main" id="{078E0523-5411-4F36-9AE4-7A76E87FE485}"/>
              </a:ext>
            </a:extLst>
          </p:cNvPr>
          <p:cNvSpPr>
            <a:spLocks noGrp="1"/>
          </p:cNvSpPr>
          <p:nvPr>
            <p:ph type="body" sz="quarter" idx="22"/>
          </p:nvPr>
        </p:nvSpPr>
        <p:spPr>
          <a:xfrm>
            <a:off x="8179500" y="304800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44" name="Text Placeholder 5">
            <a:extLst>
              <a:ext uri="{FF2B5EF4-FFF2-40B4-BE49-F238E27FC236}">
                <a16:creationId xmlns:a16="http://schemas.microsoft.com/office/drawing/2014/main" id="{07ACC5F2-D0D7-4DB0-AB56-BFF0D5B01978}"/>
              </a:ext>
            </a:extLst>
          </p:cNvPr>
          <p:cNvSpPr>
            <a:spLocks noGrp="1"/>
          </p:cNvSpPr>
          <p:nvPr>
            <p:ph type="body" sz="quarter" idx="23"/>
          </p:nvPr>
        </p:nvSpPr>
        <p:spPr>
          <a:xfrm>
            <a:off x="8179500" y="371475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46" name="Rectangle 45">
            <a:extLst>
              <a:ext uri="{FF2B5EF4-FFF2-40B4-BE49-F238E27FC236}">
                <a16:creationId xmlns:a16="http://schemas.microsoft.com/office/drawing/2014/main" id="{0FDC281D-5C17-476A-B3C2-AF65EC485EC1}"/>
              </a:ext>
            </a:extLst>
          </p:cNvPr>
          <p:cNvSpPr/>
          <p:nvPr/>
        </p:nvSpPr>
        <p:spPr>
          <a:xfrm>
            <a:off x="8179500" y="2164800"/>
            <a:ext cx="306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781DA2-BFA0-4563-8CD6-F2FB0D61F599}"/>
              </a:ext>
            </a:extLst>
          </p:cNvPr>
          <p:cNvSpPr>
            <a:spLocks noGrp="1"/>
          </p:cNvSpPr>
          <p:nvPr>
            <p:ph type="title"/>
          </p:nvPr>
        </p:nvSpPr>
        <p:spPr/>
        <p:txBody>
          <a:bodyPr/>
          <a:lstStyle/>
          <a:p>
            <a:r>
              <a:rPr lang="en-US"/>
              <a:t>Click to edit Master title style</a:t>
            </a:r>
            <a:endParaRPr lang="en-GB"/>
          </a:p>
        </p:txBody>
      </p:sp>
      <p:sp>
        <p:nvSpPr>
          <p:cNvPr id="29" name="Text Placeholder 5">
            <a:extLst>
              <a:ext uri="{FF2B5EF4-FFF2-40B4-BE49-F238E27FC236}">
                <a16:creationId xmlns:a16="http://schemas.microsoft.com/office/drawing/2014/main" id="{6CAB0E67-AF29-441E-A618-FB32349E8B8E}"/>
              </a:ext>
            </a:extLst>
          </p:cNvPr>
          <p:cNvSpPr>
            <a:spLocks noGrp="1"/>
          </p:cNvSpPr>
          <p:nvPr>
            <p:ph type="body" sz="quarter" idx="25"/>
          </p:nvPr>
        </p:nvSpPr>
        <p:spPr>
          <a:xfrm>
            <a:off x="952500" y="4381500"/>
            <a:ext cx="3048000" cy="476250"/>
          </a:xfrm>
          <a:prstGeom prst="roundRect">
            <a:avLst>
              <a:gd name="adj" fmla="val 7088"/>
            </a:avLst>
          </a:prstGeom>
          <a:solidFill>
            <a:schemeClr val="bg2"/>
          </a:solidFill>
          <a:ln w="9525">
            <a:solidFill>
              <a:schemeClr val="bg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30" name="Text Placeholder 5">
            <a:extLst>
              <a:ext uri="{FF2B5EF4-FFF2-40B4-BE49-F238E27FC236}">
                <a16:creationId xmlns:a16="http://schemas.microsoft.com/office/drawing/2014/main" id="{5972FB7A-9C92-4D46-9E6E-61360002F16F}"/>
              </a:ext>
            </a:extLst>
          </p:cNvPr>
          <p:cNvSpPr>
            <a:spLocks noGrp="1"/>
          </p:cNvSpPr>
          <p:nvPr>
            <p:ph type="body" sz="quarter" idx="26"/>
          </p:nvPr>
        </p:nvSpPr>
        <p:spPr>
          <a:xfrm>
            <a:off x="952500" y="5048250"/>
            <a:ext cx="3048000" cy="476250"/>
          </a:xfrm>
          <a:prstGeom prst="roundRect">
            <a:avLst>
              <a:gd name="adj" fmla="val 7088"/>
            </a:avLst>
          </a:prstGeom>
          <a:solidFill>
            <a:schemeClr val="bg1"/>
          </a:solidFill>
          <a:ln w="9525">
            <a:solidFill>
              <a:schemeClr val="bg1"/>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r>
              <a:rPr lang="en-US"/>
              <a:t>Click to edit Master text styles</a:t>
            </a:r>
          </a:p>
        </p:txBody>
      </p:sp>
      <p:sp>
        <p:nvSpPr>
          <p:cNvPr id="31" name="Text Placeholder 5">
            <a:extLst>
              <a:ext uri="{FF2B5EF4-FFF2-40B4-BE49-F238E27FC236}">
                <a16:creationId xmlns:a16="http://schemas.microsoft.com/office/drawing/2014/main" id="{9358D944-63E9-45E4-96B9-9D2224C2A203}"/>
              </a:ext>
            </a:extLst>
          </p:cNvPr>
          <p:cNvSpPr>
            <a:spLocks noGrp="1"/>
          </p:cNvSpPr>
          <p:nvPr>
            <p:ph type="body" sz="quarter" idx="27"/>
          </p:nvPr>
        </p:nvSpPr>
        <p:spPr>
          <a:xfrm>
            <a:off x="4575792" y="4381500"/>
            <a:ext cx="3048000" cy="476250"/>
          </a:xfrm>
          <a:prstGeom prst="roundRect">
            <a:avLst>
              <a:gd name="adj" fmla="val 7088"/>
            </a:avLst>
          </a:prstGeom>
          <a:solidFill>
            <a:schemeClr val="bg2"/>
          </a:solidFill>
          <a:ln w="9525">
            <a:solidFill>
              <a:schemeClr val="accent1"/>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49" name="Text Placeholder 5">
            <a:extLst>
              <a:ext uri="{FF2B5EF4-FFF2-40B4-BE49-F238E27FC236}">
                <a16:creationId xmlns:a16="http://schemas.microsoft.com/office/drawing/2014/main" id="{F5C4ABF8-E65D-4218-A8F9-35681EA0AFD9}"/>
              </a:ext>
            </a:extLst>
          </p:cNvPr>
          <p:cNvSpPr>
            <a:spLocks noGrp="1"/>
          </p:cNvSpPr>
          <p:nvPr>
            <p:ph type="body" sz="quarter" idx="28"/>
          </p:nvPr>
        </p:nvSpPr>
        <p:spPr>
          <a:xfrm>
            <a:off x="4575792" y="5048250"/>
            <a:ext cx="3048000" cy="476250"/>
          </a:xfrm>
          <a:prstGeom prst="roundRect">
            <a:avLst>
              <a:gd name="adj" fmla="val 7088"/>
            </a:avLst>
          </a:prstGeom>
          <a:solidFill>
            <a:schemeClr val="accent1"/>
          </a:solidFill>
          <a:ln w="9525">
            <a:solidFill>
              <a:schemeClr val="accent1"/>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r>
              <a:rPr lang="en-US"/>
              <a:t>Click to edit Master text styles</a:t>
            </a:r>
          </a:p>
        </p:txBody>
      </p:sp>
      <p:sp>
        <p:nvSpPr>
          <p:cNvPr id="50" name="Text Placeholder 5">
            <a:extLst>
              <a:ext uri="{FF2B5EF4-FFF2-40B4-BE49-F238E27FC236}">
                <a16:creationId xmlns:a16="http://schemas.microsoft.com/office/drawing/2014/main" id="{56CE64BC-67DE-47C3-8D99-C700DAF2FDC0}"/>
              </a:ext>
            </a:extLst>
          </p:cNvPr>
          <p:cNvSpPr>
            <a:spLocks noGrp="1"/>
          </p:cNvSpPr>
          <p:nvPr>
            <p:ph type="body" sz="quarter" idx="29"/>
          </p:nvPr>
        </p:nvSpPr>
        <p:spPr>
          <a:xfrm>
            <a:off x="8179500" y="4381500"/>
            <a:ext cx="3048000" cy="476250"/>
          </a:xfrm>
          <a:prstGeom prst="roundRect">
            <a:avLst>
              <a:gd name="adj" fmla="val 7088"/>
            </a:avLst>
          </a:prstGeom>
          <a:solidFill>
            <a:schemeClr val="bg2"/>
          </a:solidFill>
          <a:ln w="9525">
            <a:solidFill>
              <a:schemeClr val="accent4"/>
            </a:solidFill>
          </a:ln>
        </p:spPr>
        <p:txBody>
          <a:bodyPr lIns="144000" rIns="144000" anchor="ctr"/>
          <a:lstStyle>
            <a:lvl1pPr>
              <a:lnSpc>
                <a:spcPct val="100000"/>
              </a:lnSpc>
              <a:spcBef>
                <a:spcPts val="0"/>
              </a:spcBef>
              <a:defRPr sz="1250" b="0">
                <a:solidFill>
                  <a:schemeClr val="tx2"/>
                </a:solidFill>
                <a:latin typeface="+mn-lt"/>
              </a:defRPr>
            </a:lvl1pPr>
            <a:lvl2pPr marL="182563" indent="0">
              <a:buNone/>
              <a:defRPr/>
            </a:lvl2pPr>
          </a:lstStyle>
          <a:p>
            <a:pPr lvl="0"/>
            <a:r>
              <a:rPr lang="en-US"/>
              <a:t>Click to edit Master text styles</a:t>
            </a:r>
          </a:p>
        </p:txBody>
      </p:sp>
      <p:sp>
        <p:nvSpPr>
          <p:cNvPr id="51" name="Text Placeholder 5">
            <a:extLst>
              <a:ext uri="{FF2B5EF4-FFF2-40B4-BE49-F238E27FC236}">
                <a16:creationId xmlns:a16="http://schemas.microsoft.com/office/drawing/2014/main" id="{34088C8A-9078-4155-A611-A0B510165EA7}"/>
              </a:ext>
            </a:extLst>
          </p:cNvPr>
          <p:cNvSpPr>
            <a:spLocks noGrp="1"/>
          </p:cNvSpPr>
          <p:nvPr>
            <p:ph type="body" sz="quarter" idx="30"/>
          </p:nvPr>
        </p:nvSpPr>
        <p:spPr>
          <a:xfrm>
            <a:off x="8179500" y="5048250"/>
            <a:ext cx="3048000" cy="476250"/>
          </a:xfrm>
          <a:prstGeom prst="roundRect">
            <a:avLst>
              <a:gd name="adj" fmla="val 7088"/>
            </a:avLst>
          </a:prstGeom>
          <a:solidFill>
            <a:schemeClr val="accent4"/>
          </a:solidFill>
          <a:ln w="9525">
            <a:solidFill>
              <a:schemeClr val="accent4"/>
            </a:solidFill>
          </a:ln>
        </p:spPr>
        <p:txBody>
          <a:bodyPr lIns="144000" rIns="144000" anchor="ctr"/>
          <a:lstStyle>
            <a:lvl1pPr>
              <a:lnSpc>
                <a:spcPct val="100000"/>
              </a:lnSpc>
              <a:spcBef>
                <a:spcPts val="0"/>
              </a:spcBef>
              <a:defRPr sz="1250" b="1">
                <a:solidFill>
                  <a:schemeClr val="bg2"/>
                </a:solidFill>
                <a:latin typeface="+mn-lt"/>
              </a:defRPr>
            </a:lvl1pPr>
            <a:lvl2pPr marL="182563" indent="0">
              <a:buNone/>
              <a:defRPr/>
            </a:lvl2pPr>
          </a:lstStyle>
          <a:p>
            <a:pPr lvl="0"/>
            <a:r>
              <a:rPr lang="en-US"/>
              <a:t>Click to edit Master text styles</a:t>
            </a:r>
          </a:p>
        </p:txBody>
      </p:sp>
    </p:spTree>
    <p:extLst>
      <p:ext uri="{BB962C8B-B14F-4D97-AF65-F5344CB8AC3E}">
        <p14:creationId xmlns:p14="http://schemas.microsoft.com/office/powerpoint/2010/main" val="8477919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ircular Process and 4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72F84-2654-4EDE-B962-48DC197A51C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9994" y="1771650"/>
            <a:ext cx="3580264" cy="3795714"/>
          </a:xfrm>
          <a:prstGeom prst="rect">
            <a:avLst/>
          </a:prstGeom>
        </p:spPr>
      </p:pic>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ext Placeholder 5">
            <a:extLst>
              <a:ext uri="{FF2B5EF4-FFF2-40B4-BE49-F238E27FC236}">
                <a16:creationId xmlns:a16="http://schemas.microsoft.com/office/drawing/2014/main" id="{8329C997-37AF-48DD-AF3C-D0EF603E1208}"/>
              </a:ext>
            </a:extLst>
          </p:cNvPr>
          <p:cNvSpPr>
            <a:spLocks noGrp="1"/>
          </p:cNvSpPr>
          <p:nvPr>
            <p:ph type="body" sz="quarter" idx="14"/>
          </p:nvPr>
        </p:nvSpPr>
        <p:spPr>
          <a:xfrm>
            <a:off x="4953000" y="1886465"/>
            <a:ext cx="6572250" cy="590035"/>
          </a:xfrm>
        </p:spPr>
        <p:txBody>
          <a:bodyPr anchor="ctr"/>
          <a:lstStyle>
            <a:lvl1pPr>
              <a:lnSpc>
                <a:spcPct val="100000"/>
              </a:lnSpc>
              <a:spcBef>
                <a:spcPts val="900"/>
              </a:spcBef>
              <a:defRPr sz="2000"/>
            </a:lvl1pPr>
            <a:lvl2pPr marL="182563" indent="0">
              <a:buNone/>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DD458D0C-3F31-4260-9189-0CFF4AFF770A}"/>
              </a:ext>
            </a:extLst>
          </p:cNvPr>
          <p:cNvSpPr>
            <a:spLocks noGrp="1"/>
          </p:cNvSpPr>
          <p:nvPr>
            <p:ph type="pic" sz="quarter" idx="17"/>
          </p:nvPr>
        </p:nvSpPr>
        <p:spPr>
          <a:xfrm>
            <a:off x="4952999" y="2824161"/>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a:p>
        </p:txBody>
      </p:sp>
      <p:sp>
        <p:nvSpPr>
          <p:cNvPr id="24" name="Picture Placeholder 23">
            <a:extLst>
              <a:ext uri="{FF2B5EF4-FFF2-40B4-BE49-F238E27FC236}">
                <a16:creationId xmlns:a16="http://schemas.microsoft.com/office/drawing/2014/main" id="{4776F34B-F38B-452E-A2C0-EA613C80EADB}"/>
              </a:ext>
            </a:extLst>
          </p:cNvPr>
          <p:cNvSpPr>
            <a:spLocks noGrp="1"/>
          </p:cNvSpPr>
          <p:nvPr>
            <p:ph type="pic" sz="quarter" idx="20"/>
          </p:nvPr>
        </p:nvSpPr>
        <p:spPr>
          <a:xfrm>
            <a:off x="4952999" y="4191000"/>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a:p>
        </p:txBody>
      </p:sp>
      <p:sp>
        <p:nvSpPr>
          <p:cNvPr id="27" name="Picture Placeholder 26">
            <a:extLst>
              <a:ext uri="{FF2B5EF4-FFF2-40B4-BE49-F238E27FC236}">
                <a16:creationId xmlns:a16="http://schemas.microsoft.com/office/drawing/2014/main" id="{3DBFF153-91A4-4FAA-9408-3C95B21254BF}"/>
              </a:ext>
            </a:extLst>
          </p:cNvPr>
          <p:cNvSpPr>
            <a:spLocks noGrp="1"/>
          </p:cNvSpPr>
          <p:nvPr>
            <p:ph type="pic" sz="quarter" idx="23"/>
          </p:nvPr>
        </p:nvSpPr>
        <p:spPr>
          <a:xfrm>
            <a:off x="8286750" y="2824161"/>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a:p>
        </p:txBody>
      </p:sp>
      <p:sp>
        <p:nvSpPr>
          <p:cNvPr id="30" name="Picture Placeholder 29">
            <a:extLst>
              <a:ext uri="{FF2B5EF4-FFF2-40B4-BE49-F238E27FC236}">
                <a16:creationId xmlns:a16="http://schemas.microsoft.com/office/drawing/2014/main" id="{336B1460-1CEE-4A9D-8E83-E03211AF7FE8}"/>
              </a:ext>
            </a:extLst>
          </p:cNvPr>
          <p:cNvSpPr>
            <a:spLocks noGrp="1"/>
          </p:cNvSpPr>
          <p:nvPr>
            <p:ph type="pic" sz="quarter" idx="26"/>
          </p:nvPr>
        </p:nvSpPr>
        <p:spPr>
          <a:xfrm>
            <a:off x="8286750" y="4191000"/>
            <a:ext cx="695326" cy="695326"/>
          </a:xfrm>
          <a:custGeom>
            <a:avLst/>
            <a:gdLst>
              <a:gd name="connsiteX0" fmla="*/ 347663 w 695326"/>
              <a:gd name="connsiteY0" fmla="*/ 0 h 695326"/>
              <a:gd name="connsiteX1" fmla="*/ 695326 w 695326"/>
              <a:gd name="connsiteY1" fmla="*/ 347663 h 695326"/>
              <a:gd name="connsiteX2" fmla="*/ 347663 w 695326"/>
              <a:gd name="connsiteY2" fmla="*/ 695326 h 695326"/>
              <a:gd name="connsiteX3" fmla="*/ 0 w 695326"/>
              <a:gd name="connsiteY3" fmla="*/ 347663 h 695326"/>
              <a:gd name="connsiteX4" fmla="*/ 347663 w 695326"/>
              <a:gd name="connsiteY4" fmla="*/ 0 h 69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6" h="695326">
                <a:moveTo>
                  <a:pt x="347663" y="0"/>
                </a:moveTo>
                <a:cubicBezTo>
                  <a:pt x="539672" y="0"/>
                  <a:pt x="695326" y="155654"/>
                  <a:pt x="695326" y="347663"/>
                </a:cubicBezTo>
                <a:cubicBezTo>
                  <a:pt x="695326" y="539672"/>
                  <a:pt x="539672" y="695326"/>
                  <a:pt x="347663" y="695326"/>
                </a:cubicBezTo>
                <a:cubicBezTo>
                  <a:pt x="155654" y="695326"/>
                  <a:pt x="0" y="539672"/>
                  <a:pt x="0" y="347663"/>
                </a:cubicBezTo>
                <a:cubicBezTo>
                  <a:pt x="0" y="155654"/>
                  <a:pt x="155654" y="0"/>
                  <a:pt x="347663" y="0"/>
                </a:cubicBezTo>
                <a:close/>
              </a:path>
            </a:pathLst>
          </a:custGeom>
          <a:solidFill>
            <a:schemeClr val="bg2">
              <a:lumMod val="75000"/>
            </a:schemeClr>
          </a:solidFill>
        </p:spPr>
        <p:txBody>
          <a:bodyPr wrap="square" anchor="ctr">
            <a:noAutofit/>
          </a:bodyPr>
          <a:lstStyle>
            <a:lvl1pPr algn="ctr">
              <a:lnSpc>
                <a:spcPct val="100000"/>
              </a:lnSpc>
              <a:defRPr sz="800"/>
            </a:lvl1pPr>
          </a:lstStyle>
          <a:p>
            <a:r>
              <a:rPr lang="en-US"/>
              <a:t>Click icon to add picture</a:t>
            </a:r>
            <a:endParaRPr lang="en-GB"/>
          </a:p>
        </p:txBody>
      </p:sp>
      <p:sp>
        <p:nvSpPr>
          <p:cNvPr id="32" name="Text Placeholder 31">
            <a:extLst>
              <a:ext uri="{FF2B5EF4-FFF2-40B4-BE49-F238E27FC236}">
                <a16:creationId xmlns:a16="http://schemas.microsoft.com/office/drawing/2014/main" id="{CF4284FB-3AB4-4714-BD6D-3C9B9384B7BC}"/>
              </a:ext>
            </a:extLst>
          </p:cNvPr>
          <p:cNvSpPr>
            <a:spLocks noGrp="1"/>
          </p:cNvSpPr>
          <p:nvPr>
            <p:ph type="body" sz="quarter" idx="27"/>
          </p:nvPr>
        </p:nvSpPr>
        <p:spPr>
          <a:xfrm>
            <a:off x="5853113" y="2951528"/>
            <a:ext cx="2052637" cy="1048972"/>
          </a:xfrm>
        </p:spPr>
        <p:txBody>
          <a:bodyP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3" name="Text Placeholder 31">
            <a:extLst>
              <a:ext uri="{FF2B5EF4-FFF2-40B4-BE49-F238E27FC236}">
                <a16:creationId xmlns:a16="http://schemas.microsoft.com/office/drawing/2014/main" id="{7CE5878D-03B6-423E-A750-978799737EF4}"/>
              </a:ext>
            </a:extLst>
          </p:cNvPr>
          <p:cNvSpPr>
            <a:spLocks noGrp="1"/>
          </p:cNvSpPr>
          <p:nvPr>
            <p:ph type="body" sz="quarter" idx="28"/>
          </p:nvPr>
        </p:nvSpPr>
        <p:spPr>
          <a:xfrm>
            <a:off x="5853112" y="4321908"/>
            <a:ext cx="2052637" cy="1048972"/>
          </a:xfrm>
        </p:spPr>
        <p:txBody>
          <a:bodyP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4" name="Text Placeholder 31">
            <a:extLst>
              <a:ext uri="{FF2B5EF4-FFF2-40B4-BE49-F238E27FC236}">
                <a16:creationId xmlns:a16="http://schemas.microsoft.com/office/drawing/2014/main" id="{D93FA4B0-7788-471A-874A-963AED3D659D}"/>
              </a:ext>
            </a:extLst>
          </p:cNvPr>
          <p:cNvSpPr>
            <a:spLocks noGrp="1"/>
          </p:cNvSpPr>
          <p:nvPr>
            <p:ph type="body" sz="quarter" idx="29"/>
          </p:nvPr>
        </p:nvSpPr>
        <p:spPr>
          <a:xfrm>
            <a:off x="9186074" y="2951528"/>
            <a:ext cx="2052637" cy="1048972"/>
          </a:xfrm>
        </p:spPr>
        <p:txBody>
          <a:bodyPr/>
          <a:lstStyle>
            <a:lvl1pPr>
              <a:lnSpc>
                <a:spcPct val="118000"/>
              </a:lnSpc>
              <a:defRPr sz="1250" b="1">
                <a:solidFill>
                  <a:schemeClr val="accent4"/>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5" name="Text Placeholder 31">
            <a:extLst>
              <a:ext uri="{FF2B5EF4-FFF2-40B4-BE49-F238E27FC236}">
                <a16:creationId xmlns:a16="http://schemas.microsoft.com/office/drawing/2014/main" id="{83AAC1A6-1639-40BD-9442-81E23E325E63}"/>
              </a:ext>
            </a:extLst>
          </p:cNvPr>
          <p:cNvSpPr>
            <a:spLocks noGrp="1"/>
          </p:cNvSpPr>
          <p:nvPr>
            <p:ph type="body" sz="quarter" idx="30"/>
          </p:nvPr>
        </p:nvSpPr>
        <p:spPr>
          <a:xfrm>
            <a:off x="9186074" y="4321908"/>
            <a:ext cx="2052637" cy="1048972"/>
          </a:xfrm>
        </p:spPr>
        <p:txBody>
          <a:bodyPr/>
          <a:lstStyle>
            <a:lvl1pPr>
              <a:lnSpc>
                <a:spcPct val="118000"/>
              </a:lnSpc>
              <a:defRPr sz="1250" b="1">
                <a:solidFill>
                  <a:schemeClr val="accent3"/>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44" name="Picture Placeholder 43">
            <a:extLst>
              <a:ext uri="{FF2B5EF4-FFF2-40B4-BE49-F238E27FC236}">
                <a16:creationId xmlns:a16="http://schemas.microsoft.com/office/drawing/2014/main" id="{6AEC065A-12E6-4274-9431-A358F629F68E}"/>
              </a:ext>
            </a:extLst>
          </p:cNvPr>
          <p:cNvSpPr>
            <a:spLocks noGrp="1"/>
          </p:cNvSpPr>
          <p:nvPr>
            <p:ph type="pic" sz="quarter" idx="31" hasCustomPrompt="1"/>
          </p:nvPr>
        </p:nvSpPr>
        <p:spPr>
          <a:xfrm>
            <a:off x="1750917" y="2611634"/>
            <a:ext cx="2031899" cy="2115744"/>
          </a:xfrm>
          <a:custGeom>
            <a:avLst/>
            <a:gdLst>
              <a:gd name="connsiteX0" fmla="*/ 974027 w 2031899"/>
              <a:gd name="connsiteY0" fmla="*/ 0 h 2115744"/>
              <a:gd name="connsiteX1" fmla="*/ 1082189 w 2031899"/>
              <a:gd name="connsiteY1" fmla="*/ 5462 h 2115744"/>
              <a:gd name="connsiteX2" fmla="*/ 1112986 w 2031899"/>
              <a:gd name="connsiteY2" fmla="*/ 10162 h 2115744"/>
              <a:gd name="connsiteX3" fmla="*/ 1123115 w 2031899"/>
              <a:gd name="connsiteY3" fmla="*/ 42794 h 2115744"/>
              <a:gd name="connsiteX4" fmla="*/ 1707848 w 2031899"/>
              <a:gd name="connsiteY4" fmla="*/ 430381 h 2115744"/>
              <a:gd name="connsiteX5" fmla="*/ 1816130 w 2031899"/>
              <a:gd name="connsiteY5" fmla="*/ 419465 h 2115744"/>
              <a:gd name="connsiteX6" fmla="*/ 1851231 w 2031899"/>
              <a:gd name="connsiteY6" fmla="*/ 466406 h 2115744"/>
              <a:gd name="connsiteX7" fmla="*/ 2031899 w 2031899"/>
              <a:gd name="connsiteY7" fmla="*/ 1057872 h 2115744"/>
              <a:gd name="connsiteX8" fmla="*/ 1851231 w 2031899"/>
              <a:gd name="connsiteY8" fmla="*/ 1649339 h 2115744"/>
              <a:gd name="connsiteX9" fmla="*/ 1815325 w 2031899"/>
              <a:gd name="connsiteY9" fmla="*/ 1697356 h 2115744"/>
              <a:gd name="connsiteX10" fmla="*/ 1707848 w 2031899"/>
              <a:gd name="connsiteY10" fmla="*/ 1686521 h 2115744"/>
              <a:gd name="connsiteX11" fmla="*/ 1123115 w 2031899"/>
              <a:gd name="connsiteY11" fmla="*/ 2074108 h 2115744"/>
              <a:gd name="connsiteX12" fmla="*/ 1113363 w 2031899"/>
              <a:gd name="connsiteY12" fmla="*/ 2105525 h 2115744"/>
              <a:gd name="connsiteX13" fmla="*/ 1082189 w 2031899"/>
              <a:gd name="connsiteY13" fmla="*/ 2110283 h 2115744"/>
              <a:gd name="connsiteX14" fmla="*/ 974027 w 2031899"/>
              <a:gd name="connsiteY14" fmla="*/ 2115744 h 2115744"/>
              <a:gd name="connsiteX15" fmla="*/ 96823 w 2031899"/>
              <a:gd name="connsiteY15" fmla="*/ 1649339 h 2115744"/>
              <a:gd name="connsiteX16" fmla="*/ 0 w 2031899"/>
              <a:gd name="connsiteY16" fmla="*/ 1470955 h 2115744"/>
              <a:gd name="connsiteX17" fmla="*/ 48077 w 2031899"/>
              <a:gd name="connsiteY17" fmla="*/ 1412685 h 2115744"/>
              <a:gd name="connsiteX18" fmla="*/ 156457 w 2031899"/>
              <a:gd name="connsiteY18" fmla="*/ 1057872 h 2115744"/>
              <a:gd name="connsiteX19" fmla="*/ 48077 w 2031899"/>
              <a:gd name="connsiteY19" fmla="*/ 703059 h 2115744"/>
              <a:gd name="connsiteX20" fmla="*/ 0 w 2031899"/>
              <a:gd name="connsiteY20" fmla="*/ 644789 h 2115744"/>
              <a:gd name="connsiteX21" fmla="*/ 96823 w 2031899"/>
              <a:gd name="connsiteY21" fmla="*/ 466406 h 2115744"/>
              <a:gd name="connsiteX22" fmla="*/ 974027 w 2031899"/>
              <a:gd name="connsiteY22" fmla="*/ 0 h 21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1899" h="2115744">
                <a:moveTo>
                  <a:pt x="974027" y="0"/>
                </a:moveTo>
                <a:cubicBezTo>
                  <a:pt x="1010543" y="0"/>
                  <a:pt x="1046626" y="1850"/>
                  <a:pt x="1082189" y="5462"/>
                </a:cubicBezTo>
                <a:lnTo>
                  <a:pt x="1112986" y="10162"/>
                </a:lnTo>
                <a:lnTo>
                  <a:pt x="1123115" y="42794"/>
                </a:lnTo>
                <a:cubicBezTo>
                  <a:pt x="1219453" y="270563"/>
                  <a:pt x="1444987" y="430381"/>
                  <a:pt x="1707848" y="430381"/>
                </a:cubicBezTo>
                <a:lnTo>
                  <a:pt x="1816130" y="419465"/>
                </a:lnTo>
                <a:lnTo>
                  <a:pt x="1851231" y="466406"/>
                </a:lnTo>
                <a:cubicBezTo>
                  <a:pt x="1965296" y="635243"/>
                  <a:pt x="2031899" y="838780"/>
                  <a:pt x="2031899" y="1057872"/>
                </a:cubicBezTo>
                <a:cubicBezTo>
                  <a:pt x="2031899" y="1276965"/>
                  <a:pt x="1965296" y="1480501"/>
                  <a:pt x="1851231" y="1649339"/>
                </a:cubicBezTo>
                <a:lnTo>
                  <a:pt x="1815325" y="1697356"/>
                </a:lnTo>
                <a:lnTo>
                  <a:pt x="1707848" y="1686521"/>
                </a:lnTo>
                <a:cubicBezTo>
                  <a:pt x="1444987" y="1686521"/>
                  <a:pt x="1219453" y="1846339"/>
                  <a:pt x="1123115" y="2074108"/>
                </a:cubicBezTo>
                <a:lnTo>
                  <a:pt x="1113363" y="2105525"/>
                </a:lnTo>
                <a:lnTo>
                  <a:pt x="1082189" y="2110283"/>
                </a:lnTo>
                <a:cubicBezTo>
                  <a:pt x="1046626" y="2113894"/>
                  <a:pt x="1010543" y="2115744"/>
                  <a:pt x="974027" y="2115744"/>
                </a:cubicBezTo>
                <a:cubicBezTo>
                  <a:pt x="608873" y="2115744"/>
                  <a:pt x="286930" y="1930734"/>
                  <a:pt x="96823" y="1649339"/>
                </a:cubicBezTo>
                <a:lnTo>
                  <a:pt x="0" y="1470955"/>
                </a:lnTo>
                <a:lnTo>
                  <a:pt x="48077" y="1412685"/>
                </a:lnTo>
                <a:cubicBezTo>
                  <a:pt x="116503" y="1311402"/>
                  <a:pt x="156457" y="1189303"/>
                  <a:pt x="156457" y="1057872"/>
                </a:cubicBezTo>
                <a:cubicBezTo>
                  <a:pt x="156457" y="926441"/>
                  <a:pt x="116503" y="804343"/>
                  <a:pt x="48077" y="703059"/>
                </a:cubicBezTo>
                <a:lnTo>
                  <a:pt x="0" y="644789"/>
                </a:lnTo>
                <a:lnTo>
                  <a:pt x="96823" y="466406"/>
                </a:lnTo>
                <a:cubicBezTo>
                  <a:pt x="286930" y="185010"/>
                  <a:pt x="608873" y="0"/>
                  <a:pt x="974027" y="0"/>
                </a:cubicBezTo>
                <a:close/>
              </a:path>
            </a:pathLst>
          </a:custGeom>
          <a:solidFill>
            <a:schemeClr val="bg2">
              <a:lumMod val="75000"/>
            </a:schemeClr>
          </a:solidFill>
        </p:spPr>
        <p:txBody>
          <a:bodyPr wrap="square" anchor="ctr">
            <a:noAutofit/>
          </a:bodyPr>
          <a:lstStyle>
            <a:lvl1pPr algn="ctr">
              <a:defRPr sz="800"/>
            </a:lvl1pPr>
          </a:lstStyle>
          <a:p>
            <a:r>
              <a:rPr lang="en-GB"/>
              <a:t>Market picture</a:t>
            </a:r>
          </a:p>
        </p:txBody>
      </p:sp>
      <p:sp>
        <p:nvSpPr>
          <p:cNvPr id="60" name="Picture Placeholder 59">
            <a:extLst>
              <a:ext uri="{FF2B5EF4-FFF2-40B4-BE49-F238E27FC236}">
                <a16:creationId xmlns:a16="http://schemas.microsoft.com/office/drawing/2014/main" id="{27C3E94E-15AF-40A3-8882-4C8E467FE1C2}"/>
              </a:ext>
            </a:extLst>
          </p:cNvPr>
          <p:cNvSpPr>
            <a:spLocks noGrp="1"/>
          </p:cNvSpPr>
          <p:nvPr>
            <p:ph type="pic" sz="quarter" idx="33"/>
          </p:nvPr>
        </p:nvSpPr>
        <p:spPr>
          <a:xfrm>
            <a:off x="2888455" y="1837103"/>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sp>
        <p:nvSpPr>
          <p:cNvPr id="61" name="Picture Placeholder 60">
            <a:extLst>
              <a:ext uri="{FF2B5EF4-FFF2-40B4-BE49-F238E27FC236}">
                <a16:creationId xmlns:a16="http://schemas.microsoft.com/office/drawing/2014/main" id="{7C3C042A-F31F-4BC5-AA0E-DDFF3547949D}"/>
              </a:ext>
            </a:extLst>
          </p:cNvPr>
          <p:cNvSpPr>
            <a:spLocks noGrp="1"/>
          </p:cNvSpPr>
          <p:nvPr>
            <p:ph type="pic" sz="quarter" idx="34"/>
          </p:nvPr>
        </p:nvSpPr>
        <p:spPr>
          <a:xfrm>
            <a:off x="2888455" y="4361289"/>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sp>
        <p:nvSpPr>
          <p:cNvPr id="59" name="Picture Placeholder 58">
            <a:extLst>
              <a:ext uri="{FF2B5EF4-FFF2-40B4-BE49-F238E27FC236}">
                <a16:creationId xmlns:a16="http://schemas.microsoft.com/office/drawing/2014/main" id="{9EFB9BC8-2CB2-48D8-A3B5-054E9B9F1AD7}"/>
              </a:ext>
            </a:extLst>
          </p:cNvPr>
          <p:cNvSpPr>
            <a:spLocks noGrp="1"/>
          </p:cNvSpPr>
          <p:nvPr>
            <p:ph type="pic" sz="quarter" idx="35"/>
          </p:nvPr>
        </p:nvSpPr>
        <p:spPr>
          <a:xfrm>
            <a:off x="702461" y="3099196"/>
            <a:ext cx="1140620" cy="1140620"/>
          </a:xfrm>
          <a:custGeom>
            <a:avLst/>
            <a:gdLst>
              <a:gd name="connsiteX0" fmla="*/ 570310 w 1140620"/>
              <a:gd name="connsiteY0" fmla="*/ 0 h 1140620"/>
              <a:gd name="connsiteX1" fmla="*/ 1140620 w 1140620"/>
              <a:gd name="connsiteY1" fmla="*/ 570310 h 1140620"/>
              <a:gd name="connsiteX2" fmla="*/ 570310 w 1140620"/>
              <a:gd name="connsiteY2" fmla="*/ 1140620 h 1140620"/>
              <a:gd name="connsiteX3" fmla="*/ 0 w 1140620"/>
              <a:gd name="connsiteY3" fmla="*/ 570310 h 1140620"/>
              <a:gd name="connsiteX4" fmla="*/ 570310 w 1140620"/>
              <a:gd name="connsiteY4" fmla="*/ 0 h 11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20" h="1140620">
                <a:moveTo>
                  <a:pt x="570310" y="0"/>
                </a:moveTo>
                <a:cubicBezTo>
                  <a:pt x="885284" y="0"/>
                  <a:pt x="1140620" y="255336"/>
                  <a:pt x="1140620" y="570310"/>
                </a:cubicBezTo>
                <a:cubicBezTo>
                  <a:pt x="1140620" y="885284"/>
                  <a:pt x="885284" y="1140620"/>
                  <a:pt x="570310" y="1140620"/>
                </a:cubicBezTo>
                <a:cubicBezTo>
                  <a:pt x="255336" y="1140620"/>
                  <a:pt x="0" y="885284"/>
                  <a:pt x="0" y="570310"/>
                </a:cubicBezTo>
                <a:cubicBezTo>
                  <a:pt x="0" y="255336"/>
                  <a:pt x="255336" y="0"/>
                  <a:pt x="570310" y="0"/>
                </a:cubicBezTo>
                <a:close/>
              </a:path>
            </a:pathLst>
          </a:custGeom>
        </p:spPr>
        <p:txBody>
          <a:bodyPr wrap="square" anchor="ctr">
            <a:noAutofit/>
          </a:bodyPr>
          <a:lstStyle>
            <a:lvl1pPr algn="ctr">
              <a:defRPr sz="8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094262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x3 Grid with Captions">
    <p:bg>
      <p:bgPr>
        <a:solidFill>
          <a:schemeClr val="bg2"/>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D04D00-5D25-415F-ACE3-4EB0F8B92F2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1"/>
                </a:solidFill>
                <a:latin typeface="+mj-lt"/>
              </a:defRPr>
            </a:lvl1pPr>
          </a:lstStyle>
          <a:p>
            <a:r>
              <a:rPr lang="en-US"/>
              <a:t>Click to edit Master title style</a:t>
            </a:r>
            <a:endParaRPr lang="en-GB"/>
          </a:p>
        </p:txBody>
      </p:sp>
      <p:pic>
        <p:nvPicPr>
          <p:cNvPr id="27" name="Graphic 26">
            <a:extLst>
              <a:ext uri="{FF2B5EF4-FFF2-40B4-BE49-F238E27FC236}">
                <a16:creationId xmlns:a16="http://schemas.microsoft.com/office/drawing/2014/main" id="{2E8C51C0-A035-4F82-B5A9-6EC5B03E50A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28" name="Date Placeholder 1">
            <a:extLst>
              <a:ext uri="{FF2B5EF4-FFF2-40B4-BE49-F238E27FC236}">
                <a16:creationId xmlns:a16="http://schemas.microsoft.com/office/drawing/2014/main" id="{08F6D2BB-64F1-41A2-87DF-C5DFE02FACC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29" name="Footer Placeholder 17">
            <a:extLst>
              <a:ext uri="{FF2B5EF4-FFF2-40B4-BE49-F238E27FC236}">
                <a16:creationId xmlns:a16="http://schemas.microsoft.com/office/drawing/2014/main" id="{761D5D4B-9030-4618-8F8A-BF3679BAD675}"/>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30" name="Slide Number Placeholder 16">
            <a:extLst>
              <a:ext uri="{FF2B5EF4-FFF2-40B4-BE49-F238E27FC236}">
                <a16:creationId xmlns:a16="http://schemas.microsoft.com/office/drawing/2014/main" id="{805168F3-9DDE-4C72-946D-28AD29777356}"/>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8" name="Text Placeholder 5">
            <a:extLst>
              <a:ext uri="{FF2B5EF4-FFF2-40B4-BE49-F238E27FC236}">
                <a16:creationId xmlns:a16="http://schemas.microsoft.com/office/drawing/2014/main" id="{58110341-AFED-4907-BE0E-38D1CEA3661D}"/>
              </a:ext>
            </a:extLst>
          </p:cNvPr>
          <p:cNvSpPr>
            <a:spLocks noGrp="1"/>
          </p:cNvSpPr>
          <p:nvPr>
            <p:ph type="body" sz="quarter" idx="14"/>
          </p:nvPr>
        </p:nvSpPr>
        <p:spPr>
          <a:xfrm>
            <a:off x="666750" y="1143000"/>
            <a:ext cx="10841248" cy="381000"/>
          </a:xfrm>
        </p:spPr>
        <p:txBody>
          <a:bodyPr anchor="t">
            <a:normAutofit/>
          </a:bodyPr>
          <a:lstStyle>
            <a:lvl1pPr>
              <a:lnSpc>
                <a:spcPct val="100000"/>
              </a:lnSpc>
              <a:spcBef>
                <a:spcPts val="900"/>
              </a:spcBef>
              <a:defRPr sz="2000" i="1">
                <a:solidFill>
                  <a:schemeClr val="bg2">
                    <a:lumMod val="50000"/>
                  </a:schemeClr>
                </a:solidFill>
              </a:defRPr>
            </a:lvl1pPr>
            <a:lvl2pPr marL="182563" indent="0">
              <a:buNone/>
              <a:defRPr/>
            </a:lvl2pPr>
          </a:lstStyle>
          <a:p>
            <a:pPr lvl="0"/>
            <a:r>
              <a:rPr lang="en-US"/>
              <a:t>Click to edit Master text styles</a:t>
            </a:r>
          </a:p>
        </p:txBody>
      </p:sp>
      <p:sp>
        <p:nvSpPr>
          <p:cNvPr id="51" name="Picture Placeholder 50">
            <a:extLst>
              <a:ext uri="{FF2B5EF4-FFF2-40B4-BE49-F238E27FC236}">
                <a16:creationId xmlns:a16="http://schemas.microsoft.com/office/drawing/2014/main" id="{CB85F361-AED4-474B-B342-B1826195F539}"/>
              </a:ext>
            </a:extLst>
          </p:cNvPr>
          <p:cNvSpPr>
            <a:spLocks noGrp="1"/>
          </p:cNvSpPr>
          <p:nvPr>
            <p:ph type="pic" sz="quarter" idx="16"/>
          </p:nvPr>
        </p:nvSpPr>
        <p:spPr>
          <a:xfrm>
            <a:off x="666750" y="2000250"/>
            <a:ext cx="1049395" cy="1057274"/>
          </a:xfrm>
          <a:custGeom>
            <a:avLst/>
            <a:gdLst>
              <a:gd name="connsiteX0" fmla="*/ 528637 w 1049395"/>
              <a:gd name="connsiteY0" fmla="*/ 0 h 1057274"/>
              <a:gd name="connsiteX1" fmla="*/ 1046534 w 1049395"/>
              <a:gd name="connsiteY1" fmla="*/ 422098 h 1057274"/>
              <a:gd name="connsiteX2" fmla="*/ 1049395 w 1049395"/>
              <a:gd name="connsiteY2" fmla="*/ 450475 h 1057274"/>
              <a:gd name="connsiteX3" fmla="*/ 1026319 w 1049395"/>
              <a:gd name="connsiteY3" fmla="*/ 455134 h 1057274"/>
              <a:gd name="connsiteX4" fmla="*/ 977597 w 1049395"/>
              <a:gd name="connsiteY4" fmla="*/ 528638 h 1057274"/>
              <a:gd name="connsiteX5" fmla="*/ 1026319 w 1049395"/>
              <a:gd name="connsiteY5" fmla="*/ 602142 h 1057274"/>
              <a:gd name="connsiteX6" fmla="*/ 1049394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0" y="0"/>
                  <a:pt x="997241" y="181207"/>
                  <a:pt x="1046534" y="422098"/>
                </a:cubicBezTo>
                <a:lnTo>
                  <a:pt x="1049395" y="450475"/>
                </a:lnTo>
                <a:lnTo>
                  <a:pt x="1026319" y="455134"/>
                </a:lnTo>
                <a:cubicBezTo>
                  <a:pt x="997687" y="467244"/>
                  <a:pt x="977597" y="495595"/>
                  <a:pt x="977597" y="528638"/>
                </a:cubicBezTo>
                <a:cubicBezTo>
                  <a:pt x="977597" y="561681"/>
                  <a:pt x="997687" y="590032"/>
                  <a:pt x="1026319" y="602142"/>
                </a:cubicBezTo>
                <a:lnTo>
                  <a:pt x="1049394" y="606801"/>
                </a:lnTo>
                <a:lnTo>
                  <a:pt x="1046534" y="635176"/>
                </a:lnTo>
                <a:cubicBezTo>
                  <a:pt x="997241" y="876067"/>
                  <a:pt x="784100" y="1057274"/>
                  <a:pt x="528637" y="1057274"/>
                </a:cubicBezTo>
                <a:cubicBezTo>
                  <a:pt x="236679" y="1057274"/>
                  <a:pt x="0" y="820595"/>
                  <a:pt x="0" y="528637"/>
                </a:cubicBezTo>
                <a:cubicBezTo>
                  <a:pt x="0" y="236679"/>
                  <a:pt x="236679" y="0"/>
                  <a:pt x="528637" y="0"/>
                </a:cubicBezTo>
                <a:close/>
              </a:path>
            </a:pathLst>
          </a:custGeom>
          <a:noFill/>
          <a:ln>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52" name="Picture Placeholder 51">
            <a:extLst>
              <a:ext uri="{FF2B5EF4-FFF2-40B4-BE49-F238E27FC236}">
                <a16:creationId xmlns:a16="http://schemas.microsoft.com/office/drawing/2014/main" id="{5FBA3039-ED9F-4263-B252-5E8506E9A46B}"/>
              </a:ext>
            </a:extLst>
          </p:cNvPr>
          <p:cNvSpPr>
            <a:spLocks noGrp="1"/>
          </p:cNvSpPr>
          <p:nvPr>
            <p:ph type="pic" sz="quarter" idx="18"/>
          </p:nvPr>
        </p:nvSpPr>
        <p:spPr>
          <a:xfrm>
            <a:off x="666750" y="3238500"/>
            <a:ext cx="1049395" cy="1057274"/>
          </a:xfrm>
          <a:custGeom>
            <a:avLst/>
            <a:gdLst>
              <a:gd name="connsiteX0" fmla="*/ 528637 w 1049395"/>
              <a:gd name="connsiteY0" fmla="*/ 0 h 1057274"/>
              <a:gd name="connsiteX1" fmla="*/ 1046534 w 1049395"/>
              <a:gd name="connsiteY1" fmla="*/ 422098 h 1057274"/>
              <a:gd name="connsiteX2" fmla="*/ 1049395 w 1049395"/>
              <a:gd name="connsiteY2" fmla="*/ 450475 h 1057274"/>
              <a:gd name="connsiteX3" fmla="*/ 1026319 w 1049395"/>
              <a:gd name="connsiteY3" fmla="*/ 455134 h 1057274"/>
              <a:gd name="connsiteX4" fmla="*/ 977597 w 1049395"/>
              <a:gd name="connsiteY4" fmla="*/ 528638 h 1057274"/>
              <a:gd name="connsiteX5" fmla="*/ 1026319 w 1049395"/>
              <a:gd name="connsiteY5" fmla="*/ 602142 h 1057274"/>
              <a:gd name="connsiteX6" fmla="*/ 1049394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0" y="0"/>
                  <a:pt x="997241" y="181207"/>
                  <a:pt x="1046534" y="422098"/>
                </a:cubicBezTo>
                <a:lnTo>
                  <a:pt x="1049395" y="450475"/>
                </a:lnTo>
                <a:lnTo>
                  <a:pt x="1026319" y="455134"/>
                </a:lnTo>
                <a:cubicBezTo>
                  <a:pt x="997687" y="467244"/>
                  <a:pt x="977597" y="495595"/>
                  <a:pt x="977597" y="528638"/>
                </a:cubicBezTo>
                <a:cubicBezTo>
                  <a:pt x="977597" y="561681"/>
                  <a:pt x="997687" y="590032"/>
                  <a:pt x="1026319" y="602142"/>
                </a:cubicBezTo>
                <a:lnTo>
                  <a:pt x="1049394" y="606801"/>
                </a:lnTo>
                <a:lnTo>
                  <a:pt x="1046534" y="635176"/>
                </a:lnTo>
                <a:cubicBezTo>
                  <a:pt x="997241" y="876067"/>
                  <a:pt x="784100" y="1057274"/>
                  <a:pt x="528637" y="1057274"/>
                </a:cubicBezTo>
                <a:cubicBezTo>
                  <a:pt x="236679" y="1057274"/>
                  <a:pt x="0" y="820595"/>
                  <a:pt x="0" y="528637"/>
                </a:cubicBezTo>
                <a:cubicBezTo>
                  <a:pt x="0" y="236679"/>
                  <a:pt x="236679" y="0"/>
                  <a:pt x="528637" y="0"/>
                </a:cubicBezTo>
                <a:close/>
              </a:path>
            </a:pathLst>
          </a:custGeom>
          <a:noFill/>
          <a:ln>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53" name="Picture Placeholder 52">
            <a:extLst>
              <a:ext uri="{FF2B5EF4-FFF2-40B4-BE49-F238E27FC236}">
                <a16:creationId xmlns:a16="http://schemas.microsoft.com/office/drawing/2014/main" id="{1176CD31-D1F5-4002-9622-11D9365753CC}"/>
              </a:ext>
            </a:extLst>
          </p:cNvPr>
          <p:cNvSpPr>
            <a:spLocks noGrp="1"/>
          </p:cNvSpPr>
          <p:nvPr>
            <p:ph type="pic" sz="quarter" idx="21"/>
          </p:nvPr>
        </p:nvSpPr>
        <p:spPr>
          <a:xfrm>
            <a:off x="666750" y="4476750"/>
            <a:ext cx="1049395" cy="1057274"/>
          </a:xfrm>
          <a:custGeom>
            <a:avLst/>
            <a:gdLst>
              <a:gd name="connsiteX0" fmla="*/ 528637 w 1049395"/>
              <a:gd name="connsiteY0" fmla="*/ 0 h 1057274"/>
              <a:gd name="connsiteX1" fmla="*/ 1046534 w 1049395"/>
              <a:gd name="connsiteY1" fmla="*/ 422099 h 1057274"/>
              <a:gd name="connsiteX2" fmla="*/ 1049395 w 1049395"/>
              <a:gd name="connsiteY2" fmla="*/ 450475 h 1057274"/>
              <a:gd name="connsiteX3" fmla="*/ 1026319 w 1049395"/>
              <a:gd name="connsiteY3" fmla="*/ 455134 h 1057274"/>
              <a:gd name="connsiteX4" fmla="*/ 977597 w 1049395"/>
              <a:gd name="connsiteY4" fmla="*/ 528638 h 1057274"/>
              <a:gd name="connsiteX5" fmla="*/ 1026319 w 1049395"/>
              <a:gd name="connsiteY5" fmla="*/ 602142 h 1057274"/>
              <a:gd name="connsiteX6" fmla="*/ 1049394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0" y="0"/>
                  <a:pt x="997241" y="181208"/>
                  <a:pt x="1046534" y="422099"/>
                </a:cubicBezTo>
                <a:lnTo>
                  <a:pt x="1049395" y="450475"/>
                </a:lnTo>
                <a:lnTo>
                  <a:pt x="1026319" y="455134"/>
                </a:lnTo>
                <a:cubicBezTo>
                  <a:pt x="997687" y="467245"/>
                  <a:pt x="977597" y="495596"/>
                  <a:pt x="977597" y="528638"/>
                </a:cubicBezTo>
                <a:cubicBezTo>
                  <a:pt x="977597" y="561681"/>
                  <a:pt x="997687" y="590032"/>
                  <a:pt x="1026319" y="602142"/>
                </a:cubicBezTo>
                <a:lnTo>
                  <a:pt x="1049394" y="606801"/>
                </a:lnTo>
                <a:lnTo>
                  <a:pt x="1046534" y="635176"/>
                </a:lnTo>
                <a:cubicBezTo>
                  <a:pt x="997241" y="876067"/>
                  <a:pt x="784100" y="1057274"/>
                  <a:pt x="528637" y="1057274"/>
                </a:cubicBezTo>
                <a:cubicBezTo>
                  <a:pt x="236679" y="1057274"/>
                  <a:pt x="0" y="820595"/>
                  <a:pt x="0" y="528637"/>
                </a:cubicBezTo>
                <a:cubicBezTo>
                  <a:pt x="0" y="236679"/>
                  <a:pt x="236679" y="0"/>
                  <a:pt x="528637" y="0"/>
                </a:cubicBezTo>
                <a:close/>
              </a:path>
            </a:pathLst>
          </a:custGeom>
          <a:noFill/>
          <a:ln>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42" name="Text Placeholder 2">
            <a:extLst>
              <a:ext uri="{FF2B5EF4-FFF2-40B4-BE49-F238E27FC236}">
                <a16:creationId xmlns:a16="http://schemas.microsoft.com/office/drawing/2014/main" id="{8212E9E0-4F63-4CD0-8176-78F9CD7217CC}"/>
              </a:ext>
            </a:extLst>
          </p:cNvPr>
          <p:cNvSpPr>
            <a:spLocks noGrp="1"/>
          </p:cNvSpPr>
          <p:nvPr>
            <p:ph type="body" sz="quarter" idx="33"/>
          </p:nvPr>
        </p:nvSpPr>
        <p:spPr>
          <a:xfrm>
            <a:off x="1957386" y="1970601"/>
            <a:ext cx="3905250" cy="1116572"/>
          </a:xfrm>
        </p:spPr>
        <p:txBody>
          <a:bodyPr anchor="ctr">
            <a:normAutofit/>
          </a:bodyPr>
          <a:lstStyle>
            <a:lvl1pPr>
              <a:spcBef>
                <a:spcPts val="900"/>
              </a:spcBef>
              <a:spcAft>
                <a:spcPts val="300"/>
              </a:spcAft>
              <a:defRPr sz="1800" b="1">
                <a:solidFill>
                  <a:schemeClr val="bg1"/>
                </a:solidFill>
              </a:defRPr>
            </a:lvl1pPr>
            <a:lvl2pPr marL="0" indent="0">
              <a:spcBef>
                <a:spcPts val="300"/>
              </a:spcBef>
              <a:spcAft>
                <a:spcPts val="300"/>
              </a:spcAft>
              <a:buNone/>
              <a:defRPr sz="1600"/>
            </a:lvl2pPr>
            <a:lvl3pPr marL="447675" indent="-271463">
              <a:spcBef>
                <a:spcPts val="0"/>
              </a:spcBef>
              <a:buClr>
                <a:schemeClr val="bg1"/>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C00D6D8C-5BB1-44E1-944D-20211DCB7B62}"/>
              </a:ext>
            </a:extLst>
          </p:cNvPr>
          <p:cNvSpPr>
            <a:spLocks noGrp="1"/>
          </p:cNvSpPr>
          <p:nvPr>
            <p:ph type="body" sz="quarter" idx="34"/>
          </p:nvPr>
        </p:nvSpPr>
        <p:spPr>
          <a:xfrm>
            <a:off x="1957386" y="3208851"/>
            <a:ext cx="3905250" cy="1116572"/>
          </a:xfrm>
        </p:spPr>
        <p:txBody>
          <a:bodyPr anchor="ctr">
            <a:normAutofit/>
          </a:bodyPr>
          <a:lstStyle>
            <a:lvl1pPr>
              <a:spcBef>
                <a:spcPts val="900"/>
              </a:spcBef>
              <a:spcAft>
                <a:spcPts val="300"/>
              </a:spcAft>
              <a:defRPr sz="1800" b="1">
                <a:solidFill>
                  <a:schemeClr val="accent1"/>
                </a:solidFill>
              </a:defRPr>
            </a:lvl1pPr>
            <a:lvl2pPr marL="0" indent="0">
              <a:spcBef>
                <a:spcPts val="300"/>
              </a:spcBef>
              <a:spcAft>
                <a:spcPts val="300"/>
              </a:spcAft>
              <a:buNone/>
              <a:defRPr sz="1600"/>
            </a:lvl2pPr>
            <a:lvl3pPr marL="447675" indent="-271463">
              <a:spcBef>
                <a:spcPts val="0"/>
              </a:spcBef>
              <a:buClr>
                <a:schemeClr val="accent1"/>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44" name="Text Placeholder 2">
            <a:extLst>
              <a:ext uri="{FF2B5EF4-FFF2-40B4-BE49-F238E27FC236}">
                <a16:creationId xmlns:a16="http://schemas.microsoft.com/office/drawing/2014/main" id="{E5908E29-F32B-4278-8BBD-CDF4782F99B7}"/>
              </a:ext>
            </a:extLst>
          </p:cNvPr>
          <p:cNvSpPr>
            <a:spLocks noGrp="1"/>
          </p:cNvSpPr>
          <p:nvPr>
            <p:ph type="body" sz="quarter" idx="35"/>
          </p:nvPr>
        </p:nvSpPr>
        <p:spPr>
          <a:xfrm>
            <a:off x="1957386" y="4447101"/>
            <a:ext cx="3905250" cy="1116572"/>
          </a:xfrm>
        </p:spPr>
        <p:txBody>
          <a:bodyPr anchor="ctr">
            <a:normAutofit/>
          </a:bodyPr>
          <a:lstStyle>
            <a:lvl1pPr>
              <a:spcBef>
                <a:spcPts val="900"/>
              </a:spcBef>
              <a:spcAft>
                <a:spcPts val="300"/>
              </a:spcAft>
              <a:defRPr sz="1800" b="1">
                <a:solidFill>
                  <a:schemeClr val="accent4"/>
                </a:solidFill>
              </a:defRPr>
            </a:lvl1pPr>
            <a:lvl2pPr marL="0" indent="0">
              <a:spcBef>
                <a:spcPts val="300"/>
              </a:spcBef>
              <a:spcAft>
                <a:spcPts val="300"/>
              </a:spcAft>
              <a:buNone/>
              <a:defRPr sz="1600"/>
            </a:lvl2pPr>
            <a:lvl3pPr marL="447675" indent="-271463">
              <a:spcBef>
                <a:spcPts val="0"/>
              </a:spcBef>
              <a:buClr>
                <a:schemeClr val="accent4"/>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56" name="Picture Placeholder 55">
            <a:extLst>
              <a:ext uri="{FF2B5EF4-FFF2-40B4-BE49-F238E27FC236}">
                <a16:creationId xmlns:a16="http://schemas.microsoft.com/office/drawing/2014/main" id="{44FE3825-3781-4B6A-AAE0-54A871E5ADD7}"/>
              </a:ext>
            </a:extLst>
          </p:cNvPr>
          <p:cNvSpPr>
            <a:spLocks noGrp="1"/>
          </p:cNvSpPr>
          <p:nvPr>
            <p:ph type="pic" sz="quarter" idx="36"/>
          </p:nvPr>
        </p:nvSpPr>
        <p:spPr>
          <a:xfrm>
            <a:off x="6329364" y="2000250"/>
            <a:ext cx="1049395" cy="1057274"/>
          </a:xfrm>
          <a:custGeom>
            <a:avLst/>
            <a:gdLst>
              <a:gd name="connsiteX0" fmla="*/ 528637 w 1049395"/>
              <a:gd name="connsiteY0" fmla="*/ 0 h 1057274"/>
              <a:gd name="connsiteX1" fmla="*/ 1046534 w 1049395"/>
              <a:gd name="connsiteY1" fmla="*/ 422098 h 1057274"/>
              <a:gd name="connsiteX2" fmla="*/ 1049395 w 1049395"/>
              <a:gd name="connsiteY2" fmla="*/ 450476 h 1057274"/>
              <a:gd name="connsiteX3" fmla="*/ 1026320 w 1049395"/>
              <a:gd name="connsiteY3" fmla="*/ 455134 h 1057274"/>
              <a:gd name="connsiteX4" fmla="*/ 977598 w 1049395"/>
              <a:gd name="connsiteY4" fmla="*/ 528638 h 1057274"/>
              <a:gd name="connsiteX5" fmla="*/ 1026320 w 1049395"/>
              <a:gd name="connsiteY5" fmla="*/ 602142 h 1057274"/>
              <a:gd name="connsiteX6" fmla="*/ 1049395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1" y="0"/>
                  <a:pt x="997241" y="181207"/>
                  <a:pt x="1046534" y="422098"/>
                </a:cubicBezTo>
                <a:lnTo>
                  <a:pt x="1049395" y="450476"/>
                </a:lnTo>
                <a:lnTo>
                  <a:pt x="1026320" y="455134"/>
                </a:lnTo>
                <a:cubicBezTo>
                  <a:pt x="997688" y="467244"/>
                  <a:pt x="977598" y="495595"/>
                  <a:pt x="977598" y="528638"/>
                </a:cubicBezTo>
                <a:cubicBezTo>
                  <a:pt x="977598" y="561681"/>
                  <a:pt x="997688" y="590032"/>
                  <a:pt x="1026320" y="602142"/>
                </a:cubicBezTo>
                <a:lnTo>
                  <a:pt x="1049395" y="606801"/>
                </a:lnTo>
                <a:lnTo>
                  <a:pt x="1046534" y="635176"/>
                </a:lnTo>
                <a:cubicBezTo>
                  <a:pt x="997241" y="876067"/>
                  <a:pt x="784101" y="1057274"/>
                  <a:pt x="528637" y="1057274"/>
                </a:cubicBezTo>
                <a:cubicBezTo>
                  <a:pt x="236679" y="1057274"/>
                  <a:pt x="0" y="820595"/>
                  <a:pt x="0" y="528637"/>
                </a:cubicBezTo>
                <a:cubicBezTo>
                  <a:pt x="0" y="236679"/>
                  <a:pt x="236679" y="0"/>
                  <a:pt x="528637" y="0"/>
                </a:cubicBezTo>
                <a:close/>
              </a:path>
            </a:pathLst>
          </a:custGeom>
          <a:noFill/>
          <a:ln w="127000" cmpd="sng">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55" name="Picture Placeholder 54">
            <a:extLst>
              <a:ext uri="{FF2B5EF4-FFF2-40B4-BE49-F238E27FC236}">
                <a16:creationId xmlns:a16="http://schemas.microsoft.com/office/drawing/2014/main" id="{6EABDE31-09E6-4603-9C4E-DCCDE7EEFD3C}"/>
              </a:ext>
            </a:extLst>
          </p:cNvPr>
          <p:cNvSpPr>
            <a:spLocks noGrp="1"/>
          </p:cNvSpPr>
          <p:nvPr>
            <p:ph type="pic" sz="quarter" idx="37"/>
          </p:nvPr>
        </p:nvSpPr>
        <p:spPr>
          <a:xfrm>
            <a:off x="6329364" y="3238500"/>
            <a:ext cx="1049395" cy="1057274"/>
          </a:xfrm>
          <a:custGeom>
            <a:avLst/>
            <a:gdLst>
              <a:gd name="connsiteX0" fmla="*/ 528637 w 1049395"/>
              <a:gd name="connsiteY0" fmla="*/ 0 h 1057274"/>
              <a:gd name="connsiteX1" fmla="*/ 1046534 w 1049395"/>
              <a:gd name="connsiteY1" fmla="*/ 422098 h 1057274"/>
              <a:gd name="connsiteX2" fmla="*/ 1049395 w 1049395"/>
              <a:gd name="connsiteY2" fmla="*/ 450476 h 1057274"/>
              <a:gd name="connsiteX3" fmla="*/ 1026320 w 1049395"/>
              <a:gd name="connsiteY3" fmla="*/ 455134 h 1057274"/>
              <a:gd name="connsiteX4" fmla="*/ 977598 w 1049395"/>
              <a:gd name="connsiteY4" fmla="*/ 528638 h 1057274"/>
              <a:gd name="connsiteX5" fmla="*/ 1026320 w 1049395"/>
              <a:gd name="connsiteY5" fmla="*/ 602142 h 1057274"/>
              <a:gd name="connsiteX6" fmla="*/ 1049395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1" y="0"/>
                  <a:pt x="997241" y="181207"/>
                  <a:pt x="1046534" y="422098"/>
                </a:cubicBezTo>
                <a:lnTo>
                  <a:pt x="1049395" y="450476"/>
                </a:lnTo>
                <a:lnTo>
                  <a:pt x="1026320" y="455134"/>
                </a:lnTo>
                <a:cubicBezTo>
                  <a:pt x="997688" y="467244"/>
                  <a:pt x="977598" y="495595"/>
                  <a:pt x="977598" y="528638"/>
                </a:cubicBezTo>
                <a:cubicBezTo>
                  <a:pt x="977598" y="561681"/>
                  <a:pt x="997688" y="590032"/>
                  <a:pt x="1026320" y="602142"/>
                </a:cubicBezTo>
                <a:lnTo>
                  <a:pt x="1049395" y="606801"/>
                </a:lnTo>
                <a:lnTo>
                  <a:pt x="1046534" y="635176"/>
                </a:lnTo>
                <a:cubicBezTo>
                  <a:pt x="997241" y="876067"/>
                  <a:pt x="784101" y="1057274"/>
                  <a:pt x="528637" y="1057274"/>
                </a:cubicBezTo>
                <a:cubicBezTo>
                  <a:pt x="236679" y="1057274"/>
                  <a:pt x="0" y="820595"/>
                  <a:pt x="0" y="528637"/>
                </a:cubicBezTo>
                <a:cubicBezTo>
                  <a:pt x="0" y="236679"/>
                  <a:pt x="236679" y="0"/>
                  <a:pt x="528637" y="0"/>
                </a:cubicBezTo>
                <a:close/>
              </a:path>
            </a:pathLst>
          </a:custGeom>
          <a:noFill/>
          <a:ln>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54" name="Picture Placeholder 53">
            <a:extLst>
              <a:ext uri="{FF2B5EF4-FFF2-40B4-BE49-F238E27FC236}">
                <a16:creationId xmlns:a16="http://schemas.microsoft.com/office/drawing/2014/main" id="{89CF3F16-FABE-4DF3-822C-C912F4164F96}"/>
              </a:ext>
            </a:extLst>
          </p:cNvPr>
          <p:cNvSpPr>
            <a:spLocks noGrp="1"/>
          </p:cNvSpPr>
          <p:nvPr>
            <p:ph type="pic" sz="quarter" idx="38"/>
          </p:nvPr>
        </p:nvSpPr>
        <p:spPr>
          <a:xfrm>
            <a:off x="6329364" y="4476750"/>
            <a:ext cx="1049395" cy="1057274"/>
          </a:xfrm>
          <a:custGeom>
            <a:avLst/>
            <a:gdLst>
              <a:gd name="connsiteX0" fmla="*/ 528637 w 1049395"/>
              <a:gd name="connsiteY0" fmla="*/ 0 h 1057274"/>
              <a:gd name="connsiteX1" fmla="*/ 1046534 w 1049395"/>
              <a:gd name="connsiteY1" fmla="*/ 422099 h 1057274"/>
              <a:gd name="connsiteX2" fmla="*/ 1049395 w 1049395"/>
              <a:gd name="connsiteY2" fmla="*/ 450476 h 1057274"/>
              <a:gd name="connsiteX3" fmla="*/ 1026320 w 1049395"/>
              <a:gd name="connsiteY3" fmla="*/ 455134 h 1057274"/>
              <a:gd name="connsiteX4" fmla="*/ 977598 w 1049395"/>
              <a:gd name="connsiteY4" fmla="*/ 528638 h 1057274"/>
              <a:gd name="connsiteX5" fmla="*/ 1026320 w 1049395"/>
              <a:gd name="connsiteY5" fmla="*/ 602142 h 1057274"/>
              <a:gd name="connsiteX6" fmla="*/ 1049395 w 1049395"/>
              <a:gd name="connsiteY6" fmla="*/ 606801 h 1057274"/>
              <a:gd name="connsiteX7" fmla="*/ 1046534 w 1049395"/>
              <a:gd name="connsiteY7" fmla="*/ 635176 h 1057274"/>
              <a:gd name="connsiteX8" fmla="*/ 528637 w 1049395"/>
              <a:gd name="connsiteY8" fmla="*/ 1057274 h 1057274"/>
              <a:gd name="connsiteX9" fmla="*/ 0 w 1049395"/>
              <a:gd name="connsiteY9" fmla="*/ 528637 h 1057274"/>
              <a:gd name="connsiteX10" fmla="*/ 528637 w 1049395"/>
              <a:gd name="connsiteY10" fmla="*/ 0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395" h="1057274">
                <a:moveTo>
                  <a:pt x="528637" y="0"/>
                </a:moveTo>
                <a:cubicBezTo>
                  <a:pt x="784101" y="0"/>
                  <a:pt x="997241" y="181208"/>
                  <a:pt x="1046534" y="422099"/>
                </a:cubicBezTo>
                <a:lnTo>
                  <a:pt x="1049395" y="450476"/>
                </a:lnTo>
                <a:lnTo>
                  <a:pt x="1026320" y="455134"/>
                </a:lnTo>
                <a:cubicBezTo>
                  <a:pt x="997688" y="467245"/>
                  <a:pt x="977598" y="495596"/>
                  <a:pt x="977598" y="528638"/>
                </a:cubicBezTo>
                <a:cubicBezTo>
                  <a:pt x="977598" y="561681"/>
                  <a:pt x="997688" y="590032"/>
                  <a:pt x="1026320" y="602142"/>
                </a:cubicBezTo>
                <a:lnTo>
                  <a:pt x="1049395" y="606801"/>
                </a:lnTo>
                <a:lnTo>
                  <a:pt x="1046534" y="635176"/>
                </a:lnTo>
                <a:cubicBezTo>
                  <a:pt x="997241" y="876067"/>
                  <a:pt x="784101" y="1057274"/>
                  <a:pt x="528637" y="1057274"/>
                </a:cubicBezTo>
                <a:cubicBezTo>
                  <a:pt x="236679" y="1057274"/>
                  <a:pt x="0" y="820595"/>
                  <a:pt x="0" y="528637"/>
                </a:cubicBezTo>
                <a:cubicBezTo>
                  <a:pt x="0" y="236679"/>
                  <a:pt x="236679" y="0"/>
                  <a:pt x="528637" y="0"/>
                </a:cubicBezTo>
                <a:close/>
              </a:path>
            </a:pathLst>
          </a:custGeom>
          <a:noFill/>
          <a:ln>
            <a:noFill/>
          </a:ln>
          <a:effectLst>
            <a:innerShdw blurRad="127000">
              <a:schemeClr val="tx2">
                <a:alpha val="40000"/>
              </a:schemeClr>
            </a:innerShdw>
          </a:effectLst>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48" name="Text Placeholder 2">
            <a:extLst>
              <a:ext uri="{FF2B5EF4-FFF2-40B4-BE49-F238E27FC236}">
                <a16:creationId xmlns:a16="http://schemas.microsoft.com/office/drawing/2014/main" id="{DA036A21-D304-4FA6-A4DC-2DD53576A369}"/>
              </a:ext>
            </a:extLst>
          </p:cNvPr>
          <p:cNvSpPr>
            <a:spLocks noGrp="1"/>
          </p:cNvSpPr>
          <p:nvPr>
            <p:ph type="body" sz="quarter" idx="39"/>
          </p:nvPr>
        </p:nvSpPr>
        <p:spPr>
          <a:xfrm>
            <a:off x="7620000" y="1970601"/>
            <a:ext cx="3905250" cy="1116572"/>
          </a:xfrm>
        </p:spPr>
        <p:txBody>
          <a:bodyPr anchor="ctr">
            <a:normAutofit/>
          </a:bodyPr>
          <a:lstStyle>
            <a:lvl1pPr>
              <a:spcBef>
                <a:spcPts val="900"/>
              </a:spcBef>
              <a:spcAft>
                <a:spcPts val="300"/>
              </a:spcAft>
              <a:defRPr sz="1800" b="1">
                <a:solidFill>
                  <a:schemeClr val="accent2"/>
                </a:solidFill>
              </a:defRPr>
            </a:lvl1pPr>
            <a:lvl2pPr marL="0" indent="0">
              <a:spcBef>
                <a:spcPts val="300"/>
              </a:spcBef>
              <a:spcAft>
                <a:spcPts val="300"/>
              </a:spcAft>
              <a:buNone/>
              <a:defRPr sz="1600"/>
            </a:lvl2pPr>
            <a:lvl3pPr marL="447675" indent="-271463">
              <a:spcBef>
                <a:spcPts val="0"/>
              </a:spcBef>
              <a:buClr>
                <a:schemeClr val="accent2"/>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49" name="Text Placeholder 2">
            <a:extLst>
              <a:ext uri="{FF2B5EF4-FFF2-40B4-BE49-F238E27FC236}">
                <a16:creationId xmlns:a16="http://schemas.microsoft.com/office/drawing/2014/main" id="{3DEB6298-BC5D-45B4-84C2-115F4D64DC10}"/>
              </a:ext>
            </a:extLst>
          </p:cNvPr>
          <p:cNvSpPr>
            <a:spLocks noGrp="1"/>
          </p:cNvSpPr>
          <p:nvPr>
            <p:ph type="body" sz="quarter" idx="40"/>
          </p:nvPr>
        </p:nvSpPr>
        <p:spPr>
          <a:xfrm>
            <a:off x="7620000" y="3208851"/>
            <a:ext cx="3905250" cy="1116572"/>
          </a:xfrm>
        </p:spPr>
        <p:txBody>
          <a:bodyPr anchor="ctr">
            <a:normAutofit/>
          </a:bodyPr>
          <a:lstStyle>
            <a:lvl1pPr>
              <a:spcBef>
                <a:spcPts val="900"/>
              </a:spcBef>
              <a:spcAft>
                <a:spcPts val="300"/>
              </a:spcAft>
              <a:defRPr sz="1800" b="1">
                <a:solidFill>
                  <a:schemeClr val="accent3"/>
                </a:solidFill>
              </a:defRPr>
            </a:lvl1pPr>
            <a:lvl2pPr marL="0" indent="0">
              <a:spcBef>
                <a:spcPts val="300"/>
              </a:spcBef>
              <a:spcAft>
                <a:spcPts val="300"/>
              </a:spcAft>
              <a:buNone/>
              <a:defRPr sz="1600"/>
            </a:lvl2pPr>
            <a:lvl3pPr marL="447675" indent="-271463">
              <a:spcBef>
                <a:spcPts val="0"/>
              </a:spcBef>
              <a:buClr>
                <a:schemeClr val="accent3"/>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50" name="Text Placeholder 2">
            <a:extLst>
              <a:ext uri="{FF2B5EF4-FFF2-40B4-BE49-F238E27FC236}">
                <a16:creationId xmlns:a16="http://schemas.microsoft.com/office/drawing/2014/main" id="{7DAEE4B1-DA0C-4D7D-BA0B-616BBA5BEF68}"/>
              </a:ext>
            </a:extLst>
          </p:cNvPr>
          <p:cNvSpPr>
            <a:spLocks noGrp="1"/>
          </p:cNvSpPr>
          <p:nvPr>
            <p:ph type="body" sz="quarter" idx="41"/>
          </p:nvPr>
        </p:nvSpPr>
        <p:spPr>
          <a:xfrm>
            <a:off x="7620000" y="4447101"/>
            <a:ext cx="3905250" cy="1116572"/>
          </a:xfrm>
        </p:spPr>
        <p:txBody>
          <a:bodyPr anchor="ctr">
            <a:normAutofit/>
          </a:bodyPr>
          <a:lstStyle>
            <a:lvl1pPr>
              <a:spcBef>
                <a:spcPts val="900"/>
              </a:spcBef>
              <a:spcAft>
                <a:spcPts val="300"/>
              </a:spcAft>
              <a:defRPr sz="1800" b="1">
                <a:solidFill>
                  <a:schemeClr val="tx1"/>
                </a:solidFill>
              </a:defRPr>
            </a:lvl1pPr>
            <a:lvl2pPr marL="0" indent="0">
              <a:spcBef>
                <a:spcPts val="300"/>
              </a:spcBef>
              <a:spcAft>
                <a:spcPts val="300"/>
              </a:spcAft>
              <a:buNone/>
              <a:defRPr sz="1600"/>
            </a:lvl2pPr>
            <a:lvl3pPr marL="447675" indent="-271463">
              <a:spcBef>
                <a:spcPts val="0"/>
              </a:spcBef>
              <a:buClr>
                <a:schemeClr val="tx1"/>
              </a:buClr>
              <a:defRPr sz="1600"/>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p:txBody>
      </p:sp>
      <p:sp>
        <p:nvSpPr>
          <p:cNvPr id="62" name="Text Placeholder 61">
            <a:extLst>
              <a:ext uri="{FF2B5EF4-FFF2-40B4-BE49-F238E27FC236}">
                <a16:creationId xmlns:a16="http://schemas.microsoft.com/office/drawing/2014/main" id="{24D80D38-23CF-495E-956F-6F9BD1909191}"/>
              </a:ext>
            </a:extLst>
          </p:cNvPr>
          <p:cNvSpPr>
            <a:spLocks noGrp="1"/>
          </p:cNvSpPr>
          <p:nvPr>
            <p:ph type="body" sz="quarter" idx="42" hasCustomPrompt="1"/>
          </p:nvPr>
        </p:nvSpPr>
        <p:spPr>
          <a:xfrm>
            <a:off x="1675208" y="247997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bg1"/>
          </a:solidFill>
        </p:spPr>
        <p:txBody>
          <a:bodyPr wrap="square">
            <a:noAutofit/>
          </a:bodyPr>
          <a:lstStyle>
            <a:lvl1pPr algn="ctr">
              <a:lnSpc>
                <a:spcPct val="0"/>
              </a:lnSpc>
              <a:spcBef>
                <a:spcPts val="0"/>
              </a:spcBef>
              <a:defRPr sz="100"/>
            </a:lvl1pPr>
          </a:lstStyle>
          <a:p>
            <a:pPr lvl="0"/>
            <a:r>
              <a:rPr lang="en-US"/>
              <a:t> </a:t>
            </a:r>
            <a:endParaRPr lang="en-GB"/>
          </a:p>
        </p:txBody>
      </p:sp>
      <p:sp>
        <p:nvSpPr>
          <p:cNvPr id="63" name="Text Placeholder 62">
            <a:extLst>
              <a:ext uri="{FF2B5EF4-FFF2-40B4-BE49-F238E27FC236}">
                <a16:creationId xmlns:a16="http://schemas.microsoft.com/office/drawing/2014/main" id="{5204A774-F364-4461-A853-9BB592ED9700}"/>
              </a:ext>
            </a:extLst>
          </p:cNvPr>
          <p:cNvSpPr>
            <a:spLocks noGrp="1"/>
          </p:cNvSpPr>
          <p:nvPr>
            <p:ph type="body" sz="quarter" idx="43" hasCustomPrompt="1"/>
          </p:nvPr>
        </p:nvSpPr>
        <p:spPr>
          <a:xfrm>
            <a:off x="1675208" y="371822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accent1"/>
          </a:solidFill>
        </p:spPr>
        <p:txBody>
          <a:bodyPr wrap="square">
            <a:noAutofit/>
          </a:bodyPr>
          <a:lstStyle>
            <a:lvl1pPr algn="ctr">
              <a:lnSpc>
                <a:spcPct val="0"/>
              </a:lnSpc>
              <a:spcBef>
                <a:spcPts val="0"/>
              </a:spcBef>
              <a:defRPr sz="100"/>
            </a:lvl1pPr>
          </a:lstStyle>
          <a:p>
            <a:pPr lvl="0"/>
            <a:r>
              <a:rPr lang="en-US"/>
              <a:t> </a:t>
            </a:r>
            <a:endParaRPr lang="en-GB"/>
          </a:p>
        </p:txBody>
      </p:sp>
      <p:sp>
        <p:nvSpPr>
          <p:cNvPr id="64" name="Text Placeholder 63">
            <a:extLst>
              <a:ext uri="{FF2B5EF4-FFF2-40B4-BE49-F238E27FC236}">
                <a16:creationId xmlns:a16="http://schemas.microsoft.com/office/drawing/2014/main" id="{056C2892-A453-4C2B-A72C-C0A1E2427A0C}"/>
              </a:ext>
            </a:extLst>
          </p:cNvPr>
          <p:cNvSpPr>
            <a:spLocks noGrp="1"/>
          </p:cNvSpPr>
          <p:nvPr>
            <p:ph type="body" sz="quarter" idx="44" hasCustomPrompt="1"/>
          </p:nvPr>
        </p:nvSpPr>
        <p:spPr>
          <a:xfrm>
            <a:off x="1675208" y="495647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accent4"/>
          </a:solidFill>
        </p:spPr>
        <p:txBody>
          <a:bodyPr wrap="square">
            <a:noAutofit/>
          </a:bodyPr>
          <a:lstStyle>
            <a:lvl1pPr algn="ctr">
              <a:lnSpc>
                <a:spcPct val="0"/>
              </a:lnSpc>
              <a:spcBef>
                <a:spcPts val="0"/>
              </a:spcBef>
              <a:defRPr sz="100"/>
            </a:lvl1pPr>
          </a:lstStyle>
          <a:p>
            <a:pPr lvl="0"/>
            <a:r>
              <a:rPr lang="en-US"/>
              <a:t> </a:t>
            </a:r>
            <a:endParaRPr lang="en-GB"/>
          </a:p>
        </p:txBody>
      </p:sp>
      <p:sp>
        <p:nvSpPr>
          <p:cNvPr id="65" name="Text Placeholder 64">
            <a:extLst>
              <a:ext uri="{FF2B5EF4-FFF2-40B4-BE49-F238E27FC236}">
                <a16:creationId xmlns:a16="http://schemas.microsoft.com/office/drawing/2014/main" id="{792DFA0B-F48A-42E1-B273-C74BBAC608C5}"/>
              </a:ext>
            </a:extLst>
          </p:cNvPr>
          <p:cNvSpPr>
            <a:spLocks noGrp="1"/>
          </p:cNvSpPr>
          <p:nvPr>
            <p:ph type="body" sz="quarter" idx="45" hasCustomPrompt="1"/>
          </p:nvPr>
        </p:nvSpPr>
        <p:spPr>
          <a:xfrm>
            <a:off x="7337823" y="247997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accent2"/>
          </a:solidFill>
        </p:spPr>
        <p:txBody>
          <a:bodyPr wrap="square">
            <a:noAutofit/>
          </a:bodyPr>
          <a:lstStyle>
            <a:lvl1pPr algn="ctr">
              <a:lnSpc>
                <a:spcPct val="0"/>
              </a:lnSpc>
              <a:spcBef>
                <a:spcPts val="0"/>
              </a:spcBef>
              <a:defRPr sz="100"/>
            </a:lvl1pPr>
          </a:lstStyle>
          <a:p>
            <a:pPr lvl="0"/>
            <a:r>
              <a:rPr lang="en-US"/>
              <a:t> </a:t>
            </a:r>
            <a:endParaRPr lang="en-GB"/>
          </a:p>
        </p:txBody>
      </p:sp>
      <p:sp>
        <p:nvSpPr>
          <p:cNvPr id="66" name="Text Placeholder 65">
            <a:extLst>
              <a:ext uri="{FF2B5EF4-FFF2-40B4-BE49-F238E27FC236}">
                <a16:creationId xmlns:a16="http://schemas.microsoft.com/office/drawing/2014/main" id="{68A95EF1-A842-4622-BFA2-56DD850E9435}"/>
              </a:ext>
            </a:extLst>
          </p:cNvPr>
          <p:cNvSpPr>
            <a:spLocks noGrp="1"/>
          </p:cNvSpPr>
          <p:nvPr>
            <p:ph type="body" sz="quarter" idx="46" hasCustomPrompt="1"/>
          </p:nvPr>
        </p:nvSpPr>
        <p:spPr>
          <a:xfrm>
            <a:off x="7337823" y="371822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accent3"/>
          </a:solidFill>
        </p:spPr>
        <p:txBody>
          <a:bodyPr wrap="square">
            <a:noAutofit/>
          </a:bodyPr>
          <a:lstStyle>
            <a:lvl1pPr algn="ctr">
              <a:lnSpc>
                <a:spcPct val="0"/>
              </a:lnSpc>
              <a:spcBef>
                <a:spcPts val="0"/>
              </a:spcBef>
              <a:defRPr sz="100"/>
            </a:lvl1pPr>
          </a:lstStyle>
          <a:p>
            <a:pPr lvl="0"/>
            <a:r>
              <a:rPr lang="en-US"/>
              <a:t> </a:t>
            </a:r>
            <a:endParaRPr lang="en-GB"/>
          </a:p>
        </p:txBody>
      </p:sp>
      <p:sp>
        <p:nvSpPr>
          <p:cNvPr id="67" name="Text Placeholder 66">
            <a:extLst>
              <a:ext uri="{FF2B5EF4-FFF2-40B4-BE49-F238E27FC236}">
                <a16:creationId xmlns:a16="http://schemas.microsoft.com/office/drawing/2014/main" id="{EDB32C03-A3F0-458F-AF71-A52ABCDB50C1}"/>
              </a:ext>
            </a:extLst>
          </p:cNvPr>
          <p:cNvSpPr>
            <a:spLocks noGrp="1"/>
          </p:cNvSpPr>
          <p:nvPr>
            <p:ph type="body" sz="quarter" idx="47" hasCustomPrompt="1"/>
          </p:nvPr>
        </p:nvSpPr>
        <p:spPr>
          <a:xfrm>
            <a:off x="7337823" y="4956477"/>
            <a:ext cx="97822" cy="97822"/>
          </a:xfrm>
          <a:custGeom>
            <a:avLst/>
            <a:gdLst>
              <a:gd name="connsiteX0" fmla="*/ 48911 w 97822"/>
              <a:gd name="connsiteY0" fmla="*/ 0 h 97822"/>
              <a:gd name="connsiteX1" fmla="*/ 97822 w 97822"/>
              <a:gd name="connsiteY1" fmla="*/ 48911 h 97822"/>
              <a:gd name="connsiteX2" fmla="*/ 48911 w 97822"/>
              <a:gd name="connsiteY2" fmla="*/ 97822 h 97822"/>
              <a:gd name="connsiteX3" fmla="*/ 0 w 97822"/>
              <a:gd name="connsiteY3" fmla="*/ 48911 h 97822"/>
              <a:gd name="connsiteX4" fmla="*/ 48911 w 97822"/>
              <a:gd name="connsiteY4" fmla="*/ 0 h 9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22" h="97822">
                <a:moveTo>
                  <a:pt x="48911" y="0"/>
                </a:moveTo>
                <a:cubicBezTo>
                  <a:pt x="75924" y="0"/>
                  <a:pt x="97822" y="21898"/>
                  <a:pt x="97822" y="48911"/>
                </a:cubicBezTo>
                <a:cubicBezTo>
                  <a:pt x="97822" y="75924"/>
                  <a:pt x="75924" y="97822"/>
                  <a:pt x="48911" y="97822"/>
                </a:cubicBezTo>
                <a:cubicBezTo>
                  <a:pt x="21898" y="97822"/>
                  <a:pt x="0" y="75924"/>
                  <a:pt x="0" y="48911"/>
                </a:cubicBezTo>
                <a:cubicBezTo>
                  <a:pt x="0" y="21898"/>
                  <a:pt x="21898" y="0"/>
                  <a:pt x="48911" y="0"/>
                </a:cubicBezTo>
                <a:close/>
              </a:path>
            </a:pathLst>
          </a:custGeom>
          <a:solidFill>
            <a:schemeClr val="tx2"/>
          </a:solidFill>
        </p:spPr>
        <p:txBody>
          <a:bodyPr wrap="square">
            <a:noAutofit/>
          </a:bodyPr>
          <a:lstStyle>
            <a:lvl1pPr algn="ctr">
              <a:lnSpc>
                <a:spcPct val="0"/>
              </a:lnSpc>
              <a:spcBef>
                <a:spcPts val="0"/>
              </a:spcBef>
              <a:defRPr sz="100"/>
            </a:lvl1pPr>
          </a:lstStyle>
          <a:p>
            <a:pPr lvl="0"/>
            <a:r>
              <a:rPr lang="en-US"/>
              <a:t> </a:t>
            </a:r>
            <a:endParaRPr lang="en-GB"/>
          </a:p>
        </p:txBody>
      </p:sp>
    </p:spTree>
    <p:extLst>
      <p:ext uri="{BB962C8B-B14F-4D97-AF65-F5344CB8AC3E}">
        <p14:creationId xmlns:p14="http://schemas.microsoft.com/office/powerpoint/2010/main" val="526795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ircular Process (x6)">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7DBE32D-FA73-48AC-9E9E-122F40B5D00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37" name="Graphic 36">
            <a:extLst>
              <a:ext uri="{FF2B5EF4-FFF2-40B4-BE49-F238E27FC236}">
                <a16:creationId xmlns:a16="http://schemas.microsoft.com/office/drawing/2014/main" id="{98C7E437-0890-4276-8089-9E7B1626EC2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8" name="Text Placeholder 70">
            <a:extLst>
              <a:ext uri="{FF2B5EF4-FFF2-40B4-BE49-F238E27FC236}">
                <a16:creationId xmlns:a16="http://schemas.microsoft.com/office/drawing/2014/main" id="{7ED32052-3B80-45EB-8BC8-1D9B2DFCD329}"/>
              </a:ext>
            </a:extLst>
          </p:cNvPr>
          <p:cNvSpPr>
            <a:spLocks noGrp="1"/>
          </p:cNvSpPr>
          <p:nvPr>
            <p:ph type="body" sz="quarter" idx="34" hasCustomPrompt="1"/>
          </p:nvPr>
        </p:nvSpPr>
        <p:spPr>
          <a:xfrm>
            <a:off x="4324691" y="1619250"/>
            <a:ext cx="1914184" cy="1168624"/>
          </a:xfrm>
          <a:custGeom>
            <a:avLst/>
            <a:gdLst>
              <a:gd name="connsiteX0" fmla="*/ 1771310 w 1914184"/>
              <a:gd name="connsiteY0" fmla="*/ 0 h 1168624"/>
              <a:gd name="connsiteX1" fmla="*/ 1914184 w 1914184"/>
              <a:gd name="connsiteY1" fmla="*/ 142874 h 1168624"/>
              <a:gd name="connsiteX2" fmla="*/ 1771309 w 1914184"/>
              <a:gd name="connsiteY2" fmla="*/ 285750 h 1168624"/>
              <a:gd name="connsiteX3" fmla="*/ 1546880 w 1914184"/>
              <a:gd name="connsiteY3" fmla="*/ 299908 h 1168624"/>
              <a:gd name="connsiteX4" fmla="*/ 310128 w 1914184"/>
              <a:gd name="connsiteY4" fmla="*/ 1062654 h 1168624"/>
              <a:gd name="connsiteX5" fmla="*/ 245750 w 1914184"/>
              <a:gd name="connsiteY5" fmla="*/ 1168624 h 1168624"/>
              <a:gd name="connsiteX6" fmla="*/ 192968 w 1914184"/>
              <a:gd name="connsiteY6" fmla="*/ 971643 h 1168624"/>
              <a:gd name="connsiteX7" fmla="*/ 0 w 1914184"/>
              <a:gd name="connsiteY7" fmla="*/ 1023348 h 1168624"/>
              <a:gd name="connsiteX8" fmla="*/ 73180 w 1914184"/>
              <a:gd name="connsiteY8" fmla="*/ 902889 h 1168624"/>
              <a:gd name="connsiteX9" fmla="*/ 1771310 w 1914184"/>
              <a:gd name="connsiteY9" fmla="*/ 0 h 11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184" h="1168624">
                <a:moveTo>
                  <a:pt x="1771310" y="0"/>
                </a:moveTo>
                <a:lnTo>
                  <a:pt x="1914184" y="142874"/>
                </a:lnTo>
                <a:lnTo>
                  <a:pt x="1771309" y="285750"/>
                </a:lnTo>
                <a:lnTo>
                  <a:pt x="1546880" y="299908"/>
                </a:lnTo>
                <a:cubicBezTo>
                  <a:pt x="1032428" y="365303"/>
                  <a:pt x="587212" y="652517"/>
                  <a:pt x="310128" y="1062654"/>
                </a:cubicBezTo>
                <a:lnTo>
                  <a:pt x="245750" y="1168624"/>
                </a:lnTo>
                <a:lnTo>
                  <a:pt x="192968" y="971643"/>
                </a:lnTo>
                <a:lnTo>
                  <a:pt x="0" y="1023348"/>
                </a:lnTo>
                <a:lnTo>
                  <a:pt x="73180" y="902889"/>
                </a:lnTo>
                <a:cubicBezTo>
                  <a:pt x="441198" y="358151"/>
                  <a:pt x="1064429" y="0"/>
                  <a:pt x="1771310" y="0"/>
                </a:cubicBezTo>
                <a:close/>
              </a:path>
            </a:pathLst>
          </a:custGeom>
          <a:solidFill>
            <a:schemeClr val="tx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29" name="Text Placeholder 72">
            <a:extLst>
              <a:ext uri="{FF2B5EF4-FFF2-40B4-BE49-F238E27FC236}">
                <a16:creationId xmlns:a16="http://schemas.microsoft.com/office/drawing/2014/main" id="{88DB2E40-FB3D-4184-BE1A-78D0903F9DF3}"/>
              </a:ext>
            </a:extLst>
          </p:cNvPr>
          <p:cNvSpPr>
            <a:spLocks noGrp="1"/>
          </p:cNvSpPr>
          <p:nvPr>
            <p:ph type="body" sz="quarter" idx="35" hasCustomPrompt="1"/>
          </p:nvPr>
        </p:nvSpPr>
        <p:spPr>
          <a:xfrm>
            <a:off x="6095999" y="1619250"/>
            <a:ext cx="1772949" cy="1219107"/>
          </a:xfrm>
          <a:custGeom>
            <a:avLst/>
            <a:gdLst>
              <a:gd name="connsiteX0" fmla="*/ 0 w 1772949"/>
              <a:gd name="connsiteY0" fmla="*/ 0 h 1219107"/>
              <a:gd name="connsiteX1" fmla="*/ 1 w 1772949"/>
              <a:gd name="connsiteY1" fmla="*/ 0 h 1219107"/>
              <a:gd name="connsiteX2" fmla="*/ 1698131 w 1772949"/>
              <a:gd name="connsiteY2" fmla="*/ 902889 h 1219107"/>
              <a:gd name="connsiteX3" fmla="*/ 1772949 w 1772949"/>
              <a:gd name="connsiteY3" fmla="*/ 1026043 h 1219107"/>
              <a:gd name="connsiteX4" fmla="*/ 1721218 w 1772949"/>
              <a:gd name="connsiteY4" fmla="*/ 1219107 h 1219107"/>
              <a:gd name="connsiteX5" fmla="*/ 1524152 w 1772949"/>
              <a:gd name="connsiteY5" fmla="*/ 1166304 h 1219107"/>
              <a:gd name="connsiteX6" fmla="*/ 1461183 w 1772949"/>
              <a:gd name="connsiteY6" fmla="*/ 1062654 h 1219107"/>
              <a:gd name="connsiteX7" fmla="*/ 1 w 1772949"/>
              <a:gd name="connsiteY7" fmla="*/ 285750 h 1219107"/>
              <a:gd name="connsiteX8" fmla="*/ 0 w 1772949"/>
              <a:gd name="connsiteY8" fmla="*/ 285750 h 1219107"/>
              <a:gd name="connsiteX9" fmla="*/ 142873 w 1772949"/>
              <a:gd name="connsiteY9" fmla="*/ 142875 h 121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949" h="1219107">
                <a:moveTo>
                  <a:pt x="0" y="0"/>
                </a:moveTo>
                <a:lnTo>
                  <a:pt x="1" y="0"/>
                </a:lnTo>
                <a:cubicBezTo>
                  <a:pt x="706882" y="0"/>
                  <a:pt x="1330113" y="358150"/>
                  <a:pt x="1698131" y="902889"/>
                </a:cubicBezTo>
                <a:lnTo>
                  <a:pt x="1772949" y="1026043"/>
                </a:lnTo>
                <a:lnTo>
                  <a:pt x="1721218" y="1219107"/>
                </a:lnTo>
                <a:lnTo>
                  <a:pt x="1524152" y="1166304"/>
                </a:lnTo>
                <a:lnTo>
                  <a:pt x="1461183" y="1062654"/>
                </a:lnTo>
                <a:cubicBezTo>
                  <a:pt x="1144517" y="593926"/>
                  <a:pt x="608248" y="285750"/>
                  <a:pt x="1" y="285750"/>
                </a:cubicBezTo>
                <a:lnTo>
                  <a:pt x="0" y="285750"/>
                </a:lnTo>
                <a:lnTo>
                  <a:pt x="142873" y="142875"/>
                </a:lnTo>
                <a:close/>
              </a:path>
            </a:pathLst>
          </a:custGeom>
          <a:solidFill>
            <a:schemeClr val="bg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33" name="Text Placeholder 73">
            <a:extLst>
              <a:ext uri="{FF2B5EF4-FFF2-40B4-BE49-F238E27FC236}">
                <a16:creationId xmlns:a16="http://schemas.microsoft.com/office/drawing/2014/main" id="{7D7961E3-47D9-4742-A4B3-E0037307450C}"/>
              </a:ext>
            </a:extLst>
          </p:cNvPr>
          <p:cNvSpPr>
            <a:spLocks noGrp="1"/>
          </p:cNvSpPr>
          <p:nvPr>
            <p:ph type="body" sz="quarter" idx="36" hasCustomPrompt="1"/>
          </p:nvPr>
        </p:nvSpPr>
        <p:spPr>
          <a:xfrm>
            <a:off x="4048123" y="2590893"/>
            <a:ext cx="523725" cy="2098068"/>
          </a:xfrm>
          <a:custGeom>
            <a:avLst/>
            <a:gdLst>
              <a:gd name="connsiteX0" fmla="*/ 469533 w 523725"/>
              <a:gd name="connsiteY0" fmla="*/ 0 h 2098068"/>
              <a:gd name="connsiteX1" fmla="*/ 522316 w 523725"/>
              <a:gd name="connsiteY1" fmla="*/ 196983 h 2098068"/>
              <a:gd name="connsiteX2" fmla="*/ 498429 w 523725"/>
              <a:gd name="connsiteY2" fmla="*/ 236301 h 2098068"/>
              <a:gd name="connsiteX3" fmla="*/ 285750 w 523725"/>
              <a:gd name="connsiteY3" fmla="*/ 1076234 h 2098068"/>
              <a:gd name="connsiteX4" fmla="*/ 498429 w 523725"/>
              <a:gd name="connsiteY4" fmla="*/ 1916168 h 2098068"/>
              <a:gd name="connsiteX5" fmla="*/ 523725 w 523725"/>
              <a:gd name="connsiteY5" fmla="*/ 1957805 h 2098068"/>
              <a:gd name="connsiteX6" fmla="*/ 326661 w 523725"/>
              <a:gd name="connsiteY6" fmla="*/ 1905004 h 2098068"/>
              <a:gd name="connsiteX7" fmla="*/ 274928 w 523725"/>
              <a:gd name="connsiteY7" fmla="*/ 2098068 h 2098068"/>
              <a:gd name="connsiteX8" fmla="*/ 247168 w 523725"/>
              <a:gd name="connsiteY8" fmla="*/ 2052373 h 2098068"/>
              <a:gd name="connsiteX9" fmla="*/ 0 w 523725"/>
              <a:gd name="connsiteY9" fmla="*/ 1076234 h 2098068"/>
              <a:gd name="connsiteX10" fmla="*/ 247168 w 523725"/>
              <a:gd name="connsiteY10" fmla="*/ 100095 h 2098068"/>
              <a:gd name="connsiteX11" fmla="*/ 276565 w 523725"/>
              <a:gd name="connsiteY11" fmla="*/ 51706 h 20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725" h="2098068">
                <a:moveTo>
                  <a:pt x="469533" y="0"/>
                </a:moveTo>
                <a:lnTo>
                  <a:pt x="522316" y="196983"/>
                </a:lnTo>
                <a:lnTo>
                  <a:pt x="498429" y="236301"/>
                </a:lnTo>
                <a:cubicBezTo>
                  <a:pt x="362794" y="485982"/>
                  <a:pt x="285750" y="772111"/>
                  <a:pt x="285750" y="1076234"/>
                </a:cubicBezTo>
                <a:cubicBezTo>
                  <a:pt x="285750" y="1380358"/>
                  <a:pt x="362794" y="1666486"/>
                  <a:pt x="498429" y="1916168"/>
                </a:cubicBezTo>
                <a:lnTo>
                  <a:pt x="523725" y="1957805"/>
                </a:lnTo>
                <a:lnTo>
                  <a:pt x="326661" y="1905004"/>
                </a:lnTo>
                <a:lnTo>
                  <a:pt x="274928" y="2098068"/>
                </a:lnTo>
                <a:lnTo>
                  <a:pt x="247168" y="2052373"/>
                </a:lnTo>
                <a:cubicBezTo>
                  <a:pt x="89538" y="1762203"/>
                  <a:pt x="0" y="1429675"/>
                  <a:pt x="0" y="1076234"/>
                </a:cubicBezTo>
                <a:cubicBezTo>
                  <a:pt x="0" y="722793"/>
                  <a:pt x="89538" y="390265"/>
                  <a:pt x="247168" y="100095"/>
                </a:cubicBezTo>
                <a:lnTo>
                  <a:pt x="276565" y="51706"/>
                </a:lnTo>
                <a:close/>
              </a:path>
            </a:pathLst>
          </a:custGeom>
          <a:solidFill>
            <a:schemeClr val="accent2"/>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34" name="Text Placeholder 74">
            <a:extLst>
              <a:ext uri="{FF2B5EF4-FFF2-40B4-BE49-F238E27FC236}">
                <a16:creationId xmlns:a16="http://schemas.microsoft.com/office/drawing/2014/main" id="{9D8D0297-D25B-4BA7-B126-81DD7F77599E}"/>
              </a:ext>
            </a:extLst>
          </p:cNvPr>
          <p:cNvSpPr>
            <a:spLocks noGrp="1"/>
          </p:cNvSpPr>
          <p:nvPr>
            <p:ph type="body" sz="quarter" idx="37" hasCustomPrompt="1"/>
          </p:nvPr>
        </p:nvSpPr>
        <p:spPr>
          <a:xfrm>
            <a:off x="7620152" y="2645291"/>
            <a:ext cx="523724" cy="2098065"/>
          </a:xfrm>
          <a:custGeom>
            <a:avLst/>
            <a:gdLst>
              <a:gd name="connsiteX0" fmla="*/ 248797 w 523724"/>
              <a:gd name="connsiteY0" fmla="*/ 0 h 2098065"/>
              <a:gd name="connsiteX1" fmla="*/ 276557 w 523724"/>
              <a:gd name="connsiteY1" fmla="*/ 45694 h 2098065"/>
              <a:gd name="connsiteX2" fmla="*/ 523724 w 523724"/>
              <a:gd name="connsiteY2" fmla="*/ 1021833 h 2098065"/>
              <a:gd name="connsiteX3" fmla="*/ 276557 w 523724"/>
              <a:gd name="connsiteY3" fmla="*/ 1997972 h 2098065"/>
              <a:gd name="connsiteX4" fmla="*/ 247161 w 523724"/>
              <a:gd name="connsiteY4" fmla="*/ 2046360 h 2098065"/>
              <a:gd name="connsiteX5" fmla="*/ 54193 w 523724"/>
              <a:gd name="connsiteY5" fmla="*/ 2098065 h 2098065"/>
              <a:gd name="connsiteX6" fmla="*/ 1410 w 523724"/>
              <a:gd name="connsiteY6" fmla="*/ 1901083 h 2098065"/>
              <a:gd name="connsiteX7" fmla="*/ 25295 w 523724"/>
              <a:gd name="connsiteY7" fmla="*/ 1861767 h 2098065"/>
              <a:gd name="connsiteX8" fmla="*/ 237974 w 523724"/>
              <a:gd name="connsiteY8" fmla="*/ 1021833 h 2098065"/>
              <a:gd name="connsiteX9" fmla="*/ 25295 w 523724"/>
              <a:gd name="connsiteY9" fmla="*/ 181900 h 2098065"/>
              <a:gd name="connsiteX10" fmla="*/ 0 w 523724"/>
              <a:gd name="connsiteY10" fmla="*/ 140262 h 2098065"/>
              <a:gd name="connsiteX11" fmla="*/ 197064 w 523724"/>
              <a:gd name="connsiteY11" fmla="*/ 193064 h 2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724" h="2098065">
                <a:moveTo>
                  <a:pt x="248797" y="0"/>
                </a:moveTo>
                <a:lnTo>
                  <a:pt x="276557" y="45694"/>
                </a:lnTo>
                <a:cubicBezTo>
                  <a:pt x="434187" y="335864"/>
                  <a:pt x="523724" y="668392"/>
                  <a:pt x="523724" y="1021833"/>
                </a:cubicBezTo>
                <a:cubicBezTo>
                  <a:pt x="523724" y="1375274"/>
                  <a:pt x="434187" y="1707802"/>
                  <a:pt x="276557" y="1997972"/>
                </a:cubicBezTo>
                <a:lnTo>
                  <a:pt x="247161" y="2046360"/>
                </a:lnTo>
                <a:lnTo>
                  <a:pt x="54193" y="2098065"/>
                </a:lnTo>
                <a:lnTo>
                  <a:pt x="1410" y="1901083"/>
                </a:lnTo>
                <a:lnTo>
                  <a:pt x="25295" y="1861767"/>
                </a:lnTo>
                <a:cubicBezTo>
                  <a:pt x="160930" y="1612085"/>
                  <a:pt x="237974" y="1325957"/>
                  <a:pt x="237974" y="1021833"/>
                </a:cubicBezTo>
                <a:cubicBezTo>
                  <a:pt x="237974" y="717710"/>
                  <a:pt x="160930" y="431581"/>
                  <a:pt x="25295" y="181900"/>
                </a:cubicBezTo>
                <a:lnTo>
                  <a:pt x="0" y="140262"/>
                </a:lnTo>
                <a:lnTo>
                  <a:pt x="197064" y="193064"/>
                </a:lnTo>
                <a:close/>
              </a:path>
            </a:pathLst>
          </a:custGeom>
          <a:solidFill>
            <a:schemeClr val="accent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35" name="Text Placeholder 75">
            <a:extLst>
              <a:ext uri="{FF2B5EF4-FFF2-40B4-BE49-F238E27FC236}">
                <a16:creationId xmlns:a16="http://schemas.microsoft.com/office/drawing/2014/main" id="{9B2E9D0F-096B-467B-BE90-5640CECD77BA}"/>
              </a:ext>
            </a:extLst>
          </p:cNvPr>
          <p:cNvSpPr>
            <a:spLocks noGrp="1"/>
          </p:cNvSpPr>
          <p:nvPr>
            <p:ph type="body" sz="quarter" idx="38" hasCustomPrompt="1"/>
          </p:nvPr>
        </p:nvSpPr>
        <p:spPr>
          <a:xfrm>
            <a:off x="4323051" y="4495895"/>
            <a:ext cx="1772950" cy="1219107"/>
          </a:xfrm>
          <a:custGeom>
            <a:avLst/>
            <a:gdLst>
              <a:gd name="connsiteX0" fmla="*/ 51732 w 1772950"/>
              <a:gd name="connsiteY0" fmla="*/ 0 h 1219107"/>
              <a:gd name="connsiteX1" fmla="*/ 248797 w 1772950"/>
              <a:gd name="connsiteY1" fmla="*/ 52802 h 1219107"/>
              <a:gd name="connsiteX2" fmla="*/ 311766 w 1772950"/>
              <a:gd name="connsiteY2" fmla="*/ 156453 h 1219107"/>
              <a:gd name="connsiteX3" fmla="*/ 1772948 w 1772950"/>
              <a:gd name="connsiteY3" fmla="*/ 933357 h 1219107"/>
              <a:gd name="connsiteX4" fmla="*/ 1772950 w 1772950"/>
              <a:gd name="connsiteY4" fmla="*/ 933357 h 1219107"/>
              <a:gd name="connsiteX5" fmla="*/ 1630076 w 1772950"/>
              <a:gd name="connsiteY5" fmla="*/ 1076233 h 1219107"/>
              <a:gd name="connsiteX6" fmla="*/ 1772948 w 1772950"/>
              <a:gd name="connsiteY6" fmla="*/ 1219107 h 1219107"/>
              <a:gd name="connsiteX7" fmla="*/ 74818 w 1772950"/>
              <a:gd name="connsiteY7" fmla="*/ 316219 h 1219107"/>
              <a:gd name="connsiteX8" fmla="*/ 0 w 1772950"/>
              <a:gd name="connsiteY8" fmla="*/ 193064 h 121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950" h="1219107">
                <a:moveTo>
                  <a:pt x="51732" y="0"/>
                </a:moveTo>
                <a:lnTo>
                  <a:pt x="248797" y="52802"/>
                </a:lnTo>
                <a:lnTo>
                  <a:pt x="311766" y="156453"/>
                </a:lnTo>
                <a:cubicBezTo>
                  <a:pt x="628433" y="625181"/>
                  <a:pt x="1164701" y="933357"/>
                  <a:pt x="1772948" y="933357"/>
                </a:cubicBezTo>
                <a:lnTo>
                  <a:pt x="1772950" y="933357"/>
                </a:lnTo>
                <a:lnTo>
                  <a:pt x="1630076" y="1076233"/>
                </a:lnTo>
                <a:lnTo>
                  <a:pt x="1772948" y="1219107"/>
                </a:lnTo>
                <a:cubicBezTo>
                  <a:pt x="1066067" y="1219107"/>
                  <a:pt x="442836" y="860957"/>
                  <a:pt x="74818" y="316219"/>
                </a:cubicBezTo>
                <a:lnTo>
                  <a:pt x="0" y="193064"/>
                </a:lnTo>
                <a:close/>
              </a:path>
            </a:pathLst>
          </a:custGeom>
          <a:solidFill>
            <a:schemeClr val="accent3"/>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36" name="Text Placeholder 79">
            <a:extLst>
              <a:ext uri="{FF2B5EF4-FFF2-40B4-BE49-F238E27FC236}">
                <a16:creationId xmlns:a16="http://schemas.microsoft.com/office/drawing/2014/main" id="{F8481CAA-9011-427D-B318-2A6BE5A9ABC4}"/>
              </a:ext>
            </a:extLst>
          </p:cNvPr>
          <p:cNvSpPr>
            <a:spLocks noGrp="1"/>
          </p:cNvSpPr>
          <p:nvPr>
            <p:ph type="body" sz="quarter" idx="39" hasCustomPrompt="1"/>
          </p:nvPr>
        </p:nvSpPr>
        <p:spPr>
          <a:xfrm>
            <a:off x="5953127" y="4546376"/>
            <a:ext cx="1914185" cy="1168624"/>
          </a:xfrm>
          <a:custGeom>
            <a:avLst/>
            <a:gdLst>
              <a:gd name="connsiteX0" fmla="*/ 1668434 w 1914185"/>
              <a:gd name="connsiteY0" fmla="*/ 0 h 1168624"/>
              <a:gd name="connsiteX1" fmla="*/ 1721216 w 1914185"/>
              <a:gd name="connsiteY1" fmla="*/ 196980 h 1168624"/>
              <a:gd name="connsiteX2" fmla="*/ 1914185 w 1914185"/>
              <a:gd name="connsiteY2" fmla="*/ 145276 h 1168624"/>
              <a:gd name="connsiteX3" fmla="*/ 1841003 w 1914185"/>
              <a:gd name="connsiteY3" fmla="*/ 265736 h 1168624"/>
              <a:gd name="connsiteX4" fmla="*/ 274391 w 1914185"/>
              <a:gd name="connsiteY4" fmla="*/ 1164469 h 1168624"/>
              <a:gd name="connsiteX5" fmla="*/ 142873 w 1914185"/>
              <a:gd name="connsiteY5" fmla="*/ 1168624 h 1168624"/>
              <a:gd name="connsiteX6" fmla="*/ 0 w 1914185"/>
              <a:gd name="connsiteY6" fmla="*/ 1025751 h 1168624"/>
              <a:gd name="connsiteX7" fmla="*/ 142875 w 1914185"/>
              <a:gd name="connsiteY7" fmla="*/ 882874 h 1168624"/>
              <a:gd name="connsiteX8" fmla="*/ 367304 w 1914185"/>
              <a:gd name="connsiteY8" fmla="*/ 868717 h 1168624"/>
              <a:gd name="connsiteX9" fmla="*/ 1604055 w 1914185"/>
              <a:gd name="connsiteY9" fmla="*/ 105970 h 11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185" h="1168624">
                <a:moveTo>
                  <a:pt x="1668434" y="0"/>
                </a:moveTo>
                <a:lnTo>
                  <a:pt x="1721216" y="196980"/>
                </a:lnTo>
                <a:lnTo>
                  <a:pt x="1914185" y="145276"/>
                </a:lnTo>
                <a:lnTo>
                  <a:pt x="1841003" y="265736"/>
                </a:lnTo>
                <a:cubicBezTo>
                  <a:pt x="1495986" y="776428"/>
                  <a:pt x="926661" y="1123127"/>
                  <a:pt x="274391" y="1164469"/>
                </a:cubicBezTo>
                <a:lnTo>
                  <a:pt x="142873" y="1168624"/>
                </a:lnTo>
                <a:lnTo>
                  <a:pt x="0" y="1025751"/>
                </a:lnTo>
                <a:lnTo>
                  <a:pt x="142875" y="882874"/>
                </a:lnTo>
                <a:lnTo>
                  <a:pt x="367304" y="868717"/>
                </a:lnTo>
                <a:cubicBezTo>
                  <a:pt x="881756" y="803322"/>
                  <a:pt x="1326972" y="516107"/>
                  <a:pt x="1604055" y="105970"/>
                </a:cubicBezTo>
                <a:close/>
              </a:path>
            </a:pathLst>
          </a:custGeom>
          <a:solidFill>
            <a:schemeClr val="accent4"/>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38" name="Title 10">
            <a:extLst>
              <a:ext uri="{FF2B5EF4-FFF2-40B4-BE49-F238E27FC236}">
                <a16:creationId xmlns:a16="http://schemas.microsoft.com/office/drawing/2014/main" id="{98B0DC7C-B9F4-4F20-AB9D-02AB559BAE41}"/>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39" name="Date Placeholder 1">
            <a:extLst>
              <a:ext uri="{FF2B5EF4-FFF2-40B4-BE49-F238E27FC236}">
                <a16:creationId xmlns:a16="http://schemas.microsoft.com/office/drawing/2014/main" id="{83A663F9-A88F-4CA0-8D78-E3C009B1390B}"/>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40" name="Footer Placeholder 17">
            <a:extLst>
              <a:ext uri="{FF2B5EF4-FFF2-40B4-BE49-F238E27FC236}">
                <a16:creationId xmlns:a16="http://schemas.microsoft.com/office/drawing/2014/main" id="{E991BC56-2531-4FC6-83CF-04248BF0FF45}"/>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41" name="Slide Number Placeholder 16">
            <a:extLst>
              <a:ext uri="{FF2B5EF4-FFF2-40B4-BE49-F238E27FC236}">
                <a16:creationId xmlns:a16="http://schemas.microsoft.com/office/drawing/2014/main" id="{1667BC78-0543-458F-9D70-6DB535079D7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42" name="Text Placeholder 31">
            <a:extLst>
              <a:ext uri="{FF2B5EF4-FFF2-40B4-BE49-F238E27FC236}">
                <a16:creationId xmlns:a16="http://schemas.microsoft.com/office/drawing/2014/main" id="{9D708FFD-1E49-48FF-AC34-B9CBE6F391F9}"/>
              </a:ext>
            </a:extLst>
          </p:cNvPr>
          <p:cNvSpPr>
            <a:spLocks noGrp="1"/>
          </p:cNvSpPr>
          <p:nvPr>
            <p:ph type="body" sz="quarter" idx="27"/>
          </p:nvPr>
        </p:nvSpPr>
        <p:spPr>
          <a:xfrm>
            <a:off x="1333500" y="1619250"/>
            <a:ext cx="2381250" cy="1047750"/>
          </a:xfrm>
        </p:spPr>
        <p:txBody>
          <a:bodyPr anchor="ctr"/>
          <a:lstStyle>
            <a:lvl1pPr algn="r">
              <a:lnSpc>
                <a:spcPct val="118000"/>
              </a:lnSpc>
              <a:defRPr sz="1250" b="1">
                <a:solidFill>
                  <a:schemeClr val="tx1"/>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43" name="Text Placeholder 31">
            <a:extLst>
              <a:ext uri="{FF2B5EF4-FFF2-40B4-BE49-F238E27FC236}">
                <a16:creationId xmlns:a16="http://schemas.microsoft.com/office/drawing/2014/main" id="{E3954940-A4F0-4196-86EC-6C6729AF2C83}"/>
              </a:ext>
            </a:extLst>
          </p:cNvPr>
          <p:cNvSpPr>
            <a:spLocks noGrp="1"/>
          </p:cNvSpPr>
          <p:nvPr>
            <p:ph type="body" sz="quarter" idx="28"/>
          </p:nvPr>
        </p:nvSpPr>
        <p:spPr>
          <a:xfrm>
            <a:off x="952500" y="3143250"/>
            <a:ext cx="2381250" cy="1047750"/>
          </a:xfrm>
        </p:spPr>
        <p:txBody>
          <a:bodyPr anchor="ctr"/>
          <a:lstStyle>
            <a:lvl1pPr algn="r">
              <a:lnSpc>
                <a:spcPct val="118000"/>
              </a:lnSpc>
              <a:defRPr sz="1250" b="1">
                <a:solidFill>
                  <a:schemeClr val="accent2"/>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44" name="Text Placeholder 31">
            <a:extLst>
              <a:ext uri="{FF2B5EF4-FFF2-40B4-BE49-F238E27FC236}">
                <a16:creationId xmlns:a16="http://schemas.microsoft.com/office/drawing/2014/main" id="{B9EDBD41-AF41-44F8-8515-BE30A2361E33}"/>
              </a:ext>
            </a:extLst>
          </p:cNvPr>
          <p:cNvSpPr>
            <a:spLocks noGrp="1"/>
          </p:cNvSpPr>
          <p:nvPr>
            <p:ph type="body" sz="quarter" idx="29"/>
          </p:nvPr>
        </p:nvSpPr>
        <p:spPr>
          <a:xfrm>
            <a:off x="1333500" y="4667250"/>
            <a:ext cx="2381250" cy="1047750"/>
          </a:xfrm>
        </p:spPr>
        <p:txBody>
          <a:bodyPr anchor="ctr"/>
          <a:lstStyle>
            <a:lvl1pPr algn="r">
              <a:lnSpc>
                <a:spcPct val="118000"/>
              </a:lnSpc>
              <a:defRPr sz="1250" b="1">
                <a:solidFill>
                  <a:schemeClr val="accent3"/>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45" name="Text Placeholder 31">
            <a:extLst>
              <a:ext uri="{FF2B5EF4-FFF2-40B4-BE49-F238E27FC236}">
                <a16:creationId xmlns:a16="http://schemas.microsoft.com/office/drawing/2014/main" id="{183A436C-8750-45F2-A444-4463F9A038B0}"/>
              </a:ext>
            </a:extLst>
          </p:cNvPr>
          <p:cNvSpPr>
            <a:spLocks noGrp="1"/>
          </p:cNvSpPr>
          <p:nvPr>
            <p:ph type="body" sz="quarter" idx="30"/>
          </p:nvPr>
        </p:nvSpPr>
        <p:spPr>
          <a:xfrm>
            <a:off x="8477250" y="1619250"/>
            <a:ext cx="2381250" cy="1047750"/>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46" name="Text Placeholder 31">
            <a:extLst>
              <a:ext uri="{FF2B5EF4-FFF2-40B4-BE49-F238E27FC236}">
                <a16:creationId xmlns:a16="http://schemas.microsoft.com/office/drawing/2014/main" id="{98388CAF-3B61-4242-AD27-ED81F2901960}"/>
              </a:ext>
            </a:extLst>
          </p:cNvPr>
          <p:cNvSpPr>
            <a:spLocks noGrp="1"/>
          </p:cNvSpPr>
          <p:nvPr>
            <p:ph type="body" sz="quarter" idx="31"/>
          </p:nvPr>
        </p:nvSpPr>
        <p:spPr>
          <a:xfrm>
            <a:off x="8858250" y="3143250"/>
            <a:ext cx="2381250" cy="1047750"/>
          </a:xfrm>
        </p:spPr>
        <p:txBody>
          <a:bodyPr anchor="ct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47" name="Text Placeholder 31">
            <a:extLst>
              <a:ext uri="{FF2B5EF4-FFF2-40B4-BE49-F238E27FC236}">
                <a16:creationId xmlns:a16="http://schemas.microsoft.com/office/drawing/2014/main" id="{3110EAB6-21BC-4724-9DF9-8785A38F234D}"/>
              </a:ext>
            </a:extLst>
          </p:cNvPr>
          <p:cNvSpPr>
            <a:spLocks noGrp="1"/>
          </p:cNvSpPr>
          <p:nvPr>
            <p:ph type="body" sz="quarter" idx="32"/>
          </p:nvPr>
        </p:nvSpPr>
        <p:spPr>
          <a:xfrm>
            <a:off x="8477250" y="4667250"/>
            <a:ext cx="2381250" cy="1047750"/>
          </a:xfrm>
        </p:spPr>
        <p:txBody>
          <a:bodyPr anchor="ctr"/>
          <a:lstStyle>
            <a:lvl1pPr>
              <a:lnSpc>
                <a:spcPct val="118000"/>
              </a:lnSpc>
              <a:defRPr sz="1250" b="1">
                <a:solidFill>
                  <a:schemeClr val="accent4"/>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49" name="Text Placeholder 5">
            <a:extLst>
              <a:ext uri="{FF2B5EF4-FFF2-40B4-BE49-F238E27FC236}">
                <a16:creationId xmlns:a16="http://schemas.microsoft.com/office/drawing/2014/main" id="{3DBC4D17-E99D-418C-8787-0E9DC3CE1234}"/>
              </a:ext>
            </a:extLst>
          </p:cNvPr>
          <p:cNvSpPr>
            <a:spLocks noGrp="1"/>
          </p:cNvSpPr>
          <p:nvPr>
            <p:ph type="body" sz="quarter" idx="41" hasCustomPrompt="1"/>
          </p:nvPr>
        </p:nvSpPr>
        <p:spPr>
          <a:xfrm rot="1920000">
            <a:off x="4206875" y="1778041"/>
            <a:ext cx="3778250" cy="3779218"/>
          </a:xfrm>
        </p:spPr>
        <p:txBody>
          <a:bodyPr>
            <a:prstTxWarp prst="textArchUp">
              <a:avLst>
                <a:gd name="adj" fmla="val 1462270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1 title goes here</a:t>
            </a:r>
          </a:p>
        </p:txBody>
      </p:sp>
      <p:sp>
        <p:nvSpPr>
          <p:cNvPr id="50" name="Text Placeholder 5">
            <a:extLst>
              <a:ext uri="{FF2B5EF4-FFF2-40B4-BE49-F238E27FC236}">
                <a16:creationId xmlns:a16="http://schemas.microsoft.com/office/drawing/2014/main" id="{71F30150-456E-497A-ADAF-3027A40BD041}"/>
              </a:ext>
            </a:extLst>
          </p:cNvPr>
          <p:cNvSpPr>
            <a:spLocks noGrp="1"/>
          </p:cNvSpPr>
          <p:nvPr>
            <p:ph type="body" sz="quarter" idx="42" hasCustomPrompt="1"/>
          </p:nvPr>
        </p:nvSpPr>
        <p:spPr>
          <a:xfrm rot="5520000">
            <a:off x="4206875" y="1777516"/>
            <a:ext cx="3778250" cy="3779218"/>
          </a:xfrm>
        </p:spPr>
        <p:txBody>
          <a:bodyPr>
            <a:prstTxWarp prst="textArchUp">
              <a:avLst>
                <a:gd name="adj" fmla="val 1462270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2 title goes here</a:t>
            </a:r>
          </a:p>
        </p:txBody>
      </p:sp>
      <p:sp>
        <p:nvSpPr>
          <p:cNvPr id="51" name="Text Placeholder 5">
            <a:extLst>
              <a:ext uri="{FF2B5EF4-FFF2-40B4-BE49-F238E27FC236}">
                <a16:creationId xmlns:a16="http://schemas.microsoft.com/office/drawing/2014/main" id="{813A2ABF-1B58-427D-8069-0E13E4704FCB}"/>
              </a:ext>
            </a:extLst>
          </p:cNvPr>
          <p:cNvSpPr>
            <a:spLocks noGrp="1"/>
          </p:cNvSpPr>
          <p:nvPr>
            <p:ph type="body" sz="quarter" idx="43" hasCustomPrompt="1"/>
          </p:nvPr>
        </p:nvSpPr>
        <p:spPr>
          <a:xfrm rot="-1680000">
            <a:off x="4179586" y="1750219"/>
            <a:ext cx="3832828" cy="3833812"/>
          </a:xfrm>
        </p:spPr>
        <p:txBody>
          <a:bodyPr>
            <a:prstTxWarp prst="textArchDown">
              <a:avLst>
                <a:gd name="adj" fmla="val 377838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3 title goes here </a:t>
            </a:r>
          </a:p>
        </p:txBody>
      </p:sp>
      <p:sp>
        <p:nvSpPr>
          <p:cNvPr id="52" name="Text Placeholder 5">
            <a:extLst>
              <a:ext uri="{FF2B5EF4-FFF2-40B4-BE49-F238E27FC236}">
                <a16:creationId xmlns:a16="http://schemas.microsoft.com/office/drawing/2014/main" id="{1330D526-16FB-4DFF-B811-3920C6E7C287}"/>
              </a:ext>
            </a:extLst>
          </p:cNvPr>
          <p:cNvSpPr>
            <a:spLocks noGrp="1"/>
          </p:cNvSpPr>
          <p:nvPr>
            <p:ph type="body" sz="quarter" idx="44" hasCustomPrompt="1"/>
          </p:nvPr>
        </p:nvSpPr>
        <p:spPr>
          <a:xfrm rot="1920000">
            <a:off x="4179586" y="1750219"/>
            <a:ext cx="3832828" cy="3833812"/>
          </a:xfrm>
        </p:spPr>
        <p:txBody>
          <a:bodyPr>
            <a:prstTxWarp prst="textArchDown">
              <a:avLst>
                <a:gd name="adj" fmla="val 376184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4 title goes here </a:t>
            </a:r>
          </a:p>
        </p:txBody>
      </p:sp>
      <p:sp>
        <p:nvSpPr>
          <p:cNvPr id="53" name="Text Placeholder 5">
            <a:extLst>
              <a:ext uri="{FF2B5EF4-FFF2-40B4-BE49-F238E27FC236}">
                <a16:creationId xmlns:a16="http://schemas.microsoft.com/office/drawing/2014/main" id="{291FF3F8-ADBD-446C-BE32-C25F0CC17DD5}"/>
              </a:ext>
            </a:extLst>
          </p:cNvPr>
          <p:cNvSpPr>
            <a:spLocks noGrp="1"/>
          </p:cNvSpPr>
          <p:nvPr>
            <p:ph type="body" sz="quarter" idx="45" hasCustomPrompt="1"/>
          </p:nvPr>
        </p:nvSpPr>
        <p:spPr>
          <a:xfrm rot="-5280000">
            <a:off x="4206875" y="1777516"/>
            <a:ext cx="3778250" cy="3779218"/>
          </a:xfrm>
        </p:spPr>
        <p:txBody>
          <a:bodyPr>
            <a:prstTxWarp prst="textArchUp">
              <a:avLst>
                <a:gd name="adj" fmla="val 1462270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5 title goes here</a:t>
            </a:r>
          </a:p>
        </p:txBody>
      </p:sp>
      <p:sp>
        <p:nvSpPr>
          <p:cNvPr id="54" name="Text Placeholder 5">
            <a:extLst>
              <a:ext uri="{FF2B5EF4-FFF2-40B4-BE49-F238E27FC236}">
                <a16:creationId xmlns:a16="http://schemas.microsoft.com/office/drawing/2014/main" id="{37F5C08E-74E8-4B87-BBD5-67EDA4D39DB6}"/>
              </a:ext>
            </a:extLst>
          </p:cNvPr>
          <p:cNvSpPr>
            <a:spLocks noGrp="1"/>
          </p:cNvSpPr>
          <p:nvPr>
            <p:ph type="body" sz="quarter" idx="46" hasCustomPrompt="1"/>
          </p:nvPr>
        </p:nvSpPr>
        <p:spPr>
          <a:xfrm rot="-1680000">
            <a:off x="4206875" y="1777516"/>
            <a:ext cx="3778250" cy="3779218"/>
          </a:xfrm>
        </p:spPr>
        <p:txBody>
          <a:bodyPr>
            <a:prstTxWarp prst="textArchUp">
              <a:avLst>
                <a:gd name="adj" fmla="val 1462270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6 title goes here</a:t>
            </a:r>
          </a:p>
        </p:txBody>
      </p:sp>
      <p:sp>
        <p:nvSpPr>
          <p:cNvPr id="55" name="Picture Placeholder 110">
            <a:extLst>
              <a:ext uri="{FF2B5EF4-FFF2-40B4-BE49-F238E27FC236}">
                <a16:creationId xmlns:a16="http://schemas.microsoft.com/office/drawing/2014/main" id="{00E4F411-9335-46A8-87E3-4512B0AF6AFD}"/>
              </a:ext>
            </a:extLst>
          </p:cNvPr>
          <p:cNvSpPr>
            <a:spLocks noGrp="1"/>
          </p:cNvSpPr>
          <p:nvPr>
            <p:ph type="pic" sz="quarter" idx="48"/>
          </p:nvPr>
        </p:nvSpPr>
        <p:spPr>
          <a:xfrm>
            <a:off x="6096000" y="1905000"/>
            <a:ext cx="1524872" cy="1226954"/>
          </a:xfrm>
          <a:custGeom>
            <a:avLst/>
            <a:gdLst>
              <a:gd name="connsiteX0" fmla="*/ 0 w 1524872"/>
              <a:gd name="connsiteY0" fmla="*/ 0 h 1226954"/>
              <a:gd name="connsiteX1" fmla="*/ 1461182 w 1524872"/>
              <a:gd name="connsiteY1" fmla="*/ 776904 h 1226954"/>
              <a:gd name="connsiteX2" fmla="*/ 1524872 w 1524872"/>
              <a:gd name="connsiteY2" fmla="*/ 881740 h 1226954"/>
              <a:gd name="connsiteX3" fmla="*/ 926944 w 1524872"/>
              <a:gd name="connsiteY3" fmla="*/ 1226954 h 1226954"/>
              <a:gd name="connsiteX4" fmla="*/ 888229 w 1524872"/>
              <a:gd name="connsiteY4" fmla="*/ 1163226 h 1226954"/>
              <a:gd name="connsiteX5" fmla="*/ 0 w 1524872"/>
              <a:gd name="connsiteY5" fmla="*/ 690958 h 122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872" h="1226954">
                <a:moveTo>
                  <a:pt x="0" y="0"/>
                </a:moveTo>
                <a:cubicBezTo>
                  <a:pt x="608247" y="0"/>
                  <a:pt x="1144516" y="308176"/>
                  <a:pt x="1461182" y="776904"/>
                </a:cubicBezTo>
                <a:lnTo>
                  <a:pt x="1524872" y="881740"/>
                </a:lnTo>
                <a:lnTo>
                  <a:pt x="926944" y="1226954"/>
                </a:lnTo>
                <a:lnTo>
                  <a:pt x="888229" y="1163226"/>
                </a:lnTo>
                <a:cubicBezTo>
                  <a:pt x="695732" y="878293"/>
                  <a:pt x="369743" y="690958"/>
                  <a:pt x="0" y="690958"/>
                </a:cubicBezTo>
                <a:close/>
              </a:path>
            </a:pathLst>
          </a:custGeom>
          <a:noFill/>
        </p:spPr>
        <p:txBody>
          <a:bodyPr wrap="square" rIns="72000" bIns="108000" anchor="ctr">
            <a:noAutofit/>
          </a:bodyPr>
          <a:lstStyle>
            <a:lvl1pPr algn="ctr">
              <a:defRPr sz="1000"/>
            </a:lvl1pPr>
          </a:lstStyle>
          <a:p>
            <a:r>
              <a:rPr lang="en-US"/>
              <a:t>Click icon to add picture</a:t>
            </a:r>
            <a:endParaRPr lang="en-GB"/>
          </a:p>
        </p:txBody>
      </p:sp>
      <p:sp>
        <p:nvSpPr>
          <p:cNvPr id="56" name="Picture Placeholder 111">
            <a:extLst>
              <a:ext uri="{FF2B5EF4-FFF2-40B4-BE49-F238E27FC236}">
                <a16:creationId xmlns:a16="http://schemas.microsoft.com/office/drawing/2014/main" id="{A4C1601F-03DF-4240-8330-72E6B7D2BBB5}"/>
              </a:ext>
            </a:extLst>
          </p:cNvPr>
          <p:cNvSpPr>
            <a:spLocks noGrp="1"/>
          </p:cNvSpPr>
          <p:nvPr>
            <p:ph type="pic" sz="quarter" idx="49"/>
          </p:nvPr>
        </p:nvSpPr>
        <p:spPr>
          <a:xfrm>
            <a:off x="7022945" y="2786740"/>
            <a:ext cx="835181" cy="1760770"/>
          </a:xfrm>
          <a:custGeom>
            <a:avLst/>
            <a:gdLst>
              <a:gd name="connsiteX0" fmla="*/ 597927 w 835181"/>
              <a:gd name="connsiteY0" fmla="*/ 0 h 1760770"/>
              <a:gd name="connsiteX1" fmla="*/ 622502 w 835181"/>
              <a:gd name="connsiteY1" fmla="*/ 40452 h 1760770"/>
              <a:gd name="connsiteX2" fmla="*/ 835181 w 835181"/>
              <a:gd name="connsiteY2" fmla="*/ 880385 h 1760770"/>
              <a:gd name="connsiteX3" fmla="*/ 622502 w 835181"/>
              <a:gd name="connsiteY3" fmla="*/ 1720319 h 1760770"/>
              <a:gd name="connsiteX4" fmla="*/ 597927 w 835181"/>
              <a:gd name="connsiteY4" fmla="*/ 1760770 h 1760770"/>
              <a:gd name="connsiteX5" fmla="*/ 0 w 835181"/>
              <a:gd name="connsiteY5" fmla="*/ 1415557 h 1760770"/>
              <a:gd name="connsiteX6" fmla="*/ 14939 w 835181"/>
              <a:gd name="connsiteY6" fmla="*/ 1390967 h 1760770"/>
              <a:gd name="connsiteX7" fmla="*/ 144223 w 835181"/>
              <a:gd name="connsiteY7" fmla="*/ 880385 h 1760770"/>
              <a:gd name="connsiteX8" fmla="*/ 14939 w 835181"/>
              <a:gd name="connsiteY8" fmla="*/ 369803 h 1760770"/>
              <a:gd name="connsiteX9" fmla="*/ 0 w 835181"/>
              <a:gd name="connsiteY9" fmla="*/ 345214 h 176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181" h="1760770">
                <a:moveTo>
                  <a:pt x="597927" y="0"/>
                </a:moveTo>
                <a:lnTo>
                  <a:pt x="622502" y="40452"/>
                </a:lnTo>
                <a:cubicBezTo>
                  <a:pt x="758137" y="290133"/>
                  <a:pt x="835181" y="576262"/>
                  <a:pt x="835181" y="880385"/>
                </a:cubicBezTo>
                <a:cubicBezTo>
                  <a:pt x="835181" y="1184509"/>
                  <a:pt x="758137" y="1470638"/>
                  <a:pt x="622502" y="1720319"/>
                </a:cubicBezTo>
                <a:lnTo>
                  <a:pt x="597927" y="1760770"/>
                </a:lnTo>
                <a:lnTo>
                  <a:pt x="0" y="1415557"/>
                </a:lnTo>
                <a:lnTo>
                  <a:pt x="14939" y="1390967"/>
                </a:lnTo>
                <a:cubicBezTo>
                  <a:pt x="97389" y="1239190"/>
                  <a:pt x="144223" y="1065257"/>
                  <a:pt x="144223" y="880385"/>
                </a:cubicBezTo>
                <a:cubicBezTo>
                  <a:pt x="144223" y="695514"/>
                  <a:pt x="97389" y="521581"/>
                  <a:pt x="14939" y="369803"/>
                </a:cubicBezTo>
                <a:lnTo>
                  <a:pt x="0" y="345214"/>
                </a:lnTo>
                <a:close/>
              </a:path>
            </a:pathLst>
          </a:custGeom>
          <a:noFill/>
        </p:spPr>
        <p:txBody>
          <a:bodyPr wrap="square" lIns="108000" anchor="ctr">
            <a:noAutofit/>
          </a:bodyPr>
          <a:lstStyle>
            <a:lvl1pPr algn="ctr">
              <a:defRPr sz="1000"/>
            </a:lvl1pPr>
          </a:lstStyle>
          <a:p>
            <a:r>
              <a:rPr lang="en-US"/>
              <a:t>Click icon to add picture</a:t>
            </a:r>
            <a:endParaRPr lang="en-GB"/>
          </a:p>
        </p:txBody>
      </p:sp>
      <p:sp>
        <p:nvSpPr>
          <p:cNvPr id="57" name="Picture Placeholder 112">
            <a:extLst>
              <a:ext uri="{FF2B5EF4-FFF2-40B4-BE49-F238E27FC236}">
                <a16:creationId xmlns:a16="http://schemas.microsoft.com/office/drawing/2014/main" id="{2B1525BC-E27A-431B-993D-91EAB3D563CB}"/>
              </a:ext>
            </a:extLst>
          </p:cNvPr>
          <p:cNvSpPr>
            <a:spLocks noGrp="1"/>
          </p:cNvSpPr>
          <p:nvPr>
            <p:ph type="pic" sz="quarter" idx="50"/>
          </p:nvPr>
        </p:nvSpPr>
        <p:spPr>
          <a:xfrm>
            <a:off x="6096000" y="4202299"/>
            <a:ext cx="1524872" cy="1226953"/>
          </a:xfrm>
          <a:custGeom>
            <a:avLst/>
            <a:gdLst>
              <a:gd name="connsiteX0" fmla="*/ 926944 w 1524872"/>
              <a:gd name="connsiteY0" fmla="*/ 0 h 1226953"/>
              <a:gd name="connsiteX1" fmla="*/ 1524872 w 1524872"/>
              <a:gd name="connsiteY1" fmla="*/ 345213 h 1226953"/>
              <a:gd name="connsiteX2" fmla="*/ 1461182 w 1524872"/>
              <a:gd name="connsiteY2" fmla="*/ 450049 h 1226953"/>
              <a:gd name="connsiteX3" fmla="*/ 0 w 1524872"/>
              <a:gd name="connsiteY3" fmla="*/ 1226953 h 1226953"/>
              <a:gd name="connsiteX4" fmla="*/ 0 w 1524872"/>
              <a:gd name="connsiteY4" fmla="*/ 535995 h 1226953"/>
              <a:gd name="connsiteX5" fmla="*/ 888229 w 1524872"/>
              <a:gd name="connsiteY5" fmla="*/ 63728 h 12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872" h="1226953">
                <a:moveTo>
                  <a:pt x="926944" y="0"/>
                </a:moveTo>
                <a:lnTo>
                  <a:pt x="1524872" y="345213"/>
                </a:lnTo>
                <a:lnTo>
                  <a:pt x="1461182" y="450049"/>
                </a:lnTo>
                <a:cubicBezTo>
                  <a:pt x="1144516" y="918777"/>
                  <a:pt x="608247" y="1226953"/>
                  <a:pt x="0" y="1226953"/>
                </a:cubicBezTo>
                <a:lnTo>
                  <a:pt x="0" y="535995"/>
                </a:lnTo>
                <a:cubicBezTo>
                  <a:pt x="369743" y="535995"/>
                  <a:pt x="695732" y="348660"/>
                  <a:pt x="888229" y="63728"/>
                </a:cubicBezTo>
                <a:close/>
              </a:path>
            </a:pathLst>
          </a:custGeom>
          <a:noFill/>
        </p:spPr>
        <p:txBody>
          <a:bodyPr wrap="square" tIns="108000" rIns="72000" anchor="ctr">
            <a:noAutofit/>
          </a:bodyPr>
          <a:lstStyle>
            <a:lvl1pPr algn="ctr">
              <a:defRPr sz="1000"/>
            </a:lvl1pPr>
          </a:lstStyle>
          <a:p>
            <a:r>
              <a:rPr lang="en-US"/>
              <a:t>Click icon to add picture</a:t>
            </a:r>
            <a:endParaRPr lang="en-GB"/>
          </a:p>
        </p:txBody>
      </p:sp>
      <p:sp>
        <p:nvSpPr>
          <p:cNvPr id="58" name="Picture Placeholder 113">
            <a:extLst>
              <a:ext uri="{FF2B5EF4-FFF2-40B4-BE49-F238E27FC236}">
                <a16:creationId xmlns:a16="http://schemas.microsoft.com/office/drawing/2014/main" id="{FB467B69-1CB9-4736-8AE8-C109F5302589}"/>
              </a:ext>
            </a:extLst>
          </p:cNvPr>
          <p:cNvSpPr>
            <a:spLocks noGrp="1"/>
          </p:cNvSpPr>
          <p:nvPr>
            <p:ph type="pic" sz="quarter" idx="51"/>
          </p:nvPr>
        </p:nvSpPr>
        <p:spPr>
          <a:xfrm>
            <a:off x="4571131" y="4202299"/>
            <a:ext cx="1524871" cy="1226953"/>
          </a:xfrm>
          <a:custGeom>
            <a:avLst/>
            <a:gdLst>
              <a:gd name="connsiteX0" fmla="*/ 597927 w 1524871"/>
              <a:gd name="connsiteY0" fmla="*/ 0 h 1226953"/>
              <a:gd name="connsiteX1" fmla="*/ 636643 w 1524871"/>
              <a:gd name="connsiteY1" fmla="*/ 63728 h 1226953"/>
              <a:gd name="connsiteX2" fmla="*/ 1524871 w 1524871"/>
              <a:gd name="connsiteY2" fmla="*/ 535995 h 1226953"/>
              <a:gd name="connsiteX3" fmla="*/ 1524871 w 1524871"/>
              <a:gd name="connsiteY3" fmla="*/ 1226953 h 1226953"/>
              <a:gd name="connsiteX4" fmla="*/ 63690 w 1524871"/>
              <a:gd name="connsiteY4" fmla="*/ 450049 h 1226953"/>
              <a:gd name="connsiteX5" fmla="*/ 0 w 1524871"/>
              <a:gd name="connsiteY5" fmla="*/ 345213 h 12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871" h="1226953">
                <a:moveTo>
                  <a:pt x="597927" y="0"/>
                </a:moveTo>
                <a:lnTo>
                  <a:pt x="636643" y="63728"/>
                </a:lnTo>
                <a:cubicBezTo>
                  <a:pt x="829139" y="348660"/>
                  <a:pt x="1155128" y="535995"/>
                  <a:pt x="1524871" y="535995"/>
                </a:cubicBezTo>
                <a:lnTo>
                  <a:pt x="1524871" y="1226953"/>
                </a:lnTo>
                <a:cubicBezTo>
                  <a:pt x="916624" y="1226953"/>
                  <a:pt x="380356" y="918777"/>
                  <a:pt x="63690" y="450049"/>
                </a:cubicBezTo>
                <a:lnTo>
                  <a:pt x="0" y="345213"/>
                </a:lnTo>
                <a:close/>
              </a:path>
            </a:pathLst>
          </a:custGeom>
          <a:noFill/>
        </p:spPr>
        <p:txBody>
          <a:bodyPr wrap="square" lIns="72000" tIns="108000" bIns="0" anchor="ctr">
            <a:noAutofit/>
          </a:bodyPr>
          <a:lstStyle>
            <a:lvl1pPr algn="ctr">
              <a:defRPr sz="1000"/>
            </a:lvl1pPr>
          </a:lstStyle>
          <a:p>
            <a:r>
              <a:rPr lang="en-US"/>
              <a:t>Click icon to add picture</a:t>
            </a:r>
            <a:endParaRPr lang="en-GB"/>
          </a:p>
        </p:txBody>
      </p:sp>
      <p:sp>
        <p:nvSpPr>
          <p:cNvPr id="59" name="Picture Placeholder 114">
            <a:extLst>
              <a:ext uri="{FF2B5EF4-FFF2-40B4-BE49-F238E27FC236}">
                <a16:creationId xmlns:a16="http://schemas.microsoft.com/office/drawing/2014/main" id="{D53B36EB-0051-4759-A808-16882A1230D1}"/>
              </a:ext>
            </a:extLst>
          </p:cNvPr>
          <p:cNvSpPr>
            <a:spLocks noGrp="1"/>
          </p:cNvSpPr>
          <p:nvPr>
            <p:ph type="pic" sz="quarter" idx="52"/>
          </p:nvPr>
        </p:nvSpPr>
        <p:spPr>
          <a:xfrm>
            <a:off x="4333876" y="2786740"/>
            <a:ext cx="835181" cy="1760770"/>
          </a:xfrm>
          <a:custGeom>
            <a:avLst/>
            <a:gdLst>
              <a:gd name="connsiteX0" fmla="*/ 237254 w 835181"/>
              <a:gd name="connsiteY0" fmla="*/ 0 h 1760770"/>
              <a:gd name="connsiteX1" fmla="*/ 835181 w 835181"/>
              <a:gd name="connsiteY1" fmla="*/ 345214 h 1760770"/>
              <a:gd name="connsiteX2" fmla="*/ 820242 w 835181"/>
              <a:gd name="connsiteY2" fmla="*/ 369803 h 1760770"/>
              <a:gd name="connsiteX3" fmla="*/ 690958 w 835181"/>
              <a:gd name="connsiteY3" fmla="*/ 880385 h 1760770"/>
              <a:gd name="connsiteX4" fmla="*/ 820242 w 835181"/>
              <a:gd name="connsiteY4" fmla="*/ 1390967 h 1760770"/>
              <a:gd name="connsiteX5" fmla="*/ 835181 w 835181"/>
              <a:gd name="connsiteY5" fmla="*/ 1415557 h 1760770"/>
              <a:gd name="connsiteX6" fmla="*/ 237254 w 835181"/>
              <a:gd name="connsiteY6" fmla="*/ 1760770 h 1760770"/>
              <a:gd name="connsiteX7" fmla="*/ 212679 w 835181"/>
              <a:gd name="connsiteY7" fmla="*/ 1720319 h 1760770"/>
              <a:gd name="connsiteX8" fmla="*/ 0 w 835181"/>
              <a:gd name="connsiteY8" fmla="*/ 880385 h 1760770"/>
              <a:gd name="connsiteX9" fmla="*/ 212679 w 835181"/>
              <a:gd name="connsiteY9" fmla="*/ 40452 h 176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181" h="1760770">
                <a:moveTo>
                  <a:pt x="237254" y="0"/>
                </a:moveTo>
                <a:lnTo>
                  <a:pt x="835181" y="345214"/>
                </a:lnTo>
                <a:lnTo>
                  <a:pt x="820242" y="369803"/>
                </a:lnTo>
                <a:cubicBezTo>
                  <a:pt x="737792" y="521581"/>
                  <a:pt x="690958" y="695514"/>
                  <a:pt x="690958" y="880385"/>
                </a:cubicBezTo>
                <a:cubicBezTo>
                  <a:pt x="690958" y="1065257"/>
                  <a:pt x="737792" y="1239190"/>
                  <a:pt x="820242" y="1390967"/>
                </a:cubicBezTo>
                <a:lnTo>
                  <a:pt x="835181" y="1415557"/>
                </a:lnTo>
                <a:lnTo>
                  <a:pt x="237254" y="1760770"/>
                </a:lnTo>
                <a:lnTo>
                  <a:pt x="212679" y="1720319"/>
                </a:lnTo>
                <a:cubicBezTo>
                  <a:pt x="77044" y="1470638"/>
                  <a:pt x="0" y="1184509"/>
                  <a:pt x="0" y="880385"/>
                </a:cubicBezTo>
                <a:cubicBezTo>
                  <a:pt x="0" y="576262"/>
                  <a:pt x="77044" y="290133"/>
                  <a:pt x="212679" y="40452"/>
                </a:cubicBezTo>
                <a:close/>
              </a:path>
            </a:pathLst>
          </a:custGeom>
          <a:noFill/>
        </p:spPr>
        <p:txBody>
          <a:bodyPr wrap="square" rIns="108000" anchor="ctr">
            <a:noAutofit/>
          </a:bodyPr>
          <a:lstStyle>
            <a:lvl1pPr algn="ctr">
              <a:defRPr sz="1000"/>
            </a:lvl1pPr>
          </a:lstStyle>
          <a:p>
            <a:r>
              <a:rPr lang="en-US"/>
              <a:t>Click icon to add picture</a:t>
            </a:r>
            <a:endParaRPr lang="en-GB"/>
          </a:p>
        </p:txBody>
      </p:sp>
      <p:sp>
        <p:nvSpPr>
          <p:cNvPr id="60" name="Picture Placeholder 115">
            <a:extLst>
              <a:ext uri="{FF2B5EF4-FFF2-40B4-BE49-F238E27FC236}">
                <a16:creationId xmlns:a16="http://schemas.microsoft.com/office/drawing/2014/main" id="{EF17E564-3EF5-4702-87AA-498329A72AF3}"/>
              </a:ext>
            </a:extLst>
          </p:cNvPr>
          <p:cNvSpPr>
            <a:spLocks noGrp="1"/>
          </p:cNvSpPr>
          <p:nvPr>
            <p:ph type="pic" sz="quarter" idx="53"/>
          </p:nvPr>
        </p:nvSpPr>
        <p:spPr>
          <a:xfrm>
            <a:off x="4571131" y="1905000"/>
            <a:ext cx="1524871" cy="1226954"/>
          </a:xfrm>
          <a:custGeom>
            <a:avLst/>
            <a:gdLst>
              <a:gd name="connsiteX0" fmla="*/ 1524871 w 1524871"/>
              <a:gd name="connsiteY0" fmla="*/ 0 h 1226954"/>
              <a:gd name="connsiteX1" fmla="*/ 1524871 w 1524871"/>
              <a:gd name="connsiteY1" fmla="*/ 690958 h 1226954"/>
              <a:gd name="connsiteX2" fmla="*/ 636643 w 1524871"/>
              <a:gd name="connsiteY2" fmla="*/ 1163226 h 1226954"/>
              <a:gd name="connsiteX3" fmla="*/ 597927 w 1524871"/>
              <a:gd name="connsiteY3" fmla="*/ 1226954 h 1226954"/>
              <a:gd name="connsiteX4" fmla="*/ 0 w 1524871"/>
              <a:gd name="connsiteY4" fmla="*/ 881740 h 1226954"/>
              <a:gd name="connsiteX5" fmla="*/ 63690 w 1524871"/>
              <a:gd name="connsiteY5" fmla="*/ 776904 h 1226954"/>
              <a:gd name="connsiteX6" fmla="*/ 1524871 w 1524871"/>
              <a:gd name="connsiteY6" fmla="*/ 0 h 122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871" h="1226954">
                <a:moveTo>
                  <a:pt x="1524871" y="0"/>
                </a:moveTo>
                <a:lnTo>
                  <a:pt x="1524871" y="690958"/>
                </a:lnTo>
                <a:cubicBezTo>
                  <a:pt x="1155128" y="690958"/>
                  <a:pt x="829139" y="878293"/>
                  <a:pt x="636643" y="1163226"/>
                </a:cubicBezTo>
                <a:lnTo>
                  <a:pt x="597927" y="1226954"/>
                </a:lnTo>
                <a:lnTo>
                  <a:pt x="0" y="881740"/>
                </a:lnTo>
                <a:lnTo>
                  <a:pt x="63690" y="776904"/>
                </a:lnTo>
                <a:cubicBezTo>
                  <a:pt x="380356" y="308176"/>
                  <a:pt x="916624" y="0"/>
                  <a:pt x="1524871" y="0"/>
                </a:cubicBezTo>
                <a:close/>
              </a:path>
            </a:pathLst>
          </a:custGeom>
          <a:noFill/>
        </p:spPr>
        <p:txBody>
          <a:bodyPr wrap="square" lIns="72000" bIns="108000" anchor="ctr">
            <a:noAutofit/>
          </a:bodyPr>
          <a:lstStyle>
            <a:lvl1pPr algn="ctr">
              <a:defRPr sz="1000"/>
            </a:lvl1pPr>
          </a:lstStyle>
          <a:p>
            <a:r>
              <a:rPr lang="en-US"/>
              <a:t>Click icon to add picture</a:t>
            </a:r>
            <a:endParaRPr lang="en-GB"/>
          </a:p>
        </p:txBody>
      </p:sp>
      <p:sp>
        <p:nvSpPr>
          <p:cNvPr id="48" name="Text Placeholder 100">
            <a:extLst>
              <a:ext uri="{FF2B5EF4-FFF2-40B4-BE49-F238E27FC236}">
                <a16:creationId xmlns:a16="http://schemas.microsoft.com/office/drawing/2014/main" id="{3C340C02-299E-4503-9D0F-28894FD18AE2}"/>
              </a:ext>
            </a:extLst>
          </p:cNvPr>
          <p:cNvSpPr>
            <a:spLocks noGrp="1"/>
          </p:cNvSpPr>
          <p:nvPr>
            <p:ph type="body" sz="quarter" idx="33"/>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42591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ircular Process (x5)">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2" name="Text Placeholder 31">
            <a:extLst>
              <a:ext uri="{FF2B5EF4-FFF2-40B4-BE49-F238E27FC236}">
                <a16:creationId xmlns:a16="http://schemas.microsoft.com/office/drawing/2014/main" id="{CF4284FB-3AB4-4714-BD6D-3C9B9384B7BC}"/>
              </a:ext>
            </a:extLst>
          </p:cNvPr>
          <p:cNvSpPr>
            <a:spLocks noGrp="1"/>
          </p:cNvSpPr>
          <p:nvPr>
            <p:ph type="body" sz="quarter" idx="27"/>
          </p:nvPr>
        </p:nvSpPr>
        <p:spPr>
          <a:xfrm>
            <a:off x="1333500" y="1619250"/>
            <a:ext cx="2381250" cy="1047750"/>
          </a:xfrm>
        </p:spPr>
        <p:txBody>
          <a:bodyPr anchor="ctr"/>
          <a:lstStyle>
            <a:lvl1pPr algn="r">
              <a:lnSpc>
                <a:spcPct val="118000"/>
              </a:lnSpc>
              <a:defRPr sz="1250" b="1">
                <a:solidFill>
                  <a:schemeClr val="accent2"/>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3" name="Text Placeholder 31">
            <a:extLst>
              <a:ext uri="{FF2B5EF4-FFF2-40B4-BE49-F238E27FC236}">
                <a16:creationId xmlns:a16="http://schemas.microsoft.com/office/drawing/2014/main" id="{4D4B0C8A-3566-42BA-B777-F2A2170AD350}"/>
              </a:ext>
            </a:extLst>
          </p:cNvPr>
          <p:cNvSpPr>
            <a:spLocks noGrp="1"/>
          </p:cNvSpPr>
          <p:nvPr>
            <p:ph type="body" sz="quarter" idx="28"/>
          </p:nvPr>
        </p:nvSpPr>
        <p:spPr>
          <a:xfrm>
            <a:off x="952500" y="3143250"/>
            <a:ext cx="2381250" cy="1047750"/>
          </a:xfrm>
        </p:spPr>
        <p:txBody>
          <a:bodyPr anchor="ctr"/>
          <a:lstStyle>
            <a:lvl1pPr algn="r">
              <a:lnSpc>
                <a:spcPct val="118000"/>
              </a:lnSpc>
              <a:defRPr sz="1250" b="1">
                <a:solidFill>
                  <a:schemeClr val="accent3"/>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4" name="Text Placeholder 31">
            <a:extLst>
              <a:ext uri="{FF2B5EF4-FFF2-40B4-BE49-F238E27FC236}">
                <a16:creationId xmlns:a16="http://schemas.microsoft.com/office/drawing/2014/main" id="{60E62953-A848-409B-B5A7-C6D4AE75F82D}"/>
              </a:ext>
            </a:extLst>
          </p:cNvPr>
          <p:cNvSpPr>
            <a:spLocks noGrp="1"/>
          </p:cNvSpPr>
          <p:nvPr>
            <p:ph type="body" sz="quarter" idx="29"/>
          </p:nvPr>
        </p:nvSpPr>
        <p:spPr>
          <a:xfrm>
            <a:off x="1333500" y="4667250"/>
            <a:ext cx="2381250" cy="1047750"/>
          </a:xfrm>
        </p:spPr>
        <p:txBody>
          <a:bodyPr anchor="ctr"/>
          <a:lstStyle>
            <a:lvl1pPr algn="r">
              <a:lnSpc>
                <a:spcPct val="118000"/>
              </a:lnSpc>
              <a:defRPr sz="1250" b="1">
                <a:solidFill>
                  <a:schemeClr val="accent4"/>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7" name="Text Placeholder 31">
            <a:extLst>
              <a:ext uri="{FF2B5EF4-FFF2-40B4-BE49-F238E27FC236}">
                <a16:creationId xmlns:a16="http://schemas.microsoft.com/office/drawing/2014/main" id="{0136FC9C-1793-416C-8FAC-15E71A9B7EAD}"/>
              </a:ext>
            </a:extLst>
          </p:cNvPr>
          <p:cNvSpPr>
            <a:spLocks noGrp="1"/>
          </p:cNvSpPr>
          <p:nvPr>
            <p:ph type="body" sz="quarter" idx="30"/>
          </p:nvPr>
        </p:nvSpPr>
        <p:spPr>
          <a:xfrm>
            <a:off x="8667750" y="2097151"/>
            <a:ext cx="2381250" cy="1046099"/>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1" name="Text Placeholder 31">
            <a:extLst>
              <a:ext uri="{FF2B5EF4-FFF2-40B4-BE49-F238E27FC236}">
                <a16:creationId xmlns:a16="http://schemas.microsoft.com/office/drawing/2014/main" id="{58D9B3DB-97EF-49E2-BD04-B96E554616F3}"/>
              </a:ext>
            </a:extLst>
          </p:cNvPr>
          <p:cNvSpPr>
            <a:spLocks noGrp="1"/>
          </p:cNvSpPr>
          <p:nvPr>
            <p:ph type="body" sz="quarter" idx="32"/>
          </p:nvPr>
        </p:nvSpPr>
        <p:spPr>
          <a:xfrm>
            <a:off x="8667750" y="4191000"/>
            <a:ext cx="2381250" cy="1046099"/>
          </a:xfrm>
        </p:spPr>
        <p:txBody>
          <a:bodyPr anchor="ct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148" name="Text Placeholder 147">
            <a:extLst>
              <a:ext uri="{FF2B5EF4-FFF2-40B4-BE49-F238E27FC236}">
                <a16:creationId xmlns:a16="http://schemas.microsoft.com/office/drawing/2014/main" id="{147CD7D3-5BAC-4FBA-946D-E8989C84D334}"/>
              </a:ext>
            </a:extLst>
          </p:cNvPr>
          <p:cNvSpPr>
            <a:spLocks noGrp="1"/>
          </p:cNvSpPr>
          <p:nvPr>
            <p:ph type="body" sz="quarter" idx="46" hasCustomPrompt="1"/>
          </p:nvPr>
        </p:nvSpPr>
        <p:spPr>
          <a:xfrm>
            <a:off x="4442126" y="1619251"/>
            <a:ext cx="2378433" cy="1014544"/>
          </a:xfrm>
          <a:custGeom>
            <a:avLst/>
            <a:gdLst>
              <a:gd name="connsiteX0" fmla="*/ 1653875 w 2378433"/>
              <a:gd name="connsiteY0" fmla="*/ 0 h 1014544"/>
              <a:gd name="connsiteX1" fmla="*/ 2262850 w 2378433"/>
              <a:gd name="connsiteY1" fmla="*/ 92068 h 1014544"/>
              <a:gd name="connsiteX2" fmla="*/ 2287059 w 2378433"/>
              <a:gd name="connsiteY2" fmla="*/ 100929 h 1014544"/>
              <a:gd name="connsiteX3" fmla="*/ 2378433 w 2378433"/>
              <a:gd name="connsiteY3" fmla="*/ 280262 h 1014544"/>
              <a:gd name="connsiteX4" fmla="*/ 2197841 w 2378433"/>
              <a:gd name="connsiteY4" fmla="*/ 372279 h 1014544"/>
              <a:gd name="connsiteX5" fmla="*/ 2177877 w 2378433"/>
              <a:gd name="connsiteY5" fmla="*/ 364972 h 1014544"/>
              <a:gd name="connsiteX6" fmla="*/ 1653875 w 2378433"/>
              <a:gd name="connsiteY6" fmla="*/ 285750 h 1014544"/>
              <a:gd name="connsiteX7" fmla="*/ 294133 w 2378433"/>
              <a:gd name="connsiteY7" fmla="*/ 927000 h 1014544"/>
              <a:gd name="connsiteX8" fmla="*/ 228669 w 2378433"/>
              <a:gd name="connsiteY8" fmla="*/ 1014544 h 1014544"/>
              <a:gd name="connsiteX9" fmla="*/ 196676 w 2378433"/>
              <a:gd name="connsiteY9" fmla="*/ 812558 h 1014544"/>
              <a:gd name="connsiteX10" fmla="*/ 0 w 2378433"/>
              <a:gd name="connsiteY10" fmla="*/ 843707 h 1014544"/>
              <a:gd name="connsiteX11" fmla="*/ 73635 w 2378433"/>
              <a:gd name="connsiteY11" fmla="*/ 745237 h 1014544"/>
              <a:gd name="connsiteX12" fmla="*/ 1653875 w 2378433"/>
              <a:gd name="connsiteY12" fmla="*/ 0 h 10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8433" h="1014544">
                <a:moveTo>
                  <a:pt x="1653875" y="0"/>
                </a:moveTo>
                <a:cubicBezTo>
                  <a:pt x="1865939" y="0"/>
                  <a:pt x="2070475" y="32234"/>
                  <a:pt x="2262850" y="92068"/>
                </a:cubicBezTo>
                <a:lnTo>
                  <a:pt x="2287059" y="100929"/>
                </a:lnTo>
                <a:lnTo>
                  <a:pt x="2378433" y="280262"/>
                </a:lnTo>
                <a:lnTo>
                  <a:pt x="2197841" y="372279"/>
                </a:lnTo>
                <a:lnTo>
                  <a:pt x="2177877" y="364972"/>
                </a:lnTo>
                <a:cubicBezTo>
                  <a:pt x="2012345" y="313486"/>
                  <a:pt x="1836349" y="285750"/>
                  <a:pt x="1653875" y="285750"/>
                </a:cubicBezTo>
                <a:cubicBezTo>
                  <a:pt x="1106453" y="285750"/>
                  <a:pt x="617333" y="535373"/>
                  <a:pt x="294133" y="927000"/>
                </a:cubicBezTo>
                <a:lnTo>
                  <a:pt x="228669" y="1014544"/>
                </a:lnTo>
                <a:lnTo>
                  <a:pt x="196676" y="812558"/>
                </a:lnTo>
                <a:lnTo>
                  <a:pt x="0" y="843707"/>
                </a:lnTo>
                <a:lnTo>
                  <a:pt x="73635" y="745237"/>
                </a:lnTo>
                <a:cubicBezTo>
                  <a:pt x="449245" y="290102"/>
                  <a:pt x="1017682" y="0"/>
                  <a:pt x="1653875" y="0"/>
                </a:cubicBezTo>
                <a:close/>
              </a:path>
            </a:pathLst>
          </a:custGeom>
          <a:solidFill>
            <a:schemeClr val="accent2"/>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49" name="Text Placeholder 148">
            <a:extLst>
              <a:ext uri="{FF2B5EF4-FFF2-40B4-BE49-F238E27FC236}">
                <a16:creationId xmlns:a16="http://schemas.microsoft.com/office/drawing/2014/main" id="{2D2378F0-1790-4609-BC86-FDF9C6FC956C}"/>
              </a:ext>
            </a:extLst>
          </p:cNvPr>
          <p:cNvSpPr>
            <a:spLocks noGrp="1"/>
          </p:cNvSpPr>
          <p:nvPr>
            <p:ph type="body" sz="quarter" idx="47" hasCustomPrompt="1"/>
          </p:nvPr>
        </p:nvSpPr>
        <p:spPr>
          <a:xfrm>
            <a:off x="6639039" y="1720179"/>
            <a:ext cx="1504836" cy="2089820"/>
          </a:xfrm>
          <a:custGeom>
            <a:avLst/>
            <a:gdLst>
              <a:gd name="connsiteX0" fmla="*/ 90144 w 1504836"/>
              <a:gd name="connsiteY0" fmla="*/ 0 h 2089820"/>
              <a:gd name="connsiteX1" fmla="*/ 254086 w 1504836"/>
              <a:gd name="connsiteY1" fmla="*/ 60003 h 2089820"/>
              <a:gd name="connsiteX2" fmla="*/ 1504836 w 1504836"/>
              <a:gd name="connsiteY2" fmla="*/ 1946946 h 2089820"/>
              <a:gd name="connsiteX3" fmla="*/ 1361962 w 1504836"/>
              <a:gd name="connsiteY3" fmla="*/ 2089820 h 2089820"/>
              <a:gd name="connsiteX4" fmla="*/ 1219086 w 1504836"/>
              <a:gd name="connsiteY4" fmla="*/ 1946945 h 2089820"/>
              <a:gd name="connsiteX5" fmla="*/ 1209988 w 1504836"/>
              <a:gd name="connsiteY5" fmla="*/ 1766779 h 2089820"/>
              <a:gd name="connsiteX6" fmla="*/ 103088 w 1504836"/>
              <a:gd name="connsiteY6" fmla="*/ 307048 h 2089820"/>
              <a:gd name="connsiteX7" fmla="*/ 0 w 1504836"/>
              <a:gd name="connsiteY7" fmla="*/ 271821 h 2089820"/>
              <a:gd name="connsiteX8" fmla="*/ 181517 w 1504836"/>
              <a:gd name="connsiteY8" fmla="*/ 179332 h 20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836" h="2089820">
                <a:moveTo>
                  <a:pt x="90144" y="0"/>
                </a:moveTo>
                <a:lnTo>
                  <a:pt x="254086" y="60003"/>
                </a:lnTo>
                <a:cubicBezTo>
                  <a:pt x="989099" y="370888"/>
                  <a:pt x="1504836" y="1098689"/>
                  <a:pt x="1504836" y="1946946"/>
                </a:cubicBezTo>
                <a:lnTo>
                  <a:pt x="1361962" y="2089820"/>
                </a:lnTo>
                <a:lnTo>
                  <a:pt x="1219086" y="1946945"/>
                </a:lnTo>
                <a:lnTo>
                  <a:pt x="1209988" y="1766779"/>
                </a:lnTo>
                <a:cubicBezTo>
                  <a:pt x="1142309" y="1100357"/>
                  <a:pt x="703279" y="543717"/>
                  <a:pt x="103088" y="307048"/>
                </a:cubicBezTo>
                <a:lnTo>
                  <a:pt x="0" y="271821"/>
                </a:lnTo>
                <a:lnTo>
                  <a:pt x="181517" y="179332"/>
                </a:lnTo>
                <a:close/>
              </a:path>
            </a:pathLst>
          </a:custGeom>
          <a:solidFill>
            <a:schemeClr val="bg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0" name="Text Placeholder 149">
            <a:extLst>
              <a:ext uri="{FF2B5EF4-FFF2-40B4-BE49-F238E27FC236}">
                <a16:creationId xmlns:a16="http://schemas.microsoft.com/office/drawing/2014/main" id="{790E7EF4-2CC2-4B11-989D-831ABBE85B31}"/>
              </a:ext>
            </a:extLst>
          </p:cNvPr>
          <p:cNvSpPr>
            <a:spLocks noGrp="1"/>
          </p:cNvSpPr>
          <p:nvPr>
            <p:ph type="body" sz="quarter" idx="48" hasCustomPrompt="1"/>
          </p:nvPr>
        </p:nvSpPr>
        <p:spPr>
          <a:xfrm>
            <a:off x="6548798" y="3667126"/>
            <a:ext cx="1595077" cy="1947015"/>
          </a:xfrm>
          <a:custGeom>
            <a:avLst/>
            <a:gdLst>
              <a:gd name="connsiteX0" fmla="*/ 1309327 w 1595077"/>
              <a:gd name="connsiteY0" fmla="*/ 0 h 1947015"/>
              <a:gd name="connsiteX1" fmla="*/ 1452202 w 1595077"/>
              <a:gd name="connsiteY1" fmla="*/ 142873 h 1947015"/>
              <a:gd name="connsiteX2" fmla="*/ 1595077 w 1595077"/>
              <a:gd name="connsiteY2" fmla="*/ 0 h 1947015"/>
              <a:gd name="connsiteX3" fmla="*/ 1595077 w 1595077"/>
              <a:gd name="connsiteY3" fmla="*/ 1 h 1947015"/>
              <a:gd name="connsiteX4" fmla="*/ 298106 w 1595077"/>
              <a:gd name="connsiteY4" fmla="*/ 1905829 h 1947015"/>
              <a:gd name="connsiteX5" fmla="*/ 178791 w 1595077"/>
              <a:gd name="connsiteY5" fmla="*/ 1947015 h 1947015"/>
              <a:gd name="connsiteX6" fmla="*/ 0 w 1595077"/>
              <a:gd name="connsiteY6" fmla="*/ 1855916 h 1947015"/>
              <a:gd name="connsiteX7" fmla="*/ 92038 w 1595077"/>
              <a:gd name="connsiteY7" fmla="*/ 1675279 h 1947015"/>
              <a:gd name="connsiteX8" fmla="*/ 233101 w 1595077"/>
              <a:gd name="connsiteY8" fmla="*/ 1623650 h 1947015"/>
              <a:gd name="connsiteX9" fmla="*/ 1309327 w 1595077"/>
              <a:gd name="connsiteY9" fmla="*/ 1 h 19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077" h="1947015">
                <a:moveTo>
                  <a:pt x="1309327" y="0"/>
                </a:moveTo>
                <a:lnTo>
                  <a:pt x="1452202" y="142873"/>
                </a:lnTo>
                <a:lnTo>
                  <a:pt x="1595077" y="0"/>
                </a:lnTo>
                <a:lnTo>
                  <a:pt x="1595077" y="1"/>
                </a:lnTo>
                <a:cubicBezTo>
                  <a:pt x="1595077" y="865931"/>
                  <a:pt x="1057627" y="1606332"/>
                  <a:pt x="298106" y="1905829"/>
                </a:cubicBezTo>
                <a:lnTo>
                  <a:pt x="178791" y="1947015"/>
                </a:lnTo>
                <a:lnTo>
                  <a:pt x="0" y="1855916"/>
                </a:lnTo>
                <a:lnTo>
                  <a:pt x="92038" y="1675279"/>
                </a:lnTo>
                <a:lnTo>
                  <a:pt x="233101" y="1623650"/>
                </a:lnTo>
                <a:cubicBezTo>
                  <a:pt x="865554" y="1356145"/>
                  <a:pt x="1309327" y="729898"/>
                  <a:pt x="1309327" y="1"/>
                </a:cubicBezTo>
                <a:close/>
              </a:path>
            </a:pathLst>
          </a:custGeom>
          <a:solidFill>
            <a:schemeClr val="accent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1" name="Text Placeholder 150">
            <a:extLst>
              <a:ext uri="{FF2B5EF4-FFF2-40B4-BE49-F238E27FC236}">
                <a16:creationId xmlns:a16="http://schemas.microsoft.com/office/drawing/2014/main" id="{FDFDB977-6B63-4666-A501-662C86361280}"/>
              </a:ext>
            </a:extLst>
          </p:cNvPr>
          <p:cNvSpPr>
            <a:spLocks noGrp="1"/>
          </p:cNvSpPr>
          <p:nvPr>
            <p:ph type="body" sz="quarter" idx="49" hasCustomPrompt="1"/>
          </p:nvPr>
        </p:nvSpPr>
        <p:spPr>
          <a:xfrm>
            <a:off x="4439681" y="4671270"/>
            <a:ext cx="2288498" cy="1043730"/>
          </a:xfrm>
          <a:custGeom>
            <a:avLst/>
            <a:gdLst>
              <a:gd name="connsiteX0" fmla="*/ 31163 w 2288498"/>
              <a:gd name="connsiteY0" fmla="*/ 0 h 1043730"/>
              <a:gd name="connsiteX1" fmla="*/ 234308 w 2288498"/>
              <a:gd name="connsiteY1" fmla="*/ 32174 h 1043730"/>
              <a:gd name="connsiteX2" fmla="*/ 323892 w 2288498"/>
              <a:gd name="connsiteY2" fmla="*/ 149035 h 1043730"/>
              <a:gd name="connsiteX3" fmla="*/ 1656319 w 2288498"/>
              <a:gd name="connsiteY3" fmla="*/ 757980 h 1043730"/>
              <a:gd name="connsiteX4" fmla="*/ 2180321 w 2288498"/>
              <a:gd name="connsiteY4" fmla="*/ 678759 h 1043730"/>
              <a:gd name="connsiteX5" fmla="*/ 2201154 w 2288498"/>
              <a:gd name="connsiteY5" fmla="*/ 671134 h 1043730"/>
              <a:gd name="connsiteX6" fmla="*/ 2109118 w 2288498"/>
              <a:gd name="connsiteY6" fmla="*/ 851768 h 1043730"/>
              <a:gd name="connsiteX7" fmla="*/ 2288498 w 2288498"/>
              <a:gd name="connsiteY7" fmla="*/ 943169 h 1043730"/>
              <a:gd name="connsiteX8" fmla="*/ 2265294 w 2288498"/>
              <a:gd name="connsiteY8" fmla="*/ 951662 h 1043730"/>
              <a:gd name="connsiteX9" fmla="*/ 1656319 w 2288498"/>
              <a:gd name="connsiteY9" fmla="*/ 1043730 h 1043730"/>
              <a:gd name="connsiteX10" fmla="*/ 76079 w 2288498"/>
              <a:gd name="connsiteY10" fmla="*/ 298494 h 1043730"/>
              <a:gd name="connsiteX11" fmla="*/ 0 w 2288498"/>
              <a:gd name="connsiteY11" fmla="*/ 196754 h 104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498" h="1043730">
                <a:moveTo>
                  <a:pt x="31163" y="0"/>
                </a:moveTo>
                <a:lnTo>
                  <a:pt x="234308" y="32174"/>
                </a:lnTo>
                <a:lnTo>
                  <a:pt x="323892" y="149035"/>
                </a:lnTo>
                <a:cubicBezTo>
                  <a:pt x="646995" y="522033"/>
                  <a:pt x="1124103" y="757980"/>
                  <a:pt x="1656319" y="757980"/>
                </a:cubicBezTo>
                <a:cubicBezTo>
                  <a:pt x="1838793" y="757980"/>
                  <a:pt x="2014789" y="730244"/>
                  <a:pt x="2180321" y="678759"/>
                </a:cubicBezTo>
                <a:lnTo>
                  <a:pt x="2201154" y="671134"/>
                </a:lnTo>
                <a:lnTo>
                  <a:pt x="2109118" y="851768"/>
                </a:lnTo>
                <a:lnTo>
                  <a:pt x="2288498" y="943169"/>
                </a:lnTo>
                <a:lnTo>
                  <a:pt x="2265294" y="951662"/>
                </a:lnTo>
                <a:cubicBezTo>
                  <a:pt x="2072919" y="1011497"/>
                  <a:pt x="1868383" y="1043730"/>
                  <a:pt x="1656319" y="1043730"/>
                </a:cubicBezTo>
                <a:cubicBezTo>
                  <a:pt x="1020126" y="1043730"/>
                  <a:pt x="451689" y="753628"/>
                  <a:pt x="76079" y="298494"/>
                </a:cubicBezTo>
                <a:lnTo>
                  <a:pt x="0" y="196754"/>
                </a:lnTo>
                <a:close/>
              </a:path>
            </a:pathLst>
          </a:custGeom>
          <a:solidFill>
            <a:schemeClr val="accent4"/>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2" name="Text Placeholder 151">
            <a:extLst>
              <a:ext uri="{FF2B5EF4-FFF2-40B4-BE49-F238E27FC236}">
                <a16:creationId xmlns:a16="http://schemas.microsoft.com/office/drawing/2014/main" id="{0DFDAC9D-CDE0-456F-8FE4-E7B4AE1ADD21}"/>
              </a:ext>
            </a:extLst>
          </p:cNvPr>
          <p:cNvSpPr>
            <a:spLocks noGrp="1"/>
          </p:cNvSpPr>
          <p:nvPr>
            <p:ph type="body" sz="quarter" idx="50" hasCustomPrompt="1"/>
          </p:nvPr>
        </p:nvSpPr>
        <p:spPr>
          <a:xfrm>
            <a:off x="4048126" y="2431808"/>
            <a:ext cx="624774" cy="2436219"/>
          </a:xfrm>
          <a:custGeom>
            <a:avLst/>
            <a:gdLst>
              <a:gd name="connsiteX0" fmla="*/ 590677 w 624774"/>
              <a:gd name="connsiteY0" fmla="*/ 0 h 2436219"/>
              <a:gd name="connsiteX1" fmla="*/ 622670 w 624774"/>
              <a:gd name="connsiteY1" fmla="*/ 201987 h 2436219"/>
              <a:gd name="connsiteX2" fmla="*/ 586693 w 624774"/>
              <a:gd name="connsiteY2" fmla="*/ 250098 h 2436219"/>
              <a:gd name="connsiteX3" fmla="*/ 285750 w 624774"/>
              <a:gd name="connsiteY3" fmla="*/ 1235319 h 2436219"/>
              <a:gd name="connsiteX4" fmla="*/ 586693 w 624774"/>
              <a:gd name="connsiteY4" fmla="*/ 2220540 h 2436219"/>
              <a:gd name="connsiteX5" fmla="*/ 624774 w 624774"/>
              <a:gd name="connsiteY5" fmla="*/ 2271465 h 2436219"/>
              <a:gd name="connsiteX6" fmla="*/ 422720 w 624774"/>
              <a:gd name="connsiteY6" fmla="*/ 2239465 h 2436219"/>
              <a:gd name="connsiteX7" fmla="*/ 391556 w 624774"/>
              <a:gd name="connsiteY7" fmla="*/ 2436219 h 2436219"/>
              <a:gd name="connsiteX8" fmla="*/ 349745 w 624774"/>
              <a:gd name="connsiteY8" fmla="*/ 2380306 h 2436219"/>
              <a:gd name="connsiteX9" fmla="*/ 0 w 624774"/>
              <a:gd name="connsiteY9" fmla="*/ 1235319 h 2436219"/>
              <a:gd name="connsiteX10" fmla="*/ 363665 w 624774"/>
              <a:gd name="connsiteY10" fmla="*/ 69993 h 2436219"/>
              <a:gd name="connsiteX11" fmla="*/ 392950 w 624774"/>
              <a:gd name="connsiteY11" fmla="*/ 31316 h 243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74" h="2436219">
                <a:moveTo>
                  <a:pt x="590677" y="0"/>
                </a:moveTo>
                <a:lnTo>
                  <a:pt x="622670" y="201987"/>
                </a:lnTo>
                <a:lnTo>
                  <a:pt x="586693" y="250098"/>
                </a:lnTo>
                <a:cubicBezTo>
                  <a:pt x="396693" y="531335"/>
                  <a:pt x="285750" y="870371"/>
                  <a:pt x="285750" y="1235319"/>
                </a:cubicBezTo>
                <a:cubicBezTo>
                  <a:pt x="285750" y="1600267"/>
                  <a:pt x="396693" y="1939303"/>
                  <a:pt x="586693" y="2220540"/>
                </a:cubicBezTo>
                <a:lnTo>
                  <a:pt x="624774" y="2271465"/>
                </a:lnTo>
                <a:lnTo>
                  <a:pt x="422720" y="2239465"/>
                </a:lnTo>
                <a:lnTo>
                  <a:pt x="391556" y="2436219"/>
                </a:lnTo>
                <a:lnTo>
                  <a:pt x="349745" y="2380306"/>
                </a:lnTo>
                <a:cubicBezTo>
                  <a:pt x="128934" y="2053463"/>
                  <a:pt x="0" y="1659448"/>
                  <a:pt x="0" y="1235319"/>
                </a:cubicBezTo>
                <a:cubicBezTo>
                  <a:pt x="0" y="802354"/>
                  <a:pt x="134362" y="400772"/>
                  <a:pt x="363665" y="69993"/>
                </a:cubicBezTo>
                <a:lnTo>
                  <a:pt x="392950" y="31316"/>
                </a:lnTo>
                <a:close/>
              </a:path>
            </a:pathLst>
          </a:custGeom>
          <a:solidFill>
            <a:schemeClr val="accent3"/>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40" name="Text Placeholder 5">
            <a:extLst>
              <a:ext uri="{FF2B5EF4-FFF2-40B4-BE49-F238E27FC236}">
                <a16:creationId xmlns:a16="http://schemas.microsoft.com/office/drawing/2014/main" id="{DF522E6C-5085-4D58-A77D-861220AEE762}"/>
              </a:ext>
            </a:extLst>
          </p:cNvPr>
          <p:cNvSpPr>
            <a:spLocks noGrp="1"/>
          </p:cNvSpPr>
          <p:nvPr>
            <p:ph type="body" sz="quarter" idx="43" hasCustomPrompt="1"/>
          </p:nvPr>
        </p:nvSpPr>
        <p:spPr>
          <a:xfrm rot="-3120000">
            <a:off x="4179586" y="1750219"/>
            <a:ext cx="3832828" cy="3833812"/>
          </a:xfrm>
        </p:spPr>
        <p:txBody>
          <a:bodyPr>
            <a:prstTxWarp prst="textArchDown">
              <a:avLst>
                <a:gd name="adj" fmla="val 3394334"/>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2 title goes here </a:t>
            </a:r>
          </a:p>
        </p:txBody>
      </p:sp>
      <p:sp>
        <p:nvSpPr>
          <p:cNvPr id="141" name="Text Placeholder 5">
            <a:extLst>
              <a:ext uri="{FF2B5EF4-FFF2-40B4-BE49-F238E27FC236}">
                <a16:creationId xmlns:a16="http://schemas.microsoft.com/office/drawing/2014/main" id="{7F819C9F-A958-4F91-88CD-0362C0A66D86}"/>
              </a:ext>
            </a:extLst>
          </p:cNvPr>
          <p:cNvSpPr>
            <a:spLocks noGrp="1"/>
          </p:cNvSpPr>
          <p:nvPr>
            <p:ph type="body" sz="quarter" idx="45" hasCustomPrompt="1"/>
          </p:nvPr>
        </p:nvSpPr>
        <p:spPr>
          <a:xfrm rot="3360000">
            <a:off x="4206875" y="1777516"/>
            <a:ext cx="3778250" cy="3779218"/>
          </a:xfrm>
        </p:spPr>
        <p:txBody>
          <a:bodyPr>
            <a:prstTxWarp prst="textArchUp">
              <a:avLst>
                <a:gd name="adj" fmla="val 14247536"/>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1 title goes here</a:t>
            </a:r>
          </a:p>
        </p:txBody>
      </p:sp>
      <p:sp>
        <p:nvSpPr>
          <p:cNvPr id="154" name="Text Placeholder 5">
            <a:extLst>
              <a:ext uri="{FF2B5EF4-FFF2-40B4-BE49-F238E27FC236}">
                <a16:creationId xmlns:a16="http://schemas.microsoft.com/office/drawing/2014/main" id="{758AA299-BE20-43A4-87CE-23795794AB63}"/>
              </a:ext>
            </a:extLst>
          </p:cNvPr>
          <p:cNvSpPr>
            <a:spLocks noGrp="1"/>
          </p:cNvSpPr>
          <p:nvPr>
            <p:ph type="body" sz="quarter" idx="52" hasCustomPrompt="1"/>
          </p:nvPr>
        </p:nvSpPr>
        <p:spPr>
          <a:xfrm rot="1200000">
            <a:off x="4179586" y="1750219"/>
            <a:ext cx="3832828" cy="3833812"/>
          </a:xfrm>
        </p:spPr>
        <p:txBody>
          <a:bodyPr>
            <a:prstTxWarp prst="textArchDown">
              <a:avLst>
                <a:gd name="adj" fmla="val 3466765"/>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3 title goes here </a:t>
            </a:r>
          </a:p>
        </p:txBody>
      </p:sp>
      <p:sp>
        <p:nvSpPr>
          <p:cNvPr id="155" name="Text Placeholder 5">
            <a:extLst>
              <a:ext uri="{FF2B5EF4-FFF2-40B4-BE49-F238E27FC236}">
                <a16:creationId xmlns:a16="http://schemas.microsoft.com/office/drawing/2014/main" id="{4F0F0D50-ECD0-4052-AC7F-2AD28A987B32}"/>
              </a:ext>
            </a:extLst>
          </p:cNvPr>
          <p:cNvSpPr>
            <a:spLocks noGrp="1"/>
          </p:cNvSpPr>
          <p:nvPr>
            <p:ph type="body" sz="quarter" idx="51" hasCustomPrompt="1"/>
          </p:nvPr>
        </p:nvSpPr>
        <p:spPr>
          <a:xfrm rot="16320000">
            <a:off x="4206875" y="1777516"/>
            <a:ext cx="3778250" cy="3779218"/>
          </a:xfrm>
        </p:spPr>
        <p:txBody>
          <a:bodyPr>
            <a:prstTxWarp prst="textArchUp">
              <a:avLst>
                <a:gd name="adj" fmla="val 14247536"/>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4 title goes here</a:t>
            </a:r>
          </a:p>
        </p:txBody>
      </p:sp>
      <p:sp>
        <p:nvSpPr>
          <p:cNvPr id="156" name="Text Placeholder 5">
            <a:extLst>
              <a:ext uri="{FF2B5EF4-FFF2-40B4-BE49-F238E27FC236}">
                <a16:creationId xmlns:a16="http://schemas.microsoft.com/office/drawing/2014/main" id="{27DF3D62-C62C-4ADE-AFDA-01FE9C6613AD}"/>
              </a:ext>
            </a:extLst>
          </p:cNvPr>
          <p:cNvSpPr>
            <a:spLocks noGrp="1"/>
          </p:cNvSpPr>
          <p:nvPr>
            <p:ph type="body" sz="quarter" idx="53" hasCustomPrompt="1"/>
          </p:nvPr>
        </p:nvSpPr>
        <p:spPr>
          <a:xfrm rot="20640000">
            <a:off x="4206875" y="1777516"/>
            <a:ext cx="3778250" cy="3779218"/>
          </a:xfrm>
        </p:spPr>
        <p:txBody>
          <a:bodyPr>
            <a:prstTxWarp prst="textArchUp">
              <a:avLst>
                <a:gd name="adj" fmla="val 14247536"/>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5 title goes here</a:t>
            </a:r>
          </a:p>
        </p:txBody>
      </p:sp>
      <p:sp>
        <p:nvSpPr>
          <p:cNvPr id="161" name="Picture Placeholder 160">
            <a:extLst>
              <a:ext uri="{FF2B5EF4-FFF2-40B4-BE49-F238E27FC236}">
                <a16:creationId xmlns:a16="http://schemas.microsoft.com/office/drawing/2014/main" id="{F88C001E-6760-4FAF-A2E7-5C9B47390C7B}"/>
              </a:ext>
            </a:extLst>
          </p:cNvPr>
          <p:cNvSpPr>
            <a:spLocks noGrp="1"/>
          </p:cNvSpPr>
          <p:nvPr>
            <p:ph type="pic" sz="quarter" idx="54"/>
          </p:nvPr>
        </p:nvSpPr>
        <p:spPr>
          <a:xfrm>
            <a:off x="4671695" y="1905000"/>
            <a:ext cx="1968216" cy="1133320"/>
          </a:xfrm>
          <a:custGeom>
            <a:avLst/>
            <a:gdLst>
              <a:gd name="connsiteX0" fmla="*/ 1424305 w 1968216"/>
              <a:gd name="connsiteY0" fmla="*/ 0 h 1133320"/>
              <a:gd name="connsiteX1" fmla="*/ 1948307 w 1968216"/>
              <a:gd name="connsiteY1" fmla="*/ 79222 h 1133320"/>
              <a:gd name="connsiteX2" fmla="*/ 1968216 w 1968216"/>
              <a:gd name="connsiteY2" fmla="*/ 86509 h 1133320"/>
              <a:gd name="connsiteX3" fmla="*/ 1754753 w 1968216"/>
              <a:gd name="connsiteY3" fmla="*/ 743477 h 1133320"/>
              <a:gd name="connsiteX4" fmla="*/ 1742837 w 1968216"/>
              <a:gd name="connsiteY4" fmla="*/ 739116 h 1133320"/>
              <a:gd name="connsiteX5" fmla="*/ 1424305 w 1968216"/>
              <a:gd name="connsiteY5" fmla="*/ 690958 h 1133320"/>
              <a:gd name="connsiteX6" fmla="*/ 597740 w 1968216"/>
              <a:gd name="connsiteY6" fmla="*/ 1080764 h 1133320"/>
              <a:gd name="connsiteX7" fmla="*/ 558439 w 1968216"/>
              <a:gd name="connsiteY7" fmla="*/ 1133320 h 1133320"/>
              <a:gd name="connsiteX8" fmla="*/ 0 w 1968216"/>
              <a:gd name="connsiteY8" fmla="*/ 727590 h 1133320"/>
              <a:gd name="connsiteX9" fmla="*/ 64563 w 1968216"/>
              <a:gd name="connsiteY9" fmla="*/ 641250 h 1133320"/>
              <a:gd name="connsiteX10" fmla="*/ 1424305 w 1968216"/>
              <a:gd name="connsiteY10" fmla="*/ 0 h 113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8216" h="1133320">
                <a:moveTo>
                  <a:pt x="1424305" y="0"/>
                </a:moveTo>
                <a:cubicBezTo>
                  <a:pt x="1606779" y="0"/>
                  <a:pt x="1782775" y="27736"/>
                  <a:pt x="1948307" y="79222"/>
                </a:cubicBezTo>
                <a:lnTo>
                  <a:pt x="1968216" y="86509"/>
                </a:lnTo>
                <a:lnTo>
                  <a:pt x="1754753" y="743477"/>
                </a:lnTo>
                <a:lnTo>
                  <a:pt x="1742837" y="739116"/>
                </a:lnTo>
                <a:cubicBezTo>
                  <a:pt x="1642213" y="707819"/>
                  <a:pt x="1535228" y="690958"/>
                  <a:pt x="1424305" y="690958"/>
                </a:cubicBezTo>
                <a:cubicBezTo>
                  <a:pt x="1091536" y="690958"/>
                  <a:pt x="794208" y="842700"/>
                  <a:pt x="597740" y="1080764"/>
                </a:cubicBezTo>
                <a:lnTo>
                  <a:pt x="558439" y="1133320"/>
                </a:lnTo>
                <a:lnTo>
                  <a:pt x="0" y="727590"/>
                </a:lnTo>
                <a:lnTo>
                  <a:pt x="64563" y="641250"/>
                </a:lnTo>
                <a:cubicBezTo>
                  <a:pt x="387763" y="249623"/>
                  <a:pt x="876883" y="0"/>
                  <a:pt x="1424305" y="0"/>
                </a:cubicBezTo>
                <a:close/>
              </a:path>
            </a:pathLst>
          </a:custGeom>
          <a:noFill/>
        </p:spPr>
        <p:txBody>
          <a:bodyPr wrap="square" bIns="288000" anchor="ctr">
            <a:noAutofit/>
          </a:bodyPr>
          <a:lstStyle>
            <a:lvl1pPr algn="ctr">
              <a:defRPr sz="1000"/>
            </a:lvl1pPr>
          </a:lstStyle>
          <a:p>
            <a:r>
              <a:rPr lang="en-US"/>
              <a:t>Click icon to add picture</a:t>
            </a:r>
            <a:endParaRPr lang="en-GB"/>
          </a:p>
        </p:txBody>
      </p:sp>
      <p:sp>
        <p:nvSpPr>
          <p:cNvPr id="162" name="Picture Placeholder 161">
            <a:extLst>
              <a:ext uri="{FF2B5EF4-FFF2-40B4-BE49-F238E27FC236}">
                <a16:creationId xmlns:a16="http://schemas.microsoft.com/office/drawing/2014/main" id="{47FCE2E4-BAD3-44B9-B33E-83C3E821A019}"/>
              </a:ext>
            </a:extLst>
          </p:cNvPr>
          <p:cNvSpPr>
            <a:spLocks noGrp="1"/>
          </p:cNvSpPr>
          <p:nvPr>
            <p:ph type="pic" sz="quarter" idx="55"/>
          </p:nvPr>
        </p:nvSpPr>
        <p:spPr>
          <a:xfrm>
            <a:off x="6426308" y="1992221"/>
            <a:ext cx="1431818" cy="1674905"/>
          </a:xfrm>
          <a:custGeom>
            <a:avLst/>
            <a:gdLst>
              <a:gd name="connsiteX0" fmla="*/ 213373 w 1431818"/>
              <a:gd name="connsiteY0" fmla="*/ 0 h 1674905"/>
              <a:gd name="connsiteX1" fmla="*/ 315820 w 1431818"/>
              <a:gd name="connsiteY1" fmla="*/ 35008 h 1674905"/>
              <a:gd name="connsiteX2" fmla="*/ 1422720 w 1431818"/>
              <a:gd name="connsiteY2" fmla="*/ 1494739 h 1674905"/>
              <a:gd name="connsiteX3" fmla="*/ 1431818 w 1431818"/>
              <a:gd name="connsiteY3" fmla="*/ 1674905 h 1674905"/>
              <a:gd name="connsiteX4" fmla="*/ 740860 w 1431818"/>
              <a:gd name="connsiteY4" fmla="*/ 1674905 h 1674905"/>
              <a:gd name="connsiteX5" fmla="*/ 735330 w 1431818"/>
              <a:gd name="connsiteY5" fmla="*/ 1565386 h 1674905"/>
              <a:gd name="connsiteX6" fmla="*/ 62463 w 1431818"/>
              <a:gd name="connsiteY6" fmla="*/ 678039 h 1674905"/>
              <a:gd name="connsiteX7" fmla="*/ 0 w 1431818"/>
              <a:gd name="connsiteY7" fmla="*/ 656695 h 167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818" h="1674905">
                <a:moveTo>
                  <a:pt x="213373" y="0"/>
                </a:moveTo>
                <a:lnTo>
                  <a:pt x="315820" y="35008"/>
                </a:lnTo>
                <a:cubicBezTo>
                  <a:pt x="916011" y="271677"/>
                  <a:pt x="1355041" y="828317"/>
                  <a:pt x="1422720" y="1494739"/>
                </a:cubicBezTo>
                <a:lnTo>
                  <a:pt x="1431818" y="1674905"/>
                </a:lnTo>
                <a:lnTo>
                  <a:pt x="740860" y="1674905"/>
                </a:lnTo>
                <a:lnTo>
                  <a:pt x="735330" y="1565386"/>
                </a:lnTo>
                <a:cubicBezTo>
                  <a:pt x="694189" y="1160279"/>
                  <a:pt x="427309" y="821906"/>
                  <a:pt x="62463" y="678039"/>
                </a:cubicBezTo>
                <a:lnTo>
                  <a:pt x="0" y="656695"/>
                </a:lnTo>
                <a:close/>
              </a:path>
            </a:pathLst>
          </a:custGeom>
          <a:noFill/>
        </p:spPr>
        <p:txBody>
          <a:bodyPr wrap="square" lIns="180000" anchor="ctr">
            <a:noAutofit/>
          </a:bodyPr>
          <a:lstStyle>
            <a:lvl1pPr algn="ctr">
              <a:defRPr sz="1000"/>
            </a:lvl1pPr>
          </a:lstStyle>
          <a:p>
            <a:r>
              <a:rPr lang="en-US"/>
              <a:t>Click icon to add picture</a:t>
            </a:r>
            <a:endParaRPr lang="en-GB"/>
          </a:p>
        </p:txBody>
      </p:sp>
      <p:sp>
        <p:nvSpPr>
          <p:cNvPr id="163" name="Picture Placeholder 162">
            <a:extLst>
              <a:ext uri="{FF2B5EF4-FFF2-40B4-BE49-F238E27FC236}">
                <a16:creationId xmlns:a16="http://schemas.microsoft.com/office/drawing/2014/main" id="{3F35F03A-E3FA-4F78-B64E-B695192F0EE5}"/>
              </a:ext>
            </a:extLst>
          </p:cNvPr>
          <p:cNvSpPr>
            <a:spLocks noGrp="1"/>
          </p:cNvSpPr>
          <p:nvPr>
            <p:ph type="pic" sz="quarter" idx="56"/>
          </p:nvPr>
        </p:nvSpPr>
        <p:spPr>
          <a:xfrm>
            <a:off x="6426921" y="3667125"/>
            <a:ext cx="1431203" cy="1675445"/>
          </a:xfrm>
          <a:custGeom>
            <a:avLst/>
            <a:gdLst>
              <a:gd name="connsiteX0" fmla="*/ 740245 w 1431203"/>
              <a:gd name="connsiteY0" fmla="*/ 0 h 1675445"/>
              <a:gd name="connsiteX1" fmla="*/ 1431203 w 1431203"/>
              <a:gd name="connsiteY1" fmla="*/ 0 h 1675445"/>
              <a:gd name="connsiteX2" fmla="*/ 1431203 w 1431203"/>
              <a:gd name="connsiteY2" fmla="*/ 1 h 1675445"/>
              <a:gd name="connsiteX3" fmla="*/ 354976 w 1431203"/>
              <a:gd name="connsiteY3" fmla="*/ 1623650 h 1675445"/>
              <a:gd name="connsiteX4" fmla="*/ 213462 w 1431203"/>
              <a:gd name="connsiteY4" fmla="*/ 1675445 h 1675445"/>
              <a:gd name="connsiteX5" fmla="*/ 0 w 1431203"/>
              <a:gd name="connsiteY5" fmla="*/ 1018476 h 1675445"/>
              <a:gd name="connsiteX6" fmla="*/ 86024 w 1431203"/>
              <a:gd name="connsiteY6" fmla="*/ 986991 h 1675445"/>
              <a:gd name="connsiteX7" fmla="*/ 740245 w 1431203"/>
              <a:gd name="connsiteY7" fmla="*/ 1 h 167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203" h="1675445">
                <a:moveTo>
                  <a:pt x="740245" y="0"/>
                </a:moveTo>
                <a:lnTo>
                  <a:pt x="1431203" y="0"/>
                </a:lnTo>
                <a:lnTo>
                  <a:pt x="1431203" y="1"/>
                </a:lnTo>
                <a:cubicBezTo>
                  <a:pt x="1431203" y="729898"/>
                  <a:pt x="987430" y="1356145"/>
                  <a:pt x="354976" y="1623650"/>
                </a:cubicBezTo>
                <a:lnTo>
                  <a:pt x="213462" y="1675445"/>
                </a:lnTo>
                <a:lnTo>
                  <a:pt x="0" y="1018476"/>
                </a:lnTo>
                <a:lnTo>
                  <a:pt x="86024" y="986991"/>
                </a:lnTo>
                <a:cubicBezTo>
                  <a:pt x="470482" y="824379"/>
                  <a:pt x="740245" y="443693"/>
                  <a:pt x="740245" y="1"/>
                </a:cubicBezTo>
                <a:close/>
              </a:path>
            </a:pathLst>
          </a:custGeom>
          <a:noFill/>
        </p:spPr>
        <p:txBody>
          <a:bodyPr wrap="square" lIns="108000" anchor="ctr">
            <a:noAutofit/>
          </a:bodyPr>
          <a:lstStyle>
            <a:lvl1pPr algn="ctr">
              <a:defRPr sz="1000"/>
            </a:lvl1pPr>
          </a:lstStyle>
          <a:p>
            <a:r>
              <a:rPr lang="en-US"/>
              <a:t>Click icon to add picture</a:t>
            </a:r>
            <a:endParaRPr lang="en-GB"/>
          </a:p>
        </p:txBody>
      </p:sp>
      <p:sp>
        <p:nvSpPr>
          <p:cNvPr id="164" name="Picture Placeholder 163">
            <a:extLst>
              <a:ext uri="{FF2B5EF4-FFF2-40B4-BE49-F238E27FC236}">
                <a16:creationId xmlns:a16="http://schemas.microsoft.com/office/drawing/2014/main" id="{902302B9-8FEC-450E-A798-78EDA3155D98}"/>
              </a:ext>
            </a:extLst>
          </p:cNvPr>
          <p:cNvSpPr>
            <a:spLocks noGrp="1"/>
          </p:cNvSpPr>
          <p:nvPr>
            <p:ph type="pic" sz="quarter" idx="57"/>
          </p:nvPr>
        </p:nvSpPr>
        <p:spPr>
          <a:xfrm>
            <a:off x="4671830" y="4296115"/>
            <a:ext cx="1968553" cy="1133137"/>
          </a:xfrm>
          <a:custGeom>
            <a:avLst/>
            <a:gdLst>
              <a:gd name="connsiteX0" fmla="*/ 558440 w 1968553"/>
              <a:gd name="connsiteY0" fmla="*/ 0 h 1133137"/>
              <a:gd name="connsiteX1" fmla="*/ 597604 w 1968553"/>
              <a:gd name="connsiteY1" fmla="*/ 52374 h 1133137"/>
              <a:gd name="connsiteX2" fmla="*/ 1424169 w 1968553"/>
              <a:gd name="connsiteY2" fmla="*/ 442179 h 1133137"/>
              <a:gd name="connsiteX3" fmla="*/ 1742701 w 1968553"/>
              <a:gd name="connsiteY3" fmla="*/ 394022 h 1133137"/>
              <a:gd name="connsiteX4" fmla="*/ 1755091 w 1968553"/>
              <a:gd name="connsiteY4" fmla="*/ 389487 h 1133137"/>
              <a:gd name="connsiteX5" fmla="*/ 1968553 w 1968553"/>
              <a:gd name="connsiteY5" fmla="*/ 1046456 h 1133137"/>
              <a:gd name="connsiteX6" fmla="*/ 1948171 w 1968553"/>
              <a:gd name="connsiteY6" fmla="*/ 1053916 h 1133137"/>
              <a:gd name="connsiteX7" fmla="*/ 1424169 w 1968553"/>
              <a:gd name="connsiteY7" fmla="*/ 1133137 h 1133137"/>
              <a:gd name="connsiteX8" fmla="*/ 64427 w 1968553"/>
              <a:gd name="connsiteY8" fmla="*/ 491887 h 1133137"/>
              <a:gd name="connsiteX9" fmla="*/ 0 w 1968553"/>
              <a:gd name="connsiteY9" fmla="*/ 405731 h 11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553" h="1133137">
                <a:moveTo>
                  <a:pt x="558440" y="0"/>
                </a:moveTo>
                <a:lnTo>
                  <a:pt x="597604" y="52374"/>
                </a:lnTo>
                <a:cubicBezTo>
                  <a:pt x="794072" y="290438"/>
                  <a:pt x="1091400" y="442179"/>
                  <a:pt x="1424169" y="442179"/>
                </a:cubicBezTo>
                <a:cubicBezTo>
                  <a:pt x="1535092" y="442179"/>
                  <a:pt x="1642077" y="425319"/>
                  <a:pt x="1742701" y="394022"/>
                </a:cubicBezTo>
                <a:lnTo>
                  <a:pt x="1755091" y="389487"/>
                </a:lnTo>
                <a:lnTo>
                  <a:pt x="1968553" y="1046456"/>
                </a:lnTo>
                <a:lnTo>
                  <a:pt x="1948171" y="1053916"/>
                </a:lnTo>
                <a:cubicBezTo>
                  <a:pt x="1782639" y="1105401"/>
                  <a:pt x="1606643" y="1133137"/>
                  <a:pt x="1424169" y="1133137"/>
                </a:cubicBezTo>
                <a:cubicBezTo>
                  <a:pt x="876747" y="1133137"/>
                  <a:pt x="387627" y="883515"/>
                  <a:pt x="64427" y="491887"/>
                </a:cubicBezTo>
                <a:lnTo>
                  <a:pt x="0" y="405731"/>
                </a:lnTo>
                <a:close/>
              </a:path>
            </a:pathLst>
          </a:custGeom>
          <a:noFill/>
        </p:spPr>
        <p:txBody>
          <a:bodyPr wrap="square" tIns="252000" anchor="ctr">
            <a:noAutofit/>
          </a:bodyPr>
          <a:lstStyle>
            <a:lvl1pPr algn="ctr">
              <a:defRPr sz="1000"/>
            </a:lvl1pPr>
          </a:lstStyle>
          <a:p>
            <a:r>
              <a:rPr lang="en-US"/>
              <a:t>Click icon to add picture</a:t>
            </a:r>
            <a:endParaRPr lang="en-GB"/>
          </a:p>
        </p:txBody>
      </p:sp>
      <p:sp>
        <p:nvSpPr>
          <p:cNvPr id="165" name="Picture Placeholder 164">
            <a:extLst>
              <a:ext uri="{FF2B5EF4-FFF2-40B4-BE49-F238E27FC236}">
                <a16:creationId xmlns:a16="http://schemas.microsoft.com/office/drawing/2014/main" id="{B53B41DC-C33D-42BE-BDE2-41B7A13FD683}"/>
              </a:ext>
            </a:extLst>
          </p:cNvPr>
          <p:cNvSpPr>
            <a:spLocks noGrp="1"/>
          </p:cNvSpPr>
          <p:nvPr>
            <p:ph type="pic" sz="quarter" idx="58"/>
          </p:nvPr>
        </p:nvSpPr>
        <p:spPr>
          <a:xfrm>
            <a:off x="4333875" y="2632591"/>
            <a:ext cx="897704" cy="2069252"/>
          </a:xfrm>
          <a:custGeom>
            <a:avLst/>
            <a:gdLst>
              <a:gd name="connsiteX0" fmla="*/ 337819 w 897704"/>
              <a:gd name="connsiteY0" fmla="*/ 0 h 2069252"/>
              <a:gd name="connsiteX1" fmla="*/ 897704 w 897704"/>
              <a:gd name="connsiteY1" fmla="*/ 406780 h 2069252"/>
              <a:gd name="connsiteX2" fmla="*/ 873896 w 897704"/>
              <a:gd name="connsiteY2" fmla="*/ 435635 h 2069252"/>
              <a:gd name="connsiteX3" fmla="*/ 690958 w 897704"/>
              <a:gd name="connsiteY3" fmla="*/ 1034534 h 2069252"/>
              <a:gd name="connsiteX4" fmla="*/ 873896 w 897704"/>
              <a:gd name="connsiteY4" fmla="*/ 1633434 h 2069252"/>
              <a:gd name="connsiteX5" fmla="*/ 896396 w 897704"/>
              <a:gd name="connsiteY5" fmla="*/ 1663522 h 2069252"/>
              <a:gd name="connsiteX6" fmla="*/ 337956 w 897704"/>
              <a:gd name="connsiteY6" fmla="*/ 2069252 h 2069252"/>
              <a:gd name="connsiteX7" fmla="*/ 300943 w 897704"/>
              <a:gd name="connsiteY7" fmla="*/ 2019755 h 2069252"/>
              <a:gd name="connsiteX8" fmla="*/ 0 w 897704"/>
              <a:gd name="connsiteY8" fmla="*/ 1034534 h 2069252"/>
              <a:gd name="connsiteX9" fmla="*/ 300943 w 897704"/>
              <a:gd name="connsiteY9" fmla="*/ 49313 h 20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704" h="2069252">
                <a:moveTo>
                  <a:pt x="337819" y="0"/>
                </a:moveTo>
                <a:lnTo>
                  <a:pt x="897704" y="406780"/>
                </a:lnTo>
                <a:lnTo>
                  <a:pt x="873896" y="435635"/>
                </a:lnTo>
                <a:cubicBezTo>
                  <a:pt x="758398" y="606594"/>
                  <a:pt x="690958" y="812688"/>
                  <a:pt x="690958" y="1034534"/>
                </a:cubicBezTo>
                <a:cubicBezTo>
                  <a:pt x="690958" y="1256380"/>
                  <a:pt x="758398" y="1462475"/>
                  <a:pt x="873896" y="1633434"/>
                </a:cubicBezTo>
                <a:lnTo>
                  <a:pt x="896396" y="1663522"/>
                </a:lnTo>
                <a:lnTo>
                  <a:pt x="337956" y="2069252"/>
                </a:lnTo>
                <a:lnTo>
                  <a:pt x="300943" y="2019755"/>
                </a:lnTo>
                <a:cubicBezTo>
                  <a:pt x="110943" y="1738518"/>
                  <a:pt x="0" y="1399482"/>
                  <a:pt x="0" y="1034534"/>
                </a:cubicBezTo>
                <a:cubicBezTo>
                  <a:pt x="0" y="669586"/>
                  <a:pt x="110943" y="330550"/>
                  <a:pt x="300943" y="49313"/>
                </a:cubicBezTo>
                <a:close/>
              </a:path>
            </a:pathLst>
          </a:custGeom>
          <a:noFill/>
        </p:spPr>
        <p:txBody>
          <a:bodyPr wrap="square" rIns="180000" anchor="ctr">
            <a:noAutofit/>
          </a:bodyPr>
          <a:lstStyle>
            <a:lvl1pPr algn="ctr">
              <a:defRPr sz="1000"/>
            </a:lvl1pPr>
          </a:lstStyle>
          <a:p>
            <a:r>
              <a:rPr lang="en-US"/>
              <a:t>Click icon to add picture</a:t>
            </a:r>
            <a:endParaRPr lang="en-GB"/>
          </a:p>
        </p:txBody>
      </p:sp>
      <p:sp>
        <p:nvSpPr>
          <p:cNvPr id="29" name="Text Placeholder 100">
            <a:extLst>
              <a:ext uri="{FF2B5EF4-FFF2-40B4-BE49-F238E27FC236}">
                <a16:creationId xmlns:a16="http://schemas.microsoft.com/office/drawing/2014/main" id="{585AFDAF-DEEE-4ECE-8D51-E5984EA5C25A}"/>
              </a:ext>
            </a:extLst>
          </p:cNvPr>
          <p:cNvSpPr>
            <a:spLocks noGrp="1"/>
          </p:cNvSpPr>
          <p:nvPr>
            <p:ph type="body" sz="quarter" idx="33"/>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8454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0"/>
            <a:ext cx="33655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1" y="1524000"/>
            <a:ext cx="33655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1" y="1524000"/>
            <a:ext cx="3365500" cy="4191000"/>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5636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ircular Process (x4)">
    <p:spTree>
      <p:nvGrpSpPr>
        <p:cNvPr id="1" name=""/>
        <p:cNvGrpSpPr/>
        <p:nvPr/>
      </p:nvGrpSpPr>
      <p:grpSpPr>
        <a:xfrm>
          <a:off x="0" y="0"/>
          <a:ext cx="0" cy="0"/>
          <a:chOff x="0" y="0"/>
          <a:chExt cx="0" cy="0"/>
        </a:xfrm>
      </p:grpSpPr>
      <p:sp>
        <p:nvSpPr>
          <p:cNvPr id="156" name="Text Placeholder 155">
            <a:extLst>
              <a:ext uri="{FF2B5EF4-FFF2-40B4-BE49-F238E27FC236}">
                <a16:creationId xmlns:a16="http://schemas.microsoft.com/office/drawing/2014/main" id="{1EE6FD02-E79D-4663-BEB6-2A63D4FD8228}"/>
              </a:ext>
            </a:extLst>
          </p:cNvPr>
          <p:cNvSpPr>
            <a:spLocks noGrp="1"/>
          </p:cNvSpPr>
          <p:nvPr>
            <p:ph type="body" sz="quarter" idx="47" hasCustomPrompt="1"/>
          </p:nvPr>
        </p:nvSpPr>
        <p:spPr>
          <a:xfrm>
            <a:off x="4048125" y="1619249"/>
            <a:ext cx="2190749" cy="2047877"/>
          </a:xfrm>
          <a:custGeom>
            <a:avLst/>
            <a:gdLst>
              <a:gd name="connsiteX0" fmla="*/ 2047875 w 2190749"/>
              <a:gd name="connsiteY0" fmla="*/ 0 h 2047877"/>
              <a:gd name="connsiteX1" fmla="*/ 2190749 w 2190749"/>
              <a:gd name="connsiteY1" fmla="*/ 142874 h 2047877"/>
              <a:gd name="connsiteX2" fmla="*/ 2047874 w 2190749"/>
              <a:gd name="connsiteY2" fmla="*/ 285750 h 2047877"/>
              <a:gd name="connsiteX3" fmla="*/ 1867708 w 2190749"/>
              <a:gd name="connsiteY3" fmla="*/ 294848 h 2047877"/>
              <a:gd name="connsiteX4" fmla="*/ 285750 w 2190749"/>
              <a:gd name="connsiteY4" fmla="*/ 2047875 h 2047877"/>
              <a:gd name="connsiteX5" fmla="*/ 285750 w 2190749"/>
              <a:gd name="connsiteY5" fmla="*/ 2047877 h 2047877"/>
              <a:gd name="connsiteX6" fmla="*/ 142875 w 2190749"/>
              <a:gd name="connsiteY6" fmla="*/ 1905004 h 2047877"/>
              <a:gd name="connsiteX7" fmla="*/ 0 w 2190749"/>
              <a:gd name="connsiteY7" fmla="*/ 2047877 h 2047877"/>
              <a:gd name="connsiteX8" fmla="*/ 0 w 2190749"/>
              <a:gd name="connsiteY8" fmla="*/ 2047875 h 2047877"/>
              <a:gd name="connsiteX9" fmla="*/ 2047875 w 2190749"/>
              <a:gd name="connsiteY9" fmla="*/ 0 h 204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49" h="2047877">
                <a:moveTo>
                  <a:pt x="2047875" y="0"/>
                </a:moveTo>
                <a:lnTo>
                  <a:pt x="2190749" y="142874"/>
                </a:lnTo>
                <a:lnTo>
                  <a:pt x="2047874" y="285750"/>
                </a:lnTo>
                <a:lnTo>
                  <a:pt x="1867708" y="294848"/>
                </a:lnTo>
                <a:cubicBezTo>
                  <a:pt x="979146" y="385086"/>
                  <a:pt x="285750" y="1135505"/>
                  <a:pt x="285750" y="2047875"/>
                </a:cubicBezTo>
                <a:lnTo>
                  <a:pt x="285750" y="2047877"/>
                </a:lnTo>
                <a:lnTo>
                  <a:pt x="142875" y="1905004"/>
                </a:lnTo>
                <a:lnTo>
                  <a:pt x="0" y="2047877"/>
                </a:lnTo>
                <a:lnTo>
                  <a:pt x="0" y="2047875"/>
                </a:lnTo>
                <a:cubicBezTo>
                  <a:pt x="0" y="916865"/>
                  <a:pt x="916865" y="0"/>
                  <a:pt x="2047875" y="0"/>
                </a:cubicBezTo>
                <a:close/>
              </a:path>
            </a:pathLst>
          </a:custGeom>
          <a:solidFill>
            <a:schemeClr val="accent2"/>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7" name="Text Placeholder 156">
            <a:extLst>
              <a:ext uri="{FF2B5EF4-FFF2-40B4-BE49-F238E27FC236}">
                <a16:creationId xmlns:a16="http://schemas.microsoft.com/office/drawing/2014/main" id="{3DB4A660-3E27-4381-A4DC-26D7B6D64A5D}"/>
              </a:ext>
            </a:extLst>
          </p:cNvPr>
          <p:cNvSpPr>
            <a:spLocks noGrp="1"/>
          </p:cNvSpPr>
          <p:nvPr>
            <p:ph type="body" sz="quarter" idx="48" hasCustomPrompt="1"/>
          </p:nvPr>
        </p:nvSpPr>
        <p:spPr>
          <a:xfrm>
            <a:off x="6095999" y="1619250"/>
            <a:ext cx="2047876" cy="2190749"/>
          </a:xfrm>
          <a:custGeom>
            <a:avLst/>
            <a:gdLst>
              <a:gd name="connsiteX0" fmla="*/ 0 w 2047876"/>
              <a:gd name="connsiteY0" fmla="*/ 0 h 2190749"/>
              <a:gd name="connsiteX1" fmla="*/ 91441 w 2047876"/>
              <a:gd name="connsiteY1" fmla="*/ 91440 h 2190749"/>
              <a:gd name="connsiteX2" fmla="*/ 1 w 2047876"/>
              <a:gd name="connsiteY2" fmla="*/ 0 h 2190749"/>
              <a:gd name="connsiteX3" fmla="*/ 2047876 w 2047876"/>
              <a:gd name="connsiteY3" fmla="*/ 2047875 h 2190749"/>
              <a:gd name="connsiteX4" fmla="*/ 2047876 w 2047876"/>
              <a:gd name="connsiteY4" fmla="*/ 2047877 h 2190749"/>
              <a:gd name="connsiteX5" fmla="*/ 1905004 w 2047876"/>
              <a:gd name="connsiteY5" fmla="*/ 2190749 h 2190749"/>
              <a:gd name="connsiteX6" fmla="*/ 1762126 w 2047876"/>
              <a:gd name="connsiteY6" fmla="*/ 2047873 h 2190749"/>
              <a:gd name="connsiteX7" fmla="*/ 1753029 w 2047876"/>
              <a:gd name="connsiteY7" fmla="*/ 1867708 h 2190749"/>
              <a:gd name="connsiteX8" fmla="*/ 1 w 2047876"/>
              <a:gd name="connsiteY8" fmla="*/ 285750 h 2190749"/>
              <a:gd name="connsiteX9" fmla="*/ 0 w 2047876"/>
              <a:gd name="connsiteY9" fmla="*/ 285750 h 2190749"/>
              <a:gd name="connsiteX10" fmla="*/ 142873 w 2047876"/>
              <a:gd name="connsiteY10" fmla="*/ 142875 h 21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7876" h="2190749">
                <a:moveTo>
                  <a:pt x="0" y="0"/>
                </a:moveTo>
                <a:lnTo>
                  <a:pt x="91441" y="91440"/>
                </a:lnTo>
                <a:lnTo>
                  <a:pt x="1" y="0"/>
                </a:lnTo>
                <a:cubicBezTo>
                  <a:pt x="1131011" y="0"/>
                  <a:pt x="2047876" y="916865"/>
                  <a:pt x="2047876" y="2047875"/>
                </a:cubicBezTo>
                <a:lnTo>
                  <a:pt x="2047876" y="2047877"/>
                </a:lnTo>
                <a:lnTo>
                  <a:pt x="1905004" y="2190749"/>
                </a:lnTo>
                <a:lnTo>
                  <a:pt x="1762126" y="2047873"/>
                </a:lnTo>
                <a:lnTo>
                  <a:pt x="1753029" y="1867708"/>
                </a:lnTo>
                <a:cubicBezTo>
                  <a:pt x="1662790" y="979146"/>
                  <a:pt x="912372" y="285750"/>
                  <a:pt x="1" y="285750"/>
                </a:cubicBezTo>
                <a:lnTo>
                  <a:pt x="0" y="285750"/>
                </a:lnTo>
                <a:lnTo>
                  <a:pt x="142873" y="142875"/>
                </a:lnTo>
                <a:close/>
              </a:path>
            </a:pathLst>
          </a:custGeom>
          <a:solidFill>
            <a:schemeClr val="bg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9" name="Text Placeholder 158">
            <a:extLst>
              <a:ext uri="{FF2B5EF4-FFF2-40B4-BE49-F238E27FC236}">
                <a16:creationId xmlns:a16="http://schemas.microsoft.com/office/drawing/2014/main" id="{74B19BC6-BE8D-4C95-B188-08B1893A8594}"/>
              </a:ext>
            </a:extLst>
          </p:cNvPr>
          <p:cNvSpPr>
            <a:spLocks noGrp="1"/>
          </p:cNvSpPr>
          <p:nvPr>
            <p:ph type="body" sz="quarter" idx="49" hasCustomPrompt="1"/>
          </p:nvPr>
        </p:nvSpPr>
        <p:spPr>
          <a:xfrm>
            <a:off x="4048124" y="3524253"/>
            <a:ext cx="2047877" cy="2190748"/>
          </a:xfrm>
          <a:custGeom>
            <a:avLst/>
            <a:gdLst>
              <a:gd name="connsiteX0" fmla="*/ 142874 w 2047877"/>
              <a:gd name="connsiteY0" fmla="*/ 0 h 2190748"/>
              <a:gd name="connsiteX1" fmla="*/ 285750 w 2047877"/>
              <a:gd name="connsiteY1" fmla="*/ 142875 h 2190748"/>
              <a:gd name="connsiteX2" fmla="*/ 294848 w 2047877"/>
              <a:gd name="connsiteY2" fmla="*/ 323040 h 2190748"/>
              <a:gd name="connsiteX3" fmla="*/ 2047875 w 2047877"/>
              <a:gd name="connsiteY3" fmla="*/ 1904998 h 2190748"/>
              <a:gd name="connsiteX4" fmla="*/ 2047877 w 2047877"/>
              <a:gd name="connsiteY4" fmla="*/ 1904998 h 2190748"/>
              <a:gd name="connsiteX5" fmla="*/ 1905003 w 2047877"/>
              <a:gd name="connsiteY5" fmla="*/ 2047874 h 2190748"/>
              <a:gd name="connsiteX6" fmla="*/ 2047875 w 2047877"/>
              <a:gd name="connsiteY6" fmla="*/ 2190748 h 2190748"/>
              <a:gd name="connsiteX7" fmla="*/ 1851412 w 2047877"/>
              <a:gd name="connsiteY7" fmla="*/ 2181446 h 2190748"/>
              <a:gd name="connsiteX8" fmla="*/ 10573 w 2047877"/>
              <a:gd name="connsiteY8" fmla="*/ 352256 h 2190748"/>
              <a:gd name="connsiteX9" fmla="*/ 0 w 2047877"/>
              <a:gd name="connsiteY9" fmla="*/ 142874 h 21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7" h="2190748">
                <a:moveTo>
                  <a:pt x="142874" y="0"/>
                </a:moveTo>
                <a:lnTo>
                  <a:pt x="285750" y="142875"/>
                </a:lnTo>
                <a:lnTo>
                  <a:pt x="294848" y="323040"/>
                </a:lnTo>
                <a:cubicBezTo>
                  <a:pt x="385086" y="1211603"/>
                  <a:pt x="1135505" y="1904998"/>
                  <a:pt x="2047875" y="1904998"/>
                </a:cubicBezTo>
                <a:lnTo>
                  <a:pt x="2047877" y="1904998"/>
                </a:lnTo>
                <a:lnTo>
                  <a:pt x="1905003" y="2047874"/>
                </a:lnTo>
                <a:lnTo>
                  <a:pt x="2047875" y="2190748"/>
                </a:lnTo>
                <a:lnTo>
                  <a:pt x="1851412" y="2181446"/>
                </a:lnTo>
                <a:cubicBezTo>
                  <a:pt x="881537" y="2089132"/>
                  <a:pt x="108890" y="1320369"/>
                  <a:pt x="10573" y="352256"/>
                </a:cubicBezTo>
                <a:lnTo>
                  <a:pt x="0" y="142874"/>
                </a:lnTo>
                <a:close/>
              </a:path>
            </a:pathLst>
          </a:custGeom>
          <a:solidFill>
            <a:schemeClr val="accent4"/>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58" name="Text Placeholder 157">
            <a:extLst>
              <a:ext uri="{FF2B5EF4-FFF2-40B4-BE49-F238E27FC236}">
                <a16:creationId xmlns:a16="http://schemas.microsoft.com/office/drawing/2014/main" id="{8181074D-0B28-46AE-AAA1-8CA7736ECB83}"/>
              </a:ext>
            </a:extLst>
          </p:cNvPr>
          <p:cNvSpPr>
            <a:spLocks noGrp="1"/>
          </p:cNvSpPr>
          <p:nvPr>
            <p:ph type="body" sz="quarter" idx="50" hasCustomPrompt="1"/>
          </p:nvPr>
        </p:nvSpPr>
        <p:spPr>
          <a:xfrm>
            <a:off x="5953128" y="3667124"/>
            <a:ext cx="2190748" cy="2047877"/>
          </a:xfrm>
          <a:custGeom>
            <a:avLst/>
            <a:gdLst>
              <a:gd name="connsiteX0" fmla="*/ 1904998 w 2190748"/>
              <a:gd name="connsiteY0" fmla="*/ 0 h 2047877"/>
              <a:gd name="connsiteX1" fmla="*/ 2047874 w 2190748"/>
              <a:gd name="connsiteY1" fmla="*/ 142874 h 2047877"/>
              <a:gd name="connsiteX2" fmla="*/ 2190748 w 2190748"/>
              <a:gd name="connsiteY2" fmla="*/ 2 h 2047877"/>
              <a:gd name="connsiteX3" fmla="*/ 2180175 w 2190748"/>
              <a:gd name="connsiteY3" fmla="*/ 209385 h 2047877"/>
              <a:gd name="connsiteX4" fmla="*/ 339337 w 2190748"/>
              <a:gd name="connsiteY4" fmla="*/ 2038575 h 2047877"/>
              <a:gd name="connsiteX5" fmla="*/ 142873 w 2190748"/>
              <a:gd name="connsiteY5" fmla="*/ 2047877 h 2047877"/>
              <a:gd name="connsiteX6" fmla="*/ 0 w 2190748"/>
              <a:gd name="connsiteY6" fmla="*/ 1905004 h 2047877"/>
              <a:gd name="connsiteX7" fmla="*/ 142875 w 2190748"/>
              <a:gd name="connsiteY7" fmla="*/ 1762127 h 2047877"/>
              <a:gd name="connsiteX8" fmla="*/ 323040 w 2190748"/>
              <a:gd name="connsiteY8" fmla="*/ 1753030 h 2047877"/>
              <a:gd name="connsiteX9" fmla="*/ 1904998 w 2190748"/>
              <a:gd name="connsiteY9" fmla="*/ 2 h 204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48" h="2047877">
                <a:moveTo>
                  <a:pt x="1904998" y="0"/>
                </a:moveTo>
                <a:lnTo>
                  <a:pt x="2047874" y="142874"/>
                </a:lnTo>
                <a:lnTo>
                  <a:pt x="2190748" y="2"/>
                </a:lnTo>
                <a:lnTo>
                  <a:pt x="2180175" y="209385"/>
                </a:lnTo>
                <a:cubicBezTo>
                  <a:pt x="2081858" y="1177498"/>
                  <a:pt x="1309212" y="1946261"/>
                  <a:pt x="339337" y="2038575"/>
                </a:cubicBezTo>
                <a:lnTo>
                  <a:pt x="142873" y="2047877"/>
                </a:lnTo>
                <a:lnTo>
                  <a:pt x="0" y="1905004"/>
                </a:lnTo>
                <a:lnTo>
                  <a:pt x="142875" y="1762127"/>
                </a:lnTo>
                <a:lnTo>
                  <a:pt x="323040" y="1753030"/>
                </a:lnTo>
                <a:cubicBezTo>
                  <a:pt x="1211603" y="1662791"/>
                  <a:pt x="1904998" y="912373"/>
                  <a:pt x="1904998" y="2"/>
                </a:cubicBezTo>
                <a:close/>
              </a:path>
            </a:pathLst>
          </a:custGeom>
          <a:solidFill>
            <a:schemeClr val="accent1"/>
          </a:solidFill>
        </p:spPr>
        <p:txBody>
          <a:bodyPr wrap="square">
            <a:noAutofit/>
          </a:bodyPr>
          <a:lstStyle>
            <a:lvl1pPr>
              <a:lnSpc>
                <a:spcPct val="100000"/>
              </a:lnSpc>
              <a:spcBef>
                <a:spcPts val="0"/>
              </a:spcBef>
              <a:defRPr sz="100"/>
            </a:lvl1pPr>
            <a:lvl2pPr>
              <a:defRPr sz="100"/>
            </a:lvl2pPr>
            <a:lvl3pPr>
              <a:defRPr sz="100"/>
            </a:lvl3pPr>
            <a:lvl4pPr>
              <a:defRPr sz="100"/>
            </a:lvl4pPr>
            <a:lvl5pPr>
              <a:defRPr sz="100"/>
            </a:lvl5pPr>
          </a:lstStyle>
          <a:p>
            <a:pPr lvl="0"/>
            <a:r>
              <a:rPr lang="en-US"/>
              <a:t> </a:t>
            </a:r>
            <a:endParaRPr lang="en-GB"/>
          </a:p>
        </p:txBody>
      </p:sp>
      <p:sp>
        <p:nvSpPr>
          <p:cNvPr id="149" name="Text Placeholder 5">
            <a:extLst>
              <a:ext uri="{FF2B5EF4-FFF2-40B4-BE49-F238E27FC236}">
                <a16:creationId xmlns:a16="http://schemas.microsoft.com/office/drawing/2014/main" id="{2FBB9929-08CD-4AFA-B0CA-22B489C83FA2}"/>
              </a:ext>
            </a:extLst>
          </p:cNvPr>
          <p:cNvSpPr>
            <a:spLocks noGrp="1"/>
          </p:cNvSpPr>
          <p:nvPr>
            <p:ph type="body" sz="quarter" idx="41" hasCustomPrompt="1"/>
          </p:nvPr>
        </p:nvSpPr>
        <p:spPr>
          <a:xfrm rot="2820000">
            <a:off x="4206875" y="1778041"/>
            <a:ext cx="3778250" cy="3779218"/>
          </a:xfrm>
        </p:spPr>
        <p:txBody>
          <a:bodyPr>
            <a:prstTxWarp prst="textArchUp">
              <a:avLst>
                <a:gd name="adj" fmla="val 1377458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1 title goes here</a:t>
            </a:r>
          </a:p>
        </p:txBody>
      </p:sp>
      <p:sp>
        <p:nvSpPr>
          <p:cNvPr id="150" name="Text Placeholder 5">
            <a:extLst>
              <a:ext uri="{FF2B5EF4-FFF2-40B4-BE49-F238E27FC236}">
                <a16:creationId xmlns:a16="http://schemas.microsoft.com/office/drawing/2014/main" id="{88F8DDA6-62DC-4886-B818-E76FE0FE7DDA}"/>
              </a:ext>
            </a:extLst>
          </p:cNvPr>
          <p:cNvSpPr>
            <a:spLocks noGrp="1"/>
          </p:cNvSpPr>
          <p:nvPr>
            <p:ph type="body" sz="quarter" idx="44" hasCustomPrompt="1"/>
          </p:nvPr>
        </p:nvSpPr>
        <p:spPr>
          <a:xfrm rot="-2580000">
            <a:off x="4179586" y="1750219"/>
            <a:ext cx="3832828" cy="3833812"/>
          </a:xfrm>
        </p:spPr>
        <p:txBody>
          <a:bodyPr>
            <a:prstTxWarp prst="textArchDown">
              <a:avLst>
                <a:gd name="adj" fmla="val 2907524"/>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2 title goes here </a:t>
            </a:r>
          </a:p>
        </p:txBody>
      </p:sp>
      <p:sp>
        <p:nvSpPr>
          <p:cNvPr id="151" name="Text Placeholder 5">
            <a:extLst>
              <a:ext uri="{FF2B5EF4-FFF2-40B4-BE49-F238E27FC236}">
                <a16:creationId xmlns:a16="http://schemas.microsoft.com/office/drawing/2014/main" id="{2DC27CA5-CD76-4815-B3F2-5B4C43B87C81}"/>
              </a:ext>
            </a:extLst>
          </p:cNvPr>
          <p:cNvSpPr>
            <a:spLocks noGrp="1"/>
          </p:cNvSpPr>
          <p:nvPr>
            <p:ph type="body" sz="quarter" idx="45" hasCustomPrompt="1"/>
          </p:nvPr>
        </p:nvSpPr>
        <p:spPr>
          <a:xfrm rot="2820000">
            <a:off x="4179586" y="1750896"/>
            <a:ext cx="3832828" cy="3833812"/>
          </a:xfrm>
        </p:spPr>
        <p:txBody>
          <a:bodyPr>
            <a:prstTxWarp prst="textArchDown">
              <a:avLst>
                <a:gd name="adj" fmla="val 2989248"/>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3 title goes here </a:t>
            </a:r>
          </a:p>
        </p:txBody>
      </p:sp>
      <p:sp>
        <p:nvSpPr>
          <p:cNvPr id="152" name="Text Placeholder 5">
            <a:extLst>
              <a:ext uri="{FF2B5EF4-FFF2-40B4-BE49-F238E27FC236}">
                <a16:creationId xmlns:a16="http://schemas.microsoft.com/office/drawing/2014/main" id="{05309AEF-55F7-4BE1-9432-901CFF6D25C3}"/>
              </a:ext>
            </a:extLst>
          </p:cNvPr>
          <p:cNvSpPr>
            <a:spLocks noGrp="1"/>
          </p:cNvSpPr>
          <p:nvPr>
            <p:ph type="body" sz="quarter" idx="46" hasCustomPrompt="1"/>
          </p:nvPr>
        </p:nvSpPr>
        <p:spPr>
          <a:xfrm rot="-2580000">
            <a:off x="4206875" y="1776861"/>
            <a:ext cx="3778250" cy="3779218"/>
          </a:xfrm>
        </p:spPr>
        <p:txBody>
          <a:bodyPr>
            <a:prstTxWarp prst="textArchUp">
              <a:avLst>
                <a:gd name="adj" fmla="val 1377458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4 title goes here</a:t>
            </a:r>
          </a:p>
        </p:txBody>
      </p:sp>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2" name="Text Placeholder 31">
            <a:extLst>
              <a:ext uri="{FF2B5EF4-FFF2-40B4-BE49-F238E27FC236}">
                <a16:creationId xmlns:a16="http://schemas.microsoft.com/office/drawing/2014/main" id="{CF4284FB-3AB4-4714-BD6D-3C9B9384B7BC}"/>
              </a:ext>
            </a:extLst>
          </p:cNvPr>
          <p:cNvSpPr>
            <a:spLocks noGrp="1"/>
          </p:cNvSpPr>
          <p:nvPr>
            <p:ph type="body" sz="quarter" idx="27"/>
          </p:nvPr>
        </p:nvSpPr>
        <p:spPr>
          <a:xfrm>
            <a:off x="1047750" y="1619250"/>
            <a:ext cx="2381250" cy="1714500"/>
          </a:xfrm>
        </p:spPr>
        <p:txBody>
          <a:bodyPr anchor="ctr"/>
          <a:lstStyle>
            <a:lvl1pPr algn="r">
              <a:lnSpc>
                <a:spcPct val="118000"/>
              </a:lnSpc>
              <a:defRPr sz="1250" b="1">
                <a:solidFill>
                  <a:schemeClr val="accent2"/>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4" name="Text Placeholder 31">
            <a:extLst>
              <a:ext uri="{FF2B5EF4-FFF2-40B4-BE49-F238E27FC236}">
                <a16:creationId xmlns:a16="http://schemas.microsoft.com/office/drawing/2014/main" id="{60E62953-A848-409B-B5A7-C6D4AE75F82D}"/>
              </a:ext>
            </a:extLst>
          </p:cNvPr>
          <p:cNvSpPr>
            <a:spLocks noGrp="1"/>
          </p:cNvSpPr>
          <p:nvPr>
            <p:ph type="body" sz="quarter" idx="29"/>
          </p:nvPr>
        </p:nvSpPr>
        <p:spPr>
          <a:xfrm>
            <a:off x="1047750" y="4000500"/>
            <a:ext cx="2381250" cy="1714500"/>
          </a:xfrm>
        </p:spPr>
        <p:txBody>
          <a:bodyPr anchor="ctr"/>
          <a:lstStyle>
            <a:lvl1pPr algn="r">
              <a:lnSpc>
                <a:spcPct val="118000"/>
              </a:lnSpc>
              <a:defRPr sz="1250" b="1">
                <a:solidFill>
                  <a:schemeClr val="accent4"/>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7" name="Text Placeholder 31">
            <a:extLst>
              <a:ext uri="{FF2B5EF4-FFF2-40B4-BE49-F238E27FC236}">
                <a16:creationId xmlns:a16="http://schemas.microsoft.com/office/drawing/2014/main" id="{0136FC9C-1793-416C-8FAC-15E71A9B7EAD}"/>
              </a:ext>
            </a:extLst>
          </p:cNvPr>
          <p:cNvSpPr>
            <a:spLocks noGrp="1"/>
          </p:cNvSpPr>
          <p:nvPr>
            <p:ph type="body" sz="quarter" idx="30"/>
          </p:nvPr>
        </p:nvSpPr>
        <p:spPr>
          <a:xfrm>
            <a:off x="8763000" y="1619250"/>
            <a:ext cx="2381250" cy="1714500"/>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31" name="Text Placeholder 31">
            <a:extLst>
              <a:ext uri="{FF2B5EF4-FFF2-40B4-BE49-F238E27FC236}">
                <a16:creationId xmlns:a16="http://schemas.microsoft.com/office/drawing/2014/main" id="{58D9B3DB-97EF-49E2-BD04-B96E554616F3}"/>
              </a:ext>
            </a:extLst>
          </p:cNvPr>
          <p:cNvSpPr>
            <a:spLocks noGrp="1"/>
          </p:cNvSpPr>
          <p:nvPr>
            <p:ph type="body" sz="quarter" idx="32"/>
          </p:nvPr>
        </p:nvSpPr>
        <p:spPr>
          <a:xfrm>
            <a:off x="8763000" y="4000500"/>
            <a:ext cx="2381250" cy="1714500"/>
          </a:xfrm>
        </p:spPr>
        <p:txBody>
          <a:bodyPr anchor="ctr"/>
          <a:lstStyle>
            <a:lvl1pPr>
              <a:lnSpc>
                <a:spcPct val="118000"/>
              </a:lnSpc>
              <a:defRPr sz="1250" b="1">
                <a:solidFill>
                  <a:schemeClr val="accent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145" name="Picture Placeholder 144">
            <a:extLst>
              <a:ext uri="{FF2B5EF4-FFF2-40B4-BE49-F238E27FC236}">
                <a16:creationId xmlns:a16="http://schemas.microsoft.com/office/drawing/2014/main" id="{CEF96A16-28FB-4482-AE0E-4BD7CB885440}"/>
              </a:ext>
            </a:extLst>
          </p:cNvPr>
          <p:cNvSpPr>
            <a:spLocks noGrp="1"/>
          </p:cNvSpPr>
          <p:nvPr>
            <p:ph type="pic" sz="quarter" idx="33"/>
          </p:nvPr>
        </p:nvSpPr>
        <p:spPr>
          <a:xfrm>
            <a:off x="4333877" y="1905002"/>
            <a:ext cx="1762125" cy="1762125"/>
          </a:xfrm>
          <a:custGeom>
            <a:avLst/>
            <a:gdLst>
              <a:gd name="connsiteX0" fmla="*/ 1762125 w 1762125"/>
              <a:gd name="connsiteY0" fmla="*/ 0 h 1762125"/>
              <a:gd name="connsiteX1" fmla="*/ 1762125 w 1762125"/>
              <a:gd name="connsiteY1" fmla="*/ 690958 h 1762125"/>
              <a:gd name="connsiteX2" fmla="*/ 690958 w 1762125"/>
              <a:gd name="connsiteY2" fmla="*/ 1762125 h 1762125"/>
              <a:gd name="connsiteX3" fmla="*/ 0 w 1762125"/>
              <a:gd name="connsiteY3" fmla="*/ 1762125 h 1762125"/>
              <a:gd name="connsiteX4" fmla="*/ 1762125 w 176212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1762125">
                <a:moveTo>
                  <a:pt x="1762125" y="0"/>
                </a:moveTo>
                <a:lnTo>
                  <a:pt x="1762125" y="690958"/>
                </a:lnTo>
                <a:cubicBezTo>
                  <a:pt x="1170536" y="690958"/>
                  <a:pt x="690958" y="1170536"/>
                  <a:pt x="690958" y="1762125"/>
                </a:cubicBezTo>
                <a:lnTo>
                  <a:pt x="0" y="1762125"/>
                </a:lnTo>
                <a:cubicBezTo>
                  <a:pt x="0" y="788930"/>
                  <a:pt x="788930" y="0"/>
                  <a:pt x="1762125" y="0"/>
                </a:cubicBezTo>
                <a:close/>
              </a:path>
            </a:pathLst>
          </a:custGeom>
          <a:noFill/>
        </p:spPr>
        <p:txBody>
          <a:bodyPr wrap="square" rIns="252000" bIns="252000" anchor="ctr">
            <a:noAutofit/>
          </a:bodyPr>
          <a:lstStyle>
            <a:lvl1pPr algn="ctr">
              <a:defRPr sz="1000"/>
            </a:lvl1pPr>
          </a:lstStyle>
          <a:p>
            <a:r>
              <a:rPr lang="en-US"/>
              <a:t>Click icon to add picture</a:t>
            </a:r>
            <a:endParaRPr lang="en-GB"/>
          </a:p>
        </p:txBody>
      </p:sp>
      <p:sp>
        <p:nvSpPr>
          <p:cNvPr id="146" name="Picture Placeholder 145">
            <a:extLst>
              <a:ext uri="{FF2B5EF4-FFF2-40B4-BE49-F238E27FC236}">
                <a16:creationId xmlns:a16="http://schemas.microsoft.com/office/drawing/2014/main" id="{C5D84D4C-1A8C-4C67-BCFB-EC90E05113BD}"/>
              </a:ext>
            </a:extLst>
          </p:cNvPr>
          <p:cNvSpPr>
            <a:spLocks noGrp="1"/>
          </p:cNvSpPr>
          <p:nvPr>
            <p:ph type="pic" sz="quarter" idx="34"/>
          </p:nvPr>
        </p:nvSpPr>
        <p:spPr>
          <a:xfrm>
            <a:off x="6095587" y="1905002"/>
            <a:ext cx="1762538" cy="1762125"/>
          </a:xfrm>
          <a:custGeom>
            <a:avLst/>
            <a:gdLst>
              <a:gd name="connsiteX0" fmla="*/ 413 w 1762538"/>
              <a:gd name="connsiteY0" fmla="*/ 0 h 1762125"/>
              <a:gd name="connsiteX1" fmla="*/ 1762538 w 1762538"/>
              <a:gd name="connsiteY1" fmla="*/ 1762125 h 1762125"/>
              <a:gd name="connsiteX2" fmla="*/ 1071580 w 1762538"/>
              <a:gd name="connsiteY2" fmla="*/ 1762125 h 1762125"/>
              <a:gd name="connsiteX3" fmla="*/ 413 w 1762538"/>
              <a:gd name="connsiteY3" fmla="*/ 690958 h 1762125"/>
              <a:gd name="connsiteX4" fmla="*/ 0 w 1762538"/>
              <a:gd name="connsiteY4" fmla="*/ 690979 h 1762125"/>
              <a:gd name="connsiteX5" fmla="*/ 0 w 1762538"/>
              <a:gd name="connsiteY5" fmla="*/ 21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538" h="1762125">
                <a:moveTo>
                  <a:pt x="413" y="0"/>
                </a:moveTo>
                <a:cubicBezTo>
                  <a:pt x="973608" y="0"/>
                  <a:pt x="1762538" y="788930"/>
                  <a:pt x="1762538" y="1762125"/>
                </a:cubicBezTo>
                <a:lnTo>
                  <a:pt x="1071580" y="1762125"/>
                </a:lnTo>
                <a:cubicBezTo>
                  <a:pt x="1071580" y="1170536"/>
                  <a:pt x="592002" y="690958"/>
                  <a:pt x="413" y="690958"/>
                </a:cubicBezTo>
                <a:lnTo>
                  <a:pt x="0" y="690979"/>
                </a:lnTo>
                <a:lnTo>
                  <a:pt x="0" y="21"/>
                </a:lnTo>
                <a:close/>
              </a:path>
            </a:pathLst>
          </a:custGeom>
          <a:noFill/>
        </p:spPr>
        <p:txBody>
          <a:bodyPr wrap="square" lIns="252000" bIns="252000" anchor="ctr">
            <a:noAutofit/>
          </a:bodyPr>
          <a:lstStyle>
            <a:lvl1pPr algn="ctr">
              <a:defRPr sz="1000"/>
            </a:lvl1pPr>
          </a:lstStyle>
          <a:p>
            <a:r>
              <a:rPr lang="en-US"/>
              <a:t>Click icon to add picture</a:t>
            </a:r>
            <a:endParaRPr lang="en-GB"/>
          </a:p>
        </p:txBody>
      </p:sp>
      <p:sp>
        <p:nvSpPr>
          <p:cNvPr id="148" name="Picture Placeholder 147">
            <a:extLst>
              <a:ext uri="{FF2B5EF4-FFF2-40B4-BE49-F238E27FC236}">
                <a16:creationId xmlns:a16="http://schemas.microsoft.com/office/drawing/2014/main" id="{E4CF7018-1561-4CBF-BC45-00A7CEE8B7BE}"/>
              </a:ext>
            </a:extLst>
          </p:cNvPr>
          <p:cNvSpPr>
            <a:spLocks noGrp="1"/>
          </p:cNvSpPr>
          <p:nvPr>
            <p:ph type="pic" sz="quarter" idx="35"/>
          </p:nvPr>
        </p:nvSpPr>
        <p:spPr>
          <a:xfrm>
            <a:off x="4333877" y="3667127"/>
            <a:ext cx="1762125" cy="1762125"/>
          </a:xfrm>
          <a:custGeom>
            <a:avLst/>
            <a:gdLst>
              <a:gd name="connsiteX0" fmla="*/ 0 w 1762125"/>
              <a:gd name="connsiteY0" fmla="*/ 0 h 1762125"/>
              <a:gd name="connsiteX1" fmla="*/ 690958 w 1762125"/>
              <a:gd name="connsiteY1" fmla="*/ 0 h 1762125"/>
              <a:gd name="connsiteX2" fmla="*/ 1762125 w 1762125"/>
              <a:gd name="connsiteY2" fmla="*/ 1071167 h 1762125"/>
              <a:gd name="connsiteX3" fmla="*/ 1762125 w 1762125"/>
              <a:gd name="connsiteY3" fmla="*/ 1762125 h 1762125"/>
              <a:gd name="connsiteX4" fmla="*/ 0 w 176212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1762125">
                <a:moveTo>
                  <a:pt x="0" y="0"/>
                </a:moveTo>
                <a:lnTo>
                  <a:pt x="690958" y="0"/>
                </a:lnTo>
                <a:cubicBezTo>
                  <a:pt x="690958" y="591589"/>
                  <a:pt x="1170536" y="1071167"/>
                  <a:pt x="1762125" y="1071167"/>
                </a:cubicBezTo>
                <a:lnTo>
                  <a:pt x="1762125" y="1762125"/>
                </a:lnTo>
                <a:cubicBezTo>
                  <a:pt x="788930" y="1762125"/>
                  <a:pt x="0" y="973195"/>
                  <a:pt x="0" y="0"/>
                </a:cubicBezTo>
                <a:close/>
              </a:path>
            </a:pathLst>
          </a:custGeom>
          <a:noFill/>
        </p:spPr>
        <p:txBody>
          <a:bodyPr wrap="square" tIns="252000" rIns="252000" anchor="ctr">
            <a:noAutofit/>
          </a:bodyPr>
          <a:lstStyle>
            <a:lvl1pPr algn="ctr">
              <a:defRPr sz="1000"/>
            </a:lvl1pPr>
          </a:lstStyle>
          <a:p>
            <a:r>
              <a:rPr lang="en-US"/>
              <a:t>Click icon to add picture</a:t>
            </a:r>
            <a:endParaRPr lang="en-GB"/>
          </a:p>
        </p:txBody>
      </p:sp>
      <p:sp>
        <p:nvSpPr>
          <p:cNvPr id="147" name="Picture Placeholder 146">
            <a:extLst>
              <a:ext uri="{FF2B5EF4-FFF2-40B4-BE49-F238E27FC236}">
                <a16:creationId xmlns:a16="http://schemas.microsoft.com/office/drawing/2014/main" id="{9CEC27DE-05B6-4FA1-8D6F-D59637B38588}"/>
              </a:ext>
            </a:extLst>
          </p:cNvPr>
          <p:cNvSpPr>
            <a:spLocks noGrp="1"/>
          </p:cNvSpPr>
          <p:nvPr>
            <p:ph type="pic" sz="quarter" idx="36"/>
          </p:nvPr>
        </p:nvSpPr>
        <p:spPr>
          <a:xfrm>
            <a:off x="6095587" y="3667127"/>
            <a:ext cx="1762538" cy="1762125"/>
          </a:xfrm>
          <a:custGeom>
            <a:avLst/>
            <a:gdLst>
              <a:gd name="connsiteX0" fmla="*/ 1071580 w 1762538"/>
              <a:gd name="connsiteY0" fmla="*/ 0 h 1762125"/>
              <a:gd name="connsiteX1" fmla="*/ 1762538 w 1762538"/>
              <a:gd name="connsiteY1" fmla="*/ 0 h 1762125"/>
              <a:gd name="connsiteX2" fmla="*/ 413 w 1762538"/>
              <a:gd name="connsiteY2" fmla="*/ 1762125 h 1762125"/>
              <a:gd name="connsiteX3" fmla="*/ 0 w 1762538"/>
              <a:gd name="connsiteY3" fmla="*/ 1762104 h 1762125"/>
              <a:gd name="connsiteX4" fmla="*/ 0 w 1762538"/>
              <a:gd name="connsiteY4" fmla="*/ 1071146 h 1762125"/>
              <a:gd name="connsiteX5" fmla="*/ 413 w 1762538"/>
              <a:gd name="connsiteY5" fmla="*/ 1071167 h 1762125"/>
              <a:gd name="connsiteX6" fmla="*/ 1071580 w 1762538"/>
              <a:gd name="connsiteY6"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538" h="1762125">
                <a:moveTo>
                  <a:pt x="1071580" y="0"/>
                </a:moveTo>
                <a:lnTo>
                  <a:pt x="1762538" y="0"/>
                </a:lnTo>
                <a:cubicBezTo>
                  <a:pt x="1762538" y="973195"/>
                  <a:pt x="973608" y="1762125"/>
                  <a:pt x="413" y="1762125"/>
                </a:cubicBezTo>
                <a:lnTo>
                  <a:pt x="0" y="1762104"/>
                </a:lnTo>
                <a:lnTo>
                  <a:pt x="0" y="1071146"/>
                </a:lnTo>
                <a:lnTo>
                  <a:pt x="413" y="1071167"/>
                </a:lnTo>
                <a:cubicBezTo>
                  <a:pt x="592002" y="1071167"/>
                  <a:pt x="1071580" y="591589"/>
                  <a:pt x="1071580" y="0"/>
                </a:cubicBezTo>
                <a:close/>
              </a:path>
            </a:pathLst>
          </a:custGeom>
          <a:noFill/>
        </p:spPr>
        <p:txBody>
          <a:bodyPr wrap="square" lIns="252000" tIns="252000" anchor="ctr">
            <a:noAutofit/>
          </a:bodyPr>
          <a:lstStyle>
            <a:lvl1pPr algn="ctr">
              <a:defRPr sz="1000"/>
            </a:lvl1pPr>
          </a:lstStyle>
          <a:p>
            <a:r>
              <a:rPr lang="en-US"/>
              <a:t>Click icon to add picture</a:t>
            </a:r>
            <a:endParaRPr lang="en-GB"/>
          </a:p>
        </p:txBody>
      </p:sp>
      <p:sp>
        <p:nvSpPr>
          <p:cNvPr id="26" name="Text Placeholder 100">
            <a:extLst>
              <a:ext uri="{FF2B5EF4-FFF2-40B4-BE49-F238E27FC236}">
                <a16:creationId xmlns:a16="http://schemas.microsoft.com/office/drawing/2014/main" id="{0FB4E992-8C9C-487D-A507-65EE2C1C24DE}"/>
              </a:ext>
            </a:extLst>
          </p:cNvPr>
          <p:cNvSpPr>
            <a:spLocks noGrp="1"/>
          </p:cNvSpPr>
          <p:nvPr>
            <p:ph type="body" sz="quarter" idx="51"/>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55120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ircular Process (x3)">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2" name="Text Placeholder 31">
            <a:extLst>
              <a:ext uri="{FF2B5EF4-FFF2-40B4-BE49-F238E27FC236}">
                <a16:creationId xmlns:a16="http://schemas.microsoft.com/office/drawing/2014/main" id="{CF4284FB-3AB4-4714-BD6D-3C9B9384B7BC}"/>
              </a:ext>
            </a:extLst>
          </p:cNvPr>
          <p:cNvSpPr>
            <a:spLocks noGrp="1"/>
          </p:cNvSpPr>
          <p:nvPr>
            <p:ph type="body" sz="quarter" idx="27"/>
          </p:nvPr>
        </p:nvSpPr>
        <p:spPr>
          <a:xfrm>
            <a:off x="1047750" y="1619250"/>
            <a:ext cx="2381250" cy="1714500"/>
          </a:xfrm>
        </p:spPr>
        <p:txBody>
          <a:bodyPr anchor="ctr"/>
          <a:lstStyle>
            <a:lvl1pPr algn="r">
              <a:lnSpc>
                <a:spcPct val="118000"/>
              </a:lnSpc>
              <a:defRPr sz="1250" b="1">
                <a:solidFill>
                  <a:schemeClr val="accent2"/>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24" name="Text Placeholder 31">
            <a:extLst>
              <a:ext uri="{FF2B5EF4-FFF2-40B4-BE49-F238E27FC236}">
                <a16:creationId xmlns:a16="http://schemas.microsoft.com/office/drawing/2014/main" id="{60E62953-A848-409B-B5A7-C6D4AE75F82D}"/>
              </a:ext>
            </a:extLst>
          </p:cNvPr>
          <p:cNvSpPr>
            <a:spLocks noGrp="1"/>
          </p:cNvSpPr>
          <p:nvPr>
            <p:ph type="body" sz="quarter" idx="29"/>
          </p:nvPr>
        </p:nvSpPr>
        <p:spPr>
          <a:xfrm>
            <a:off x="1047750" y="4000500"/>
            <a:ext cx="2381250" cy="1714500"/>
          </a:xfrm>
        </p:spPr>
        <p:txBody>
          <a:bodyPr anchor="ctr"/>
          <a:lstStyle>
            <a:lvl1pPr algn="r">
              <a:lnSpc>
                <a:spcPct val="118000"/>
              </a:lnSpc>
              <a:defRPr sz="1250" b="1">
                <a:solidFill>
                  <a:schemeClr val="accent1"/>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30" name="Text Placeholder 31">
            <a:extLst>
              <a:ext uri="{FF2B5EF4-FFF2-40B4-BE49-F238E27FC236}">
                <a16:creationId xmlns:a16="http://schemas.microsoft.com/office/drawing/2014/main" id="{7AC7AD1E-85EF-4F3B-829D-79C2E65BDE2E}"/>
              </a:ext>
            </a:extLst>
          </p:cNvPr>
          <p:cNvSpPr>
            <a:spLocks noGrp="1"/>
          </p:cNvSpPr>
          <p:nvPr>
            <p:ph type="body" sz="quarter" idx="31"/>
          </p:nvPr>
        </p:nvSpPr>
        <p:spPr>
          <a:xfrm>
            <a:off x="8858250" y="2809220"/>
            <a:ext cx="2381250" cy="1714500"/>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25" name="Text Placeholder 24">
            <a:extLst>
              <a:ext uri="{FF2B5EF4-FFF2-40B4-BE49-F238E27FC236}">
                <a16:creationId xmlns:a16="http://schemas.microsoft.com/office/drawing/2014/main" id="{1A106BF4-5AC3-48B6-B376-8FAA7FC14B11}"/>
              </a:ext>
            </a:extLst>
          </p:cNvPr>
          <p:cNvSpPr>
            <a:spLocks noGrp="1"/>
          </p:cNvSpPr>
          <p:nvPr>
            <p:ph type="body" sz="quarter" idx="36" hasCustomPrompt="1"/>
          </p:nvPr>
        </p:nvSpPr>
        <p:spPr>
          <a:xfrm>
            <a:off x="4048474" y="1618909"/>
            <a:ext cx="3123761" cy="2049606"/>
          </a:xfrm>
          <a:custGeom>
            <a:avLst/>
            <a:gdLst>
              <a:gd name="connsiteX0" fmla="*/ 2102521 w 3123761"/>
              <a:gd name="connsiteY0" fmla="*/ 690 h 2049606"/>
              <a:gd name="connsiteX1" fmla="*/ 3071466 w 3123761"/>
              <a:gd name="connsiteY1" fmla="*/ 274706 h 2049606"/>
              <a:gd name="connsiteX2" fmla="*/ 3123761 w 3123761"/>
              <a:gd name="connsiteY2" fmla="*/ 469875 h 2049606"/>
              <a:gd name="connsiteX3" fmla="*/ 2928590 w 3123761"/>
              <a:gd name="connsiteY3" fmla="*/ 522172 h 2049606"/>
              <a:gd name="connsiteX4" fmla="*/ 2768012 w 3123761"/>
              <a:gd name="connsiteY4" fmla="*/ 439968 h 2049606"/>
              <a:gd name="connsiteX5" fmla="*/ 521483 w 3123761"/>
              <a:gd name="connsiteY5" fmla="*/ 1167155 h 2049606"/>
              <a:gd name="connsiteX6" fmla="*/ 285702 w 3123761"/>
              <a:gd name="connsiteY6" fmla="*/ 2000899 h 2049606"/>
              <a:gd name="connsiteX7" fmla="*/ 286790 w 3123761"/>
              <a:gd name="connsiteY7" fmla="*/ 2049606 h 2049606"/>
              <a:gd name="connsiteX8" fmla="*/ 142528 w 3123761"/>
              <a:gd name="connsiteY8" fmla="*/ 1905347 h 2049606"/>
              <a:gd name="connsiteX9" fmla="*/ 1194 w 3123761"/>
              <a:gd name="connsiteY9" fmla="*/ 2046678 h 2049606"/>
              <a:gd name="connsiteX10" fmla="*/ 0 w 3123761"/>
              <a:gd name="connsiteY10" fmla="*/ 1993225 h 2049606"/>
              <a:gd name="connsiteX11" fmla="*/ 274016 w 3123761"/>
              <a:gd name="connsiteY11" fmla="*/ 1024280 h 2049606"/>
              <a:gd name="connsiteX12" fmla="*/ 2102521 w 3123761"/>
              <a:gd name="connsiteY12" fmla="*/ 690 h 204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761" h="2049606">
                <a:moveTo>
                  <a:pt x="2102521" y="690"/>
                </a:moveTo>
                <a:cubicBezTo>
                  <a:pt x="2432631" y="9263"/>
                  <a:pt x="2765377" y="97986"/>
                  <a:pt x="3071466" y="274706"/>
                </a:cubicBezTo>
                <a:lnTo>
                  <a:pt x="3123761" y="469875"/>
                </a:lnTo>
                <a:lnTo>
                  <a:pt x="2928590" y="522172"/>
                </a:lnTo>
                <a:lnTo>
                  <a:pt x="2768012" y="439968"/>
                </a:lnTo>
                <a:cubicBezTo>
                  <a:pt x="1953376" y="73836"/>
                  <a:pt x="977668" y="377020"/>
                  <a:pt x="521483" y="1167155"/>
                </a:cubicBezTo>
                <a:cubicBezTo>
                  <a:pt x="369421" y="1430534"/>
                  <a:pt x="293079" y="1716850"/>
                  <a:pt x="285702" y="2000899"/>
                </a:cubicBezTo>
                <a:lnTo>
                  <a:pt x="286790" y="2049606"/>
                </a:lnTo>
                <a:lnTo>
                  <a:pt x="142528" y="1905347"/>
                </a:lnTo>
                <a:lnTo>
                  <a:pt x="1194" y="2046678"/>
                </a:lnTo>
                <a:lnTo>
                  <a:pt x="0" y="1993225"/>
                </a:lnTo>
                <a:cubicBezTo>
                  <a:pt x="8574" y="1663116"/>
                  <a:pt x="97296" y="1330369"/>
                  <a:pt x="274016" y="1024280"/>
                </a:cubicBezTo>
                <a:cubicBezTo>
                  <a:pt x="662801" y="350885"/>
                  <a:pt x="1376280" y="-18172"/>
                  <a:pt x="2102521" y="690"/>
                </a:cubicBezTo>
                <a:close/>
              </a:path>
            </a:pathLst>
          </a:custGeom>
          <a:solidFill>
            <a:schemeClr val="accent2"/>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26" name="Text Placeholder 25">
            <a:extLst>
              <a:ext uri="{FF2B5EF4-FFF2-40B4-BE49-F238E27FC236}">
                <a16:creationId xmlns:a16="http://schemas.microsoft.com/office/drawing/2014/main" id="{0F644A69-2419-46A6-9350-8A2CB828F12C}"/>
              </a:ext>
            </a:extLst>
          </p:cNvPr>
          <p:cNvSpPr>
            <a:spLocks noGrp="1"/>
          </p:cNvSpPr>
          <p:nvPr>
            <p:ph type="body" sz="quarter" idx="37" hasCustomPrompt="1"/>
          </p:nvPr>
        </p:nvSpPr>
        <p:spPr>
          <a:xfrm>
            <a:off x="6924770" y="1893614"/>
            <a:ext cx="1219447" cy="3547080"/>
          </a:xfrm>
          <a:custGeom>
            <a:avLst/>
            <a:gdLst>
              <a:gd name="connsiteX0" fmla="*/ 195167 w 1219447"/>
              <a:gd name="connsiteY0" fmla="*/ 0 h 3547080"/>
              <a:gd name="connsiteX1" fmla="*/ 195168 w 1219447"/>
              <a:gd name="connsiteY1" fmla="*/ 0 h 3547080"/>
              <a:gd name="connsiteX2" fmla="*/ 944742 w 1219447"/>
              <a:gd name="connsiteY2" fmla="*/ 2797450 h 3547080"/>
              <a:gd name="connsiteX3" fmla="*/ 200100 w 1219447"/>
              <a:gd name="connsiteY3" fmla="*/ 3544567 h 3547080"/>
              <a:gd name="connsiteX4" fmla="*/ 195380 w 1219447"/>
              <a:gd name="connsiteY4" fmla="*/ 3547080 h 3547080"/>
              <a:gd name="connsiteX5" fmla="*/ 0 w 1219447"/>
              <a:gd name="connsiteY5" fmla="*/ 3494728 h 3547080"/>
              <a:gd name="connsiteX6" fmla="*/ 52780 w 1219447"/>
              <a:gd name="connsiteY6" fmla="*/ 3297745 h 3547080"/>
              <a:gd name="connsiteX7" fmla="*/ 93123 w 1219447"/>
              <a:gd name="connsiteY7" fmla="*/ 3275639 h 3547080"/>
              <a:gd name="connsiteX8" fmla="*/ 697275 w 1219447"/>
              <a:gd name="connsiteY8" fmla="*/ 2654575 h 3547080"/>
              <a:gd name="connsiteX9" fmla="*/ 52293 w 1219447"/>
              <a:gd name="connsiteY9" fmla="*/ 247467 h 3547080"/>
              <a:gd name="connsiteX10" fmla="*/ 52292 w 1219447"/>
              <a:gd name="connsiteY10" fmla="*/ 247466 h 3547080"/>
              <a:gd name="connsiteX11" fmla="*/ 247461 w 1219447"/>
              <a:gd name="connsiteY11" fmla="*/ 195170 h 354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447" h="3547080">
                <a:moveTo>
                  <a:pt x="195167" y="0"/>
                </a:moveTo>
                <a:lnTo>
                  <a:pt x="195168" y="0"/>
                </a:lnTo>
                <a:cubicBezTo>
                  <a:pt x="1174651" y="565505"/>
                  <a:pt x="1510247" y="1817966"/>
                  <a:pt x="944742" y="2797450"/>
                </a:cubicBezTo>
                <a:cubicBezTo>
                  <a:pt x="759185" y="3118843"/>
                  <a:pt x="499667" y="3370912"/>
                  <a:pt x="200100" y="3544567"/>
                </a:cubicBezTo>
                <a:lnTo>
                  <a:pt x="195380" y="3547080"/>
                </a:lnTo>
                <a:lnTo>
                  <a:pt x="0" y="3494728"/>
                </a:lnTo>
                <a:lnTo>
                  <a:pt x="52780" y="3297745"/>
                </a:lnTo>
                <a:lnTo>
                  <a:pt x="93123" y="3275639"/>
                </a:lnTo>
                <a:cubicBezTo>
                  <a:pt x="335427" y="3127226"/>
                  <a:pt x="545213" y="2917954"/>
                  <a:pt x="697275" y="2654575"/>
                </a:cubicBezTo>
                <a:cubicBezTo>
                  <a:pt x="1183873" y="1811763"/>
                  <a:pt x="895104" y="734064"/>
                  <a:pt x="52293" y="247467"/>
                </a:cubicBezTo>
                <a:lnTo>
                  <a:pt x="52292" y="247466"/>
                </a:lnTo>
                <a:lnTo>
                  <a:pt x="247461" y="195170"/>
                </a:lnTo>
                <a:close/>
              </a:path>
            </a:pathLst>
          </a:custGeom>
          <a:solidFill>
            <a:schemeClr val="bg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28" name="Text Placeholder 27">
            <a:extLst>
              <a:ext uri="{FF2B5EF4-FFF2-40B4-BE49-F238E27FC236}">
                <a16:creationId xmlns:a16="http://schemas.microsoft.com/office/drawing/2014/main" id="{64FB68B3-87CE-451C-A88A-B23B55B9BBDD}"/>
              </a:ext>
            </a:extLst>
          </p:cNvPr>
          <p:cNvSpPr>
            <a:spLocks noGrp="1"/>
          </p:cNvSpPr>
          <p:nvPr>
            <p:ph type="body" sz="quarter" idx="38" hasCustomPrompt="1"/>
          </p:nvPr>
        </p:nvSpPr>
        <p:spPr>
          <a:xfrm>
            <a:off x="4048299" y="3524253"/>
            <a:ext cx="3069441" cy="2191091"/>
          </a:xfrm>
          <a:custGeom>
            <a:avLst/>
            <a:gdLst>
              <a:gd name="connsiteX0" fmla="*/ 142702 w 3069441"/>
              <a:gd name="connsiteY0" fmla="*/ 0 h 2191091"/>
              <a:gd name="connsiteX1" fmla="*/ 286965 w 3069441"/>
              <a:gd name="connsiteY1" fmla="*/ 144260 h 2191091"/>
              <a:gd name="connsiteX2" fmla="*/ 289672 w 3069441"/>
              <a:gd name="connsiteY2" fmla="*/ 265509 h 2191091"/>
              <a:gd name="connsiteX3" fmla="*/ 1166641 w 3069441"/>
              <a:gd name="connsiteY3" fmla="*/ 1668919 h 2191091"/>
              <a:gd name="connsiteX4" fmla="*/ 2820513 w 3069441"/>
              <a:gd name="connsiteY4" fmla="*/ 1726691 h 2191091"/>
              <a:gd name="connsiteX5" fmla="*/ 2929252 w 3069441"/>
              <a:gd name="connsiteY5" fmla="*/ 1667108 h 2191091"/>
              <a:gd name="connsiteX6" fmla="*/ 2876473 w 3069441"/>
              <a:gd name="connsiteY6" fmla="*/ 1864089 h 2191091"/>
              <a:gd name="connsiteX7" fmla="*/ 3069441 w 3069441"/>
              <a:gd name="connsiteY7" fmla="*/ 1915796 h 2191091"/>
              <a:gd name="connsiteX8" fmla="*/ 2945833 w 3069441"/>
              <a:gd name="connsiteY8" fmla="*/ 1983527 h 2191091"/>
              <a:gd name="connsiteX9" fmla="*/ 1023766 w 3069441"/>
              <a:gd name="connsiteY9" fmla="*/ 1916386 h 2191091"/>
              <a:gd name="connsiteX10" fmla="*/ 0 w 3069441"/>
              <a:gd name="connsiteY10" fmla="*/ 186806 h 2191091"/>
              <a:gd name="connsiteX11" fmla="*/ 622 w 3069441"/>
              <a:gd name="connsiteY11" fmla="*/ 142081 h 21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9441" h="2191091">
                <a:moveTo>
                  <a:pt x="142702" y="0"/>
                </a:moveTo>
                <a:lnTo>
                  <a:pt x="286965" y="144260"/>
                </a:lnTo>
                <a:lnTo>
                  <a:pt x="289672" y="265509"/>
                </a:lnTo>
                <a:cubicBezTo>
                  <a:pt x="329550" y="829773"/>
                  <a:pt x="639883" y="1364796"/>
                  <a:pt x="1166641" y="1668919"/>
                </a:cubicBezTo>
                <a:cubicBezTo>
                  <a:pt x="1693398" y="1973043"/>
                  <a:pt x="2311909" y="1974289"/>
                  <a:pt x="2820513" y="1726691"/>
                </a:cubicBezTo>
                <a:lnTo>
                  <a:pt x="2929252" y="1667108"/>
                </a:lnTo>
                <a:lnTo>
                  <a:pt x="2876473" y="1864089"/>
                </a:lnTo>
                <a:lnTo>
                  <a:pt x="3069441" y="1915796"/>
                </a:lnTo>
                <a:lnTo>
                  <a:pt x="2945833" y="1983527"/>
                </a:lnTo>
                <a:cubicBezTo>
                  <a:pt x="2354751" y="2271275"/>
                  <a:pt x="1635943" y="2269826"/>
                  <a:pt x="1023766" y="1916386"/>
                </a:cubicBezTo>
                <a:cubicBezTo>
                  <a:pt x="380980" y="1545273"/>
                  <a:pt x="15493" y="878313"/>
                  <a:pt x="0" y="186806"/>
                </a:cubicBezTo>
                <a:lnTo>
                  <a:pt x="622" y="142081"/>
                </a:lnTo>
                <a:close/>
              </a:path>
            </a:pathLst>
          </a:custGeom>
          <a:solidFill>
            <a:schemeClr val="accent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29" name="Text Placeholder 5">
            <a:extLst>
              <a:ext uri="{FF2B5EF4-FFF2-40B4-BE49-F238E27FC236}">
                <a16:creationId xmlns:a16="http://schemas.microsoft.com/office/drawing/2014/main" id="{7B0CCF27-8B4E-4233-B74E-D9E5CFBC77D6}"/>
              </a:ext>
            </a:extLst>
          </p:cNvPr>
          <p:cNvSpPr>
            <a:spLocks noGrp="1"/>
          </p:cNvSpPr>
          <p:nvPr>
            <p:ph type="body" sz="quarter" idx="44" hasCustomPrompt="1"/>
          </p:nvPr>
        </p:nvSpPr>
        <p:spPr>
          <a:xfrm rot="1680000">
            <a:off x="4179586" y="1750219"/>
            <a:ext cx="3832828" cy="3833812"/>
          </a:xfrm>
        </p:spPr>
        <p:txBody>
          <a:bodyPr>
            <a:prstTxWarp prst="textArchDown">
              <a:avLst>
                <a:gd name="adj" fmla="val 2251609"/>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3 title goes here </a:t>
            </a:r>
          </a:p>
        </p:txBody>
      </p:sp>
      <p:sp>
        <p:nvSpPr>
          <p:cNvPr id="33" name="Text Placeholder 5">
            <a:extLst>
              <a:ext uri="{FF2B5EF4-FFF2-40B4-BE49-F238E27FC236}">
                <a16:creationId xmlns:a16="http://schemas.microsoft.com/office/drawing/2014/main" id="{6BA23A95-87ED-4BAF-BCC0-8940D64DCD5A}"/>
              </a:ext>
            </a:extLst>
          </p:cNvPr>
          <p:cNvSpPr>
            <a:spLocks noGrp="1"/>
          </p:cNvSpPr>
          <p:nvPr>
            <p:ph type="body" sz="quarter" idx="46" hasCustomPrompt="1"/>
          </p:nvPr>
        </p:nvSpPr>
        <p:spPr>
          <a:xfrm rot="19920000">
            <a:off x="4206875" y="1776861"/>
            <a:ext cx="3778250" cy="3779218"/>
          </a:xfrm>
        </p:spPr>
        <p:txBody>
          <a:bodyPr>
            <a:prstTxWarp prst="textArchUp">
              <a:avLst>
                <a:gd name="adj" fmla="val 12801518"/>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1 title goes here</a:t>
            </a:r>
          </a:p>
        </p:txBody>
      </p:sp>
      <p:sp>
        <p:nvSpPr>
          <p:cNvPr id="34" name="Text Placeholder 5">
            <a:extLst>
              <a:ext uri="{FF2B5EF4-FFF2-40B4-BE49-F238E27FC236}">
                <a16:creationId xmlns:a16="http://schemas.microsoft.com/office/drawing/2014/main" id="{F6FBC985-1979-4863-B758-13C5CB7BF9F6}"/>
              </a:ext>
            </a:extLst>
          </p:cNvPr>
          <p:cNvSpPr>
            <a:spLocks noGrp="1"/>
          </p:cNvSpPr>
          <p:nvPr>
            <p:ph type="body" sz="quarter" idx="47" hasCustomPrompt="1"/>
          </p:nvPr>
        </p:nvSpPr>
        <p:spPr>
          <a:xfrm rot="5400000">
            <a:off x="4206875" y="1776861"/>
            <a:ext cx="3778250" cy="3779218"/>
          </a:xfrm>
        </p:spPr>
        <p:txBody>
          <a:bodyPr>
            <a:prstTxWarp prst="textArchUp">
              <a:avLst>
                <a:gd name="adj" fmla="val 12801518"/>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2 title goes here</a:t>
            </a:r>
          </a:p>
        </p:txBody>
      </p:sp>
      <p:sp>
        <p:nvSpPr>
          <p:cNvPr id="103" name="Picture Placeholder 102">
            <a:extLst>
              <a:ext uri="{FF2B5EF4-FFF2-40B4-BE49-F238E27FC236}">
                <a16:creationId xmlns:a16="http://schemas.microsoft.com/office/drawing/2014/main" id="{366DEE78-E2C5-468B-8236-44095598C72F}"/>
              </a:ext>
            </a:extLst>
          </p:cNvPr>
          <p:cNvSpPr>
            <a:spLocks noGrp="1"/>
          </p:cNvSpPr>
          <p:nvPr>
            <p:ph type="pic" sz="quarter" idx="33"/>
          </p:nvPr>
        </p:nvSpPr>
        <p:spPr>
          <a:xfrm>
            <a:off x="4333875" y="1905002"/>
            <a:ext cx="2642510" cy="1762125"/>
          </a:xfrm>
          <a:custGeom>
            <a:avLst/>
            <a:gdLst>
              <a:gd name="connsiteX0" fmla="*/ 1762125 w 2642510"/>
              <a:gd name="connsiteY0" fmla="*/ 0 h 1762125"/>
              <a:gd name="connsiteX1" fmla="*/ 2602059 w 2642510"/>
              <a:gd name="connsiteY1" fmla="*/ 212679 h 1762125"/>
              <a:gd name="connsiteX2" fmla="*/ 2642510 w 2642510"/>
              <a:gd name="connsiteY2" fmla="*/ 237254 h 1762125"/>
              <a:gd name="connsiteX3" fmla="*/ 2297297 w 2642510"/>
              <a:gd name="connsiteY3" fmla="*/ 835181 h 1762125"/>
              <a:gd name="connsiteX4" fmla="*/ 2272707 w 2642510"/>
              <a:gd name="connsiteY4" fmla="*/ 820242 h 1762125"/>
              <a:gd name="connsiteX5" fmla="*/ 1762125 w 2642510"/>
              <a:gd name="connsiteY5" fmla="*/ 690958 h 1762125"/>
              <a:gd name="connsiteX6" fmla="*/ 690958 w 2642510"/>
              <a:gd name="connsiteY6" fmla="*/ 1762125 h 1762125"/>
              <a:gd name="connsiteX7" fmla="*/ 0 w 2642510"/>
              <a:gd name="connsiteY7" fmla="*/ 1762125 h 1762125"/>
              <a:gd name="connsiteX8" fmla="*/ 1762125 w 2642510"/>
              <a:gd name="connsiteY8"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2510" h="1762125">
                <a:moveTo>
                  <a:pt x="1762125" y="0"/>
                </a:moveTo>
                <a:cubicBezTo>
                  <a:pt x="2066249" y="0"/>
                  <a:pt x="2352378" y="77044"/>
                  <a:pt x="2602059" y="212679"/>
                </a:cubicBezTo>
                <a:lnTo>
                  <a:pt x="2642510" y="237254"/>
                </a:lnTo>
                <a:lnTo>
                  <a:pt x="2297297" y="835181"/>
                </a:lnTo>
                <a:lnTo>
                  <a:pt x="2272707" y="820242"/>
                </a:lnTo>
                <a:cubicBezTo>
                  <a:pt x="2120930" y="737792"/>
                  <a:pt x="1946997" y="690958"/>
                  <a:pt x="1762125" y="690958"/>
                </a:cubicBezTo>
                <a:cubicBezTo>
                  <a:pt x="1170536" y="690958"/>
                  <a:pt x="690958" y="1170536"/>
                  <a:pt x="690958" y="1762125"/>
                </a:cubicBezTo>
                <a:lnTo>
                  <a:pt x="0" y="1762125"/>
                </a:lnTo>
                <a:cubicBezTo>
                  <a:pt x="0" y="788930"/>
                  <a:pt x="788930" y="0"/>
                  <a:pt x="1762125" y="0"/>
                </a:cubicBezTo>
                <a:close/>
              </a:path>
            </a:pathLst>
          </a:custGeom>
          <a:noFill/>
        </p:spPr>
        <p:txBody>
          <a:bodyPr wrap="square" rIns="612000" bIns="648000" anchor="ctr">
            <a:noAutofit/>
          </a:bodyPr>
          <a:lstStyle>
            <a:lvl1pPr algn="ctr">
              <a:defRPr sz="1000"/>
            </a:lvl1pPr>
          </a:lstStyle>
          <a:p>
            <a:r>
              <a:rPr lang="en-US"/>
              <a:t>Click icon to add picture</a:t>
            </a:r>
            <a:endParaRPr lang="en-GB"/>
          </a:p>
        </p:txBody>
      </p:sp>
      <p:sp>
        <p:nvSpPr>
          <p:cNvPr id="107" name="Picture Placeholder 106">
            <a:extLst>
              <a:ext uri="{FF2B5EF4-FFF2-40B4-BE49-F238E27FC236}">
                <a16:creationId xmlns:a16="http://schemas.microsoft.com/office/drawing/2014/main" id="{23165368-C7C4-4CBE-BD36-B0CB21BFA45A}"/>
              </a:ext>
            </a:extLst>
          </p:cNvPr>
          <p:cNvSpPr>
            <a:spLocks noGrp="1"/>
          </p:cNvSpPr>
          <p:nvPr>
            <p:ph type="pic" sz="quarter" idx="34"/>
          </p:nvPr>
        </p:nvSpPr>
        <p:spPr>
          <a:xfrm>
            <a:off x="6631173" y="2142254"/>
            <a:ext cx="1226953" cy="3049742"/>
          </a:xfrm>
          <a:custGeom>
            <a:avLst/>
            <a:gdLst>
              <a:gd name="connsiteX0" fmla="*/ 345213 w 1226953"/>
              <a:gd name="connsiteY0" fmla="*/ 0 h 3049742"/>
              <a:gd name="connsiteX1" fmla="*/ 450049 w 1226953"/>
              <a:gd name="connsiteY1" fmla="*/ 63689 h 3049742"/>
              <a:gd name="connsiteX2" fmla="*/ 1226953 w 1226953"/>
              <a:gd name="connsiteY2" fmla="*/ 1524871 h 3049742"/>
              <a:gd name="connsiteX3" fmla="*/ 450049 w 1226953"/>
              <a:gd name="connsiteY3" fmla="*/ 2986053 h 3049742"/>
              <a:gd name="connsiteX4" fmla="*/ 345213 w 1226953"/>
              <a:gd name="connsiteY4" fmla="*/ 3049742 h 3049742"/>
              <a:gd name="connsiteX5" fmla="*/ 0 w 1226953"/>
              <a:gd name="connsiteY5" fmla="*/ 2451815 h 3049742"/>
              <a:gd name="connsiteX6" fmla="*/ 63728 w 1226953"/>
              <a:gd name="connsiteY6" fmla="*/ 2413100 h 3049742"/>
              <a:gd name="connsiteX7" fmla="*/ 535995 w 1226953"/>
              <a:gd name="connsiteY7" fmla="*/ 1524871 h 3049742"/>
              <a:gd name="connsiteX8" fmla="*/ 63728 w 1226953"/>
              <a:gd name="connsiteY8" fmla="*/ 636643 h 3049742"/>
              <a:gd name="connsiteX9" fmla="*/ 0 w 1226953"/>
              <a:gd name="connsiteY9" fmla="*/ 597927 h 304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953" h="3049742">
                <a:moveTo>
                  <a:pt x="345213" y="0"/>
                </a:moveTo>
                <a:lnTo>
                  <a:pt x="450049" y="63689"/>
                </a:lnTo>
                <a:cubicBezTo>
                  <a:pt x="918777" y="380356"/>
                  <a:pt x="1226953" y="916624"/>
                  <a:pt x="1226953" y="1524871"/>
                </a:cubicBezTo>
                <a:cubicBezTo>
                  <a:pt x="1226953" y="2133118"/>
                  <a:pt x="918777" y="2669386"/>
                  <a:pt x="450049" y="2986053"/>
                </a:cubicBezTo>
                <a:lnTo>
                  <a:pt x="345213" y="3049742"/>
                </a:lnTo>
                <a:lnTo>
                  <a:pt x="0" y="2451815"/>
                </a:lnTo>
                <a:lnTo>
                  <a:pt x="63728" y="2413100"/>
                </a:lnTo>
                <a:cubicBezTo>
                  <a:pt x="348660" y="2220603"/>
                  <a:pt x="535995" y="1894614"/>
                  <a:pt x="535995" y="1524871"/>
                </a:cubicBezTo>
                <a:cubicBezTo>
                  <a:pt x="535995" y="1155128"/>
                  <a:pt x="348660" y="829139"/>
                  <a:pt x="63728" y="636643"/>
                </a:cubicBezTo>
                <a:lnTo>
                  <a:pt x="0" y="597927"/>
                </a:lnTo>
                <a:close/>
              </a:path>
            </a:pathLst>
          </a:custGeom>
          <a:noFill/>
        </p:spPr>
        <p:txBody>
          <a:bodyPr wrap="square" lIns="540000" anchor="ctr">
            <a:noAutofit/>
          </a:bodyPr>
          <a:lstStyle>
            <a:lvl1pPr algn="ctr">
              <a:defRPr sz="1000"/>
            </a:lvl1pPr>
          </a:lstStyle>
          <a:p>
            <a:r>
              <a:rPr lang="en-US"/>
              <a:t>Click icon to add picture</a:t>
            </a:r>
            <a:endParaRPr lang="en-GB"/>
          </a:p>
        </p:txBody>
      </p:sp>
      <p:sp>
        <p:nvSpPr>
          <p:cNvPr id="109" name="Picture Placeholder 108">
            <a:extLst>
              <a:ext uri="{FF2B5EF4-FFF2-40B4-BE49-F238E27FC236}">
                <a16:creationId xmlns:a16="http://schemas.microsoft.com/office/drawing/2014/main" id="{1D632E35-C475-40F0-985A-2DDDFA1D2AB6}"/>
              </a:ext>
            </a:extLst>
          </p:cNvPr>
          <p:cNvSpPr>
            <a:spLocks noGrp="1"/>
          </p:cNvSpPr>
          <p:nvPr>
            <p:ph type="pic" sz="quarter" idx="35"/>
          </p:nvPr>
        </p:nvSpPr>
        <p:spPr>
          <a:xfrm>
            <a:off x="4333875" y="3667127"/>
            <a:ext cx="2642510" cy="1762125"/>
          </a:xfrm>
          <a:custGeom>
            <a:avLst/>
            <a:gdLst>
              <a:gd name="connsiteX0" fmla="*/ 0 w 2642510"/>
              <a:gd name="connsiteY0" fmla="*/ 0 h 1762125"/>
              <a:gd name="connsiteX1" fmla="*/ 690958 w 2642510"/>
              <a:gd name="connsiteY1" fmla="*/ 0 h 1762125"/>
              <a:gd name="connsiteX2" fmla="*/ 1762125 w 2642510"/>
              <a:gd name="connsiteY2" fmla="*/ 1071167 h 1762125"/>
              <a:gd name="connsiteX3" fmla="*/ 2272707 w 2642510"/>
              <a:gd name="connsiteY3" fmla="*/ 941883 h 1762125"/>
              <a:gd name="connsiteX4" fmla="*/ 2297297 w 2642510"/>
              <a:gd name="connsiteY4" fmla="*/ 926944 h 1762125"/>
              <a:gd name="connsiteX5" fmla="*/ 2642510 w 2642510"/>
              <a:gd name="connsiteY5" fmla="*/ 1524871 h 1762125"/>
              <a:gd name="connsiteX6" fmla="*/ 2602059 w 2642510"/>
              <a:gd name="connsiteY6" fmla="*/ 1549446 h 1762125"/>
              <a:gd name="connsiteX7" fmla="*/ 1762125 w 2642510"/>
              <a:gd name="connsiteY7" fmla="*/ 1762125 h 1762125"/>
              <a:gd name="connsiteX8" fmla="*/ 0 w 2642510"/>
              <a:gd name="connsiteY8"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2510" h="1762125">
                <a:moveTo>
                  <a:pt x="0" y="0"/>
                </a:moveTo>
                <a:lnTo>
                  <a:pt x="690958" y="0"/>
                </a:lnTo>
                <a:cubicBezTo>
                  <a:pt x="690958" y="591589"/>
                  <a:pt x="1170536" y="1071167"/>
                  <a:pt x="1762125" y="1071167"/>
                </a:cubicBezTo>
                <a:cubicBezTo>
                  <a:pt x="1946997" y="1071167"/>
                  <a:pt x="2120930" y="1024333"/>
                  <a:pt x="2272707" y="941883"/>
                </a:cubicBezTo>
                <a:lnTo>
                  <a:pt x="2297297" y="926944"/>
                </a:lnTo>
                <a:lnTo>
                  <a:pt x="2642510" y="1524871"/>
                </a:lnTo>
                <a:lnTo>
                  <a:pt x="2602059" y="1549446"/>
                </a:lnTo>
                <a:cubicBezTo>
                  <a:pt x="2352378" y="1685081"/>
                  <a:pt x="2066249" y="1762125"/>
                  <a:pt x="1762125" y="1762125"/>
                </a:cubicBezTo>
                <a:cubicBezTo>
                  <a:pt x="788930" y="1762125"/>
                  <a:pt x="0" y="973195"/>
                  <a:pt x="0" y="0"/>
                </a:cubicBezTo>
                <a:close/>
              </a:path>
            </a:pathLst>
          </a:custGeom>
          <a:noFill/>
        </p:spPr>
        <p:txBody>
          <a:bodyPr wrap="square" tIns="612000" rIns="612000" anchor="ctr">
            <a:noAutofit/>
          </a:bodyPr>
          <a:lstStyle>
            <a:lvl1pPr algn="ctr">
              <a:defRPr sz="1000"/>
            </a:lvl1pPr>
          </a:lstStyle>
          <a:p>
            <a:r>
              <a:rPr lang="en-US"/>
              <a:t>Click icon to add picture</a:t>
            </a:r>
            <a:endParaRPr lang="en-GB"/>
          </a:p>
        </p:txBody>
      </p:sp>
      <p:sp>
        <p:nvSpPr>
          <p:cNvPr id="35" name="Text Placeholder 100">
            <a:extLst>
              <a:ext uri="{FF2B5EF4-FFF2-40B4-BE49-F238E27FC236}">
                <a16:creationId xmlns:a16="http://schemas.microsoft.com/office/drawing/2014/main" id="{65CA9716-1EA2-4B33-94F8-2616467C3A64}"/>
              </a:ext>
            </a:extLst>
          </p:cNvPr>
          <p:cNvSpPr>
            <a:spLocks noGrp="1"/>
          </p:cNvSpPr>
          <p:nvPr>
            <p:ph type="body" sz="quarter" idx="48"/>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66314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ircular Process (x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6" name="Text Placeholder 15">
            <a:extLst>
              <a:ext uri="{FF2B5EF4-FFF2-40B4-BE49-F238E27FC236}">
                <a16:creationId xmlns:a16="http://schemas.microsoft.com/office/drawing/2014/main" id="{0E53F1FF-345E-48AC-875C-B5F52CB37B2C}"/>
              </a:ext>
            </a:extLst>
          </p:cNvPr>
          <p:cNvSpPr>
            <a:spLocks noGrp="1"/>
          </p:cNvSpPr>
          <p:nvPr>
            <p:ph type="body" sz="quarter" idx="43" hasCustomPrompt="1"/>
          </p:nvPr>
        </p:nvSpPr>
        <p:spPr>
          <a:xfrm>
            <a:off x="4048127" y="1619250"/>
            <a:ext cx="2190749" cy="4095750"/>
          </a:xfrm>
          <a:custGeom>
            <a:avLst/>
            <a:gdLst>
              <a:gd name="connsiteX0" fmla="*/ 2047875 w 2190749"/>
              <a:gd name="connsiteY0" fmla="*/ 0 h 4095750"/>
              <a:gd name="connsiteX1" fmla="*/ 2190749 w 2190749"/>
              <a:gd name="connsiteY1" fmla="*/ 142874 h 4095750"/>
              <a:gd name="connsiteX2" fmla="*/ 2047874 w 2190749"/>
              <a:gd name="connsiteY2" fmla="*/ 285751 h 4095750"/>
              <a:gd name="connsiteX3" fmla="*/ 1867708 w 2190749"/>
              <a:gd name="connsiteY3" fmla="*/ 294848 h 4095750"/>
              <a:gd name="connsiteX4" fmla="*/ 285750 w 2190749"/>
              <a:gd name="connsiteY4" fmla="*/ 2047875 h 4095750"/>
              <a:gd name="connsiteX5" fmla="*/ 2047875 w 2190749"/>
              <a:gd name="connsiteY5" fmla="*/ 3810000 h 4095750"/>
              <a:gd name="connsiteX6" fmla="*/ 2047877 w 2190749"/>
              <a:gd name="connsiteY6" fmla="*/ 3810000 h 4095750"/>
              <a:gd name="connsiteX7" fmla="*/ 1905003 w 2190749"/>
              <a:gd name="connsiteY7" fmla="*/ 3952876 h 4095750"/>
              <a:gd name="connsiteX8" fmla="*/ 2047875 w 2190749"/>
              <a:gd name="connsiteY8" fmla="*/ 4095750 h 4095750"/>
              <a:gd name="connsiteX9" fmla="*/ 0 w 2190749"/>
              <a:gd name="connsiteY9" fmla="*/ 2047875 h 4095750"/>
              <a:gd name="connsiteX10" fmla="*/ 2047875 w 2190749"/>
              <a:gd name="connsiteY10" fmla="*/ 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49" h="4095750">
                <a:moveTo>
                  <a:pt x="2047875" y="0"/>
                </a:moveTo>
                <a:lnTo>
                  <a:pt x="2190749" y="142874"/>
                </a:lnTo>
                <a:lnTo>
                  <a:pt x="2047874" y="285751"/>
                </a:lnTo>
                <a:lnTo>
                  <a:pt x="1867708" y="294848"/>
                </a:lnTo>
                <a:cubicBezTo>
                  <a:pt x="979146" y="385086"/>
                  <a:pt x="285750" y="1135505"/>
                  <a:pt x="285750" y="2047875"/>
                </a:cubicBezTo>
                <a:cubicBezTo>
                  <a:pt x="285750" y="3021070"/>
                  <a:pt x="1074680" y="3810000"/>
                  <a:pt x="2047875" y="3810000"/>
                </a:cubicBezTo>
                <a:lnTo>
                  <a:pt x="2047877" y="3810000"/>
                </a:lnTo>
                <a:lnTo>
                  <a:pt x="1905003" y="3952876"/>
                </a:lnTo>
                <a:lnTo>
                  <a:pt x="2047875" y="4095750"/>
                </a:lnTo>
                <a:cubicBezTo>
                  <a:pt x="916865" y="4095750"/>
                  <a:pt x="0" y="3178885"/>
                  <a:pt x="0" y="2047875"/>
                </a:cubicBezTo>
                <a:cubicBezTo>
                  <a:pt x="0" y="916865"/>
                  <a:pt x="916865" y="0"/>
                  <a:pt x="2047875" y="0"/>
                </a:cubicBezTo>
                <a:close/>
              </a:path>
            </a:pathLst>
          </a:custGeom>
          <a:solidFill>
            <a:schemeClr val="accent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19" name="Text Placeholder 18">
            <a:extLst>
              <a:ext uri="{FF2B5EF4-FFF2-40B4-BE49-F238E27FC236}">
                <a16:creationId xmlns:a16="http://schemas.microsoft.com/office/drawing/2014/main" id="{380181D8-37EA-4236-A72F-087DB0B10213}"/>
              </a:ext>
            </a:extLst>
          </p:cNvPr>
          <p:cNvSpPr>
            <a:spLocks noGrp="1"/>
          </p:cNvSpPr>
          <p:nvPr>
            <p:ph type="body" sz="quarter" idx="44" hasCustomPrompt="1"/>
          </p:nvPr>
        </p:nvSpPr>
        <p:spPr>
          <a:xfrm>
            <a:off x="5953127" y="1619250"/>
            <a:ext cx="2190748" cy="4095750"/>
          </a:xfrm>
          <a:custGeom>
            <a:avLst/>
            <a:gdLst>
              <a:gd name="connsiteX0" fmla="*/ 142873 w 2190748"/>
              <a:gd name="connsiteY0" fmla="*/ 0 h 4095750"/>
              <a:gd name="connsiteX1" fmla="*/ 2190748 w 2190748"/>
              <a:gd name="connsiteY1" fmla="*/ 2047875 h 4095750"/>
              <a:gd name="connsiteX2" fmla="*/ 352257 w 2190748"/>
              <a:gd name="connsiteY2" fmla="*/ 4085177 h 4095750"/>
              <a:gd name="connsiteX3" fmla="*/ 142873 w 2190748"/>
              <a:gd name="connsiteY3" fmla="*/ 4095750 h 4095750"/>
              <a:gd name="connsiteX4" fmla="*/ 0 w 2190748"/>
              <a:gd name="connsiteY4" fmla="*/ 3952877 h 4095750"/>
              <a:gd name="connsiteX5" fmla="*/ 142875 w 2190748"/>
              <a:gd name="connsiteY5" fmla="*/ 3810000 h 4095750"/>
              <a:gd name="connsiteX6" fmla="*/ 323040 w 2190748"/>
              <a:gd name="connsiteY6" fmla="*/ 3800903 h 4095750"/>
              <a:gd name="connsiteX7" fmla="*/ 1904998 w 2190748"/>
              <a:gd name="connsiteY7" fmla="*/ 2047875 h 4095750"/>
              <a:gd name="connsiteX8" fmla="*/ 142873 w 2190748"/>
              <a:gd name="connsiteY8" fmla="*/ 285750 h 4095750"/>
              <a:gd name="connsiteX9" fmla="*/ 142872 w 2190748"/>
              <a:gd name="connsiteY9" fmla="*/ 285750 h 4095750"/>
              <a:gd name="connsiteX10" fmla="*/ 285745 w 2190748"/>
              <a:gd name="connsiteY10" fmla="*/ 142875 h 4095750"/>
              <a:gd name="connsiteX11" fmla="*/ 142872 w 2190748"/>
              <a:gd name="connsiteY11" fmla="*/ 1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48" h="4095750">
                <a:moveTo>
                  <a:pt x="142873" y="0"/>
                </a:moveTo>
                <a:cubicBezTo>
                  <a:pt x="1273883" y="0"/>
                  <a:pt x="2190748" y="916865"/>
                  <a:pt x="2190748" y="2047875"/>
                </a:cubicBezTo>
                <a:cubicBezTo>
                  <a:pt x="2190748" y="3108197"/>
                  <a:pt x="1384910" y="3980306"/>
                  <a:pt x="352257" y="4085177"/>
                </a:cubicBezTo>
                <a:lnTo>
                  <a:pt x="142873" y="4095750"/>
                </a:lnTo>
                <a:lnTo>
                  <a:pt x="0" y="3952877"/>
                </a:lnTo>
                <a:lnTo>
                  <a:pt x="142875" y="3810000"/>
                </a:lnTo>
                <a:lnTo>
                  <a:pt x="323040" y="3800903"/>
                </a:lnTo>
                <a:cubicBezTo>
                  <a:pt x="1211603" y="3710664"/>
                  <a:pt x="1904998" y="2960246"/>
                  <a:pt x="1904998" y="2047875"/>
                </a:cubicBezTo>
                <a:cubicBezTo>
                  <a:pt x="1904998" y="1074680"/>
                  <a:pt x="1116068" y="285750"/>
                  <a:pt x="142873" y="285750"/>
                </a:cubicBezTo>
                <a:lnTo>
                  <a:pt x="142872" y="285750"/>
                </a:lnTo>
                <a:lnTo>
                  <a:pt x="285745" y="142875"/>
                </a:lnTo>
                <a:lnTo>
                  <a:pt x="142872" y="1"/>
                </a:lnTo>
                <a:close/>
              </a:path>
            </a:pathLst>
          </a:custGeom>
          <a:solidFill>
            <a:schemeClr val="bg1"/>
          </a:solidFill>
        </p:spPr>
        <p:txBody>
          <a:bodyPr wrap="square">
            <a:noAutofit/>
          </a:bodyPr>
          <a:lstStyle>
            <a:lvl1pPr>
              <a:lnSpc>
                <a:spcPct val="100000"/>
              </a:lnSpc>
              <a:defRPr sz="100"/>
            </a:lvl1pPr>
            <a:lvl2pPr>
              <a:lnSpc>
                <a:spcPct val="100000"/>
              </a:lnSpc>
              <a:defRPr sz="100"/>
            </a:lvl2pPr>
            <a:lvl3pPr>
              <a:lnSpc>
                <a:spcPct val="100000"/>
              </a:lnSpc>
              <a:defRPr sz="100"/>
            </a:lvl3pPr>
            <a:lvl4pPr>
              <a:lnSpc>
                <a:spcPct val="100000"/>
              </a:lnSpc>
              <a:defRPr sz="100"/>
            </a:lvl4pPr>
            <a:lvl5pPr>
              <a:lnSpc>
                <a:spcPct val="100000"/>
              </a:lnSpc>
              <a:defRPr sz="100"/>
            </a:lvl5pPr>
          </a:lstStyle>
          <a:p>
            <a:pPr lvl="0"/>
            <a:r>
              <a:rPr lang="en-US"/>
              <a:t> </a:t>
            </a:r>
            <a:endParaRPr lang="en-GB"/>
          </a:p>
        </p:txBody>
      </p:sp>
      <p:sp>
        <p:nvSpPr>
          <p:cNvPr id="20" name="Text Placeholder 5">
            <a:extLst>
              <a:ext uri="{FF2B5EF4-FFF2-40B4-BE49-F238E27FC236}">
                <a16:creationId xmlns:a16="http://schemas.microsoft.com/office/drawing/2014/main" id="{F04D477A-7C4E-40A2-A489-121C2EDB458C}"/>
              </a:ext>
            </a:extLst>
          </p:cNvPr>
          <p:cNvSpPr>
            <a:spLocks noGrp="1"/>
          </p:cNvSpPr>
          <p:nvPr>
            <p:ph type="body" sz="quarter" idx="41" hasCustomPrompt="1"/>
          </p:nvPr>
        </p:nvSpPr>
        <p:spPr>
          <a:xfrm rot="5400000">
            <a:off x="4206875" y="1778041"/>
            <a:ext cx="3778250" cy="3779218"/>
          </a:xfrm>
        </p:spPr>
        <p:txBody>
          <a:bodyPr>
            <a:prstTxWarp prst="textArchUp">
              <a:avLst>
                <a:gd name="adj" fmla="val 11207691"/>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1 title goes here</a:t>
            </a:r>
          </a:p>
        </p:txBody>
      </p:sp>
      <p:sp>
        <p:nvSpPr>
          <p:cNvPr id="21" name="Text Placeholder 5">
            <a:extLst>
              <a:ext uri="{FF2B5EF4-FFF2-40B4-BE49-F238E27FC236}">
                <a16:creationId xmlns:a16="http://schemas.microsoft.com/office/drawing/2014/main" id="{1F91CE5B-04F7-4562-832E-E34170FD5CEA}"/>
              </a:ext>
            </a:extLst>
          </p:cNvPr>
          <p:cNvSpPr>
            <a:spLocks noGrp="1"/>
          </p:cNvSpPr>
          <p:nvPr>
            <p:ph type="body" sz="quarter" idx="42" hasCustomPrompt="1"/>
          </p:nvPr>
        </p:nvSpPr>
        <p:spPr>
          <a:xfrm rot="16200000">
            <a:off x="4206875" y="1778041"/>
            <a:ext cx="3778250" cy="3779218"/>
          </a:xfrm>
        </p:spPr>
        <p:txBody>
          <a:bodyPr>
            <a:prstTxWarp prst="textArchUp">
              <a:avLst>
                <a:gd name="adj" fmla="val 11144383"/>
              </a:avLst>
            </a:prstTxWarp>
          </a:bodyPr>
          <a:lstStyle>
            <a:lvl1pPr algn="ctr">
              <a:lnSpc>
                <a:spcPct val="100000"/>
              </a:lnSpc>
              <a:spcBef>
                <a:spcPts val="0"/>
              </a:spcBef>
              <a:defRPr sz="800" b="1">
                <a:solidFill>
                  <a:schemeClr val="bg2"/>
                </a:solidFill>
              </a:defRPr>
            </a:lvl1pPr>
            <a:lvl2pPr marL="182563" indent="0">
              <a:buNone/>
              <a:defRPr/>
            </a:lvl2pPr>
          </a:lstStyle>
          <a:p>
            <a:pPr lvl="0"/>
            <a:r>
              <a:rPr lang="en-US"/>
              <a:t>Process 2 title goes here</a:t>
            </a:r>
          </a:p>
        </p:txBody>
      </p:sp>
      <p:sp>
        <p:nvSpPr>
          <p:cNvPr id="89" name="Picture Placeholder 88">
            <a:extLst>
              <a:ext uri="{FF2B5EF4-FFF2-40B4-BE49-F238E27FC236}">
                <a16:creationId xmlns:a16="http://schemas.microsoft.com/office/drawing/2014/main" id="{562EC160-4745-4475-8968-6F9FE968A663}"/>
              </a:ext>
            </a:extLst>
          </p:cNvPr>
          <p:cNvSpPr>
            <a:spLocks noGrp="1"/>
          </p:cNvSpPr>
          <p:nvPr>
            <p:ph type="pic" sz="quarter" idx="33"/>
          </p:nvPr>
        </p:nvSpPr>
        <p:spPr>
          <a:xfrm>
            <a:off x="4333877" y="1905000"/>
            <a:ext cx="1762125" cy="3524250"/>
          </a:xfrm>
          <a:custGeom>
            <a:avLst/>
            <a:gdLst>
              <a:gd name="connsiteX0" fmla="*/ 1762125 w 1762125"/>
              <a:gd name="connsiteY0" fmla="*/ 0 h 3524250"/>
              <a:gd name="connsiteX1" fmla="*/ 1762125 w 1762125"/>
              <a:gd name="connsiteY1" fmla="*/ 690958 h 3524250"/>
              <a:gd name="connsiteX2" fmla="*/ 690958 w 1762125"/>
              <a:gd name="connsiteY2" fmla="*/ 1762125 h 3524250"/>
              <a:gd name="connsiteX3" fmla="*/ 1762125 w 1762125"/>
              <a:gd name="connsiteY3" fmla="*/ 2833292 h 3524250"/>
              <a:gd name="connsiteX4" fmla="*/ 1762125 w 1762125"/>
              <a:gd name="connsiteY4" fmla="*/ 3524250 h 3524250"/>
              <a:gd name="connsiteX5" fmla="*/ 0 w 1762125"/>
              <a:gd name="connsiteY5" fmla="*/ 1762125 h 3524250"/>
              <a:gd name="connsiteX6" fmla="*/ 1762125 w 1762125"/>
              <a:gd name="connsiteY6" fmla="*/ 0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125" h="3524250">
                <a:moveTo>
                  <a:pt x="1762125" y="0"/>
                </a:moveTo>
                <a:lnTo>
                  <a:pt x="1762125" y="690958"/>
                </a:lnTo>
                <a:cubicBezTo>
                  <a:pt x="1170536" y="690958"/>
                  <a:pt x="690958" y="1170536"/>
                  <a:pt x="690958" y="1762125"/>
                </a:cubicBezTo>
                <a:cubicBezTo>
                  <a:pt x="690958" y="2353714"/>
                  <a:pt x="1170536" y="2833292"/>
                  <a:pt x="1762125" y="2833292"/>
                </a:cubicBezTo>
                <a:lnTo>
                  <a:pt x="1762125" y="3524250"/>
                </a:lnTo>
                <a:cubicBezTo>
                  <a:pt x="788930" y="3524250"/>
                  <a:pt x="0" y="2735320"/>
                  <a:pt x="0" y="1762125"/>
                </a:cubicBezTo>
                <a:cubicBezTo>
                  <a:pt x="0" y="788930"/>
                  <a:pt x="788930" y="0"/>
                  <a:pt x="1762125" y="0"/>
                </a:cubicBezTo>
                <a:close/>
              </a:path>
            </a:pathLst>
          </a:custGeom>
          <a:noFill/>
        </p:spPr>
        <p:txBody>
          <a:bodyPr wrap="square" rIns="1044000" anchor="ctr">
            <a:noAutofit/>
          </a:bodyPr>
          <a:lstStyle>
            <a:lvl1pPr algn="ctr">
              <a:defRPr sz="1000"/>
            </a:lvl1pPr>
          </a:lstStyle>
          <a:p>
            <a:r>
              <a:rPr lang="en-US"/>
              <a:t>Click icon to add picture</a:t>
            </a:r>
            <a:endParaRPr lang="en-GB"/>
          </a:p>
        </p:txBody>
      </p:sp>
      <p:sp>
        <p:nvSpPr>
          <p:cNvPr id="91" name="Picture Placeholder 90">
            <a:extLst>
              <a:ext uri="{FF2B5EF4-FFF2-40B4-BE49-F238E27FC236}">
                <a16:creationId xmlns:a16="http://schemas.microsoft.com/office/drawing/2014/main" id="{E11A05F3-EBBC-46C8-A459-CDA14B0A2FBF}"/>
              </a:ext>
            </a:extLst>
          </p:cNvPr>
          <p:cNvSpPr>
            <a:spLocks noGrp="1"/>
          </p:cNvSpPr>
          <p:nvPr>
            <p:ph type="pic" sz="quarter" idx="34"/>
          </p:nvPr>
        </p:nvSpPr>
        <p:spPr>
          <a:xfrm>
            <a:off x="6096002" y="1905000"/>
            <a:ext cx="1762125" cy="3524250"/>
          </a:xfrm>
          <a:custGeom>
            <a:avLst/>
            <a:gdLst>
              <a:gd name="connsiteX0" fmla="*/ 0 w 1762125"/>
              <a:gd name="connsiteY0" fmla="*/ 0 h 3524250"/>
              <a:gd name="connsiteX1" fmla="*/ 1762125 w 1762125"/>
              <a:gd name="connsiteY1" fmla="*/ 1762125 h 3524250"/>
              <a:gd name="connsiteX2" fmla="*/ 0 w 1762125"/>
              <a:gd name="connsiteY2" fmla="*/ 3524250 h 3524250"/>
              <a:gd name="connsiteX3" fmla="*/ 0 w 1762125"/>
              <a:gd name="connsiteY3" fmla="*/ 2833292 h 3524250"/>
              <a:gd name="connsiteX4" fmla="*/ 1071167 w 1762125"/>
              <a:gd name="connsiteY4" fmla="*/ 1762125 h 3524250"/>
              <a:gd name="connsiteX5" fmla="*/ 0 w 1762125"/>
              <a:gd name="connsiteY5" fmla="*/ 690958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125" h="3524250">
                <a:moveTo>
                  <a:pt x="0" y="0"/>
                </a:moveTo>
                <a:cubicBezTo>
                  <a:pt x="973195" y="0"/>
                  <a:pt x="1762125" y="788930"/>
                  <a:pt x="1762125" y="1762125"/>
                </a:cubicBezTo>
                <a:cubicBezTo>
                  <a:pt x="1762125" y="2735320"/>
                  <a:pt x="973195" y="3524250"/>
                  <a:pt x="0" y="3524250"/>
                </a:cubicBezTo>
                <a:lnTo>
                  <a:pt x="0" y="2833292"/>
                </a:lnTo>
                <a:cubicBezTo>
                  <a:pt x="591589" y="2833292"/>
                  <a:pt x="1071167" y="2353714"/>
                  <a:pt x="1071167" y="1762125"/>
                </a:cubicBezTo>
                <a:cubicBezTo>
                  <a:pt x="1071167" y="1170536"/>
                  <a:pt x="591589" y="690958"/>
                  <a:pt x="0" y="690958"/>
                </a:cubicBezTo>
                <a:close/>
              </a:path>
            </a:pathLst>
          </a:custGeom>
          <a:noFill/>
        </p:spPr>
        <p:txBody>
          <a:bodyPr wrap="square" lIns="1044000" rIns="0" anchor="ctr">
            <a:noAutofit/>
          </a:bodyPr>
          <a:lstStyle>
            <a:lvl1pPr algn="ctr">
              <a:defRPr sz="1000"/>
            </a:lvl1pPr>
          </a:lstStyle>
          <a:p>
            <a:r>
              <a:rPr lang="en-US"/>
              <a:t>Click icon to add picture</a:t>
            </a:r>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3" name="Text Placeholder 31">
            <a:extLst>
              <a:ext uri="{FF2B5EF4-FFF2-40B4-BE49-F238E27FC236}">
                <a16:creationId xmlns:a16="http://schemas.microsoft.com/office/drawing/2014/main" id="{4D4B0C8A-3566-42BA-B777-F2A2170AD350}"/>
              </a:ext>
            </a:extLst>
          </p:cNvPr>
          <p:cNvSpPr>
            <a:spLocks noGrp="1"/>
          </p:cNvSpPr>
          <p:nvPr>
            <p:ph type="body" sz="quarter" idx="28"/>
          </p:nvPr>
        </p:nvSpPr>
        <p:spPr>
          <a:xfrm>
            <a:off x="952500" y="1714500"/>
            <a:ext cx="2381250" cy="3905250"/>
          </a:xfrm>
        </p:spPr>
        <p:txBody>
          <a:bodyPr anchor="ctr"/>
          <a:lstStyle>
            <a:lvl1pPr algn="r">
              <a:lnSpc>
                <a:spcPct val="118000"/>
              </a:lnSpc>
              <a:defRPr sz="1250" b="1">
                <a:solidFill>
                  <a:schemeClr val="accent1"/>
                </a:solidFill>
              </a:defRPr>
            </a:lvl1pPr>
            <a:lvl2pPr marL="0" indent="0" algn="r">
              <a:spcBef>
                <a:spcPts val="700"/>
              </a:spcBef>
              <a:buNone/>
              <a:defRPr sz="900"/>
            </a:lvl2pPr>
            <a:lvl3pPr marL="144000" indent="-126000" algn="r">
              <a:spcBef>
                <a:spcPts val="400"/>
              </a:spcBef>
              <a:defRPr sz="900"/>
            </a:lvl3pPr>
          </a:lstStyle>
          <a:p>
            <a:pPr lvl="0"/>
            <a:r>
              <a:rPr lang="en-US"/>
              <a:t>Click to edit Master text styles</a:t>
            </a:r>
          </a:p>
          <a:p>
            <a:pPr lvl="1"/>
            <a:r>
              <a:rPr lang="en-US"/>
              <a:t>Second level</a:t>
            </a:r>
          </a:p>
          <a:p>
            <a:pPr lvl="2"/>
            <a:r>
              <a:rPr lang="en-US"/>
              <a:t>Third level</a:t>
            </a:r>
          </a:p>
        </p:txBody>
      </p:sp>
      <p:sp>
        <p:nvSpPr>
          <p:cNvPr id="30" name="Text Placeholder 31">
            <a:extLst>
              <a:ext uri="{FF2B5EF4-FFF2-40B4-BE49-F238E27FC236}">
                <a16:creationId xmlns:a16="http://schemas.microsoft.com/office/drawing/2014/main" id="{7AC7AD1E-85EF-4F3B-829D-79C2E65BDE2E}"/>
              </a:ext>
            </a:extLst>
          </p:cNvPr>
          <p:cNvSpPr>
            <a:spLocks noGrp="1"/>
          </p:cNvSpPr>
          <p:nvPr>
            <p:ph type="body" sz="quarter" idx="31"/>
          </p:nvPr>
        </p:nvSpPr>
        <p:spPr>
          <a:xfrm>
            <a:off x="8858250" y="1714500"/>
            <a:ext cx="2381250" cy="3905250"/>
          </a:xfrm>
        </p:spPr>
        <p:txBody>
          <a:bodyPr anchor="ctr"/>
          <a:lstStyle>
            <a:lvl1pPr>
              <a:lnSpc>
                <a:spcPct val="118000"/>
              </a:lnSpc>
              <a:defRPr sz="1250" b="1">
                <a:solidFill>
                  <a:schemeClr val="bg1"/>
                </a:solidFill>
              </a:defRPr>
            </a:lvl1pPr>
            <a:lvl2pPr marL="0" indent="0">
              <a:spcBef>
                <a:spcPts val="700"/>
              </a:spcBef>
              <a:buNone/>
              <a:defRPr sz="900"/>
            </a:lvl2pPr>
            <a:lvl3pPr marL="144000" indent="-126000">
              <a:spcBef>
                <a:spcPts val="400"/>
              </a:spcBef>
              <a:defRPr sz="900"/>
            </a:lvl3pPr>
          </a:lstStyle>
          <a:p>
            <a:pPr lvl="0"/>
            <a:r>
              <a:rPr lang="en-US"/>
              <a:t>Click to edit Master text styles</a:t>
            </a:r>
          </a:p>
          <a:p>
            <a:pPr lvl="1"/>
            <a:r>
              <a:rPr lang="en-US"/>
              <a:t>Second level</a:t>
            </a:r>
          </a:p>
          <a:p>
            <a:pPr lvl="2"/>
            <a:r>
              <a:rPr lang="en-US"/>
              <a:t>Third level</a:t>
            </a:r>
          </a:p>
        </p:txBody>
      </p:sp>
      <p:sp>
        <p:nvSpPr>
          <p:cNvPr id="22" name="Text Placeholder 100">
            <a:extLst>
              <a:ext uri="{FF2B5EF4-FFF2-40B4-BE49-F238E27FC236}">
                <a16:creationId xmlns:a16="http://schemas.microsoft.com/office/drawing/2014/main" id="{2CB395DF-AE07-460A-B12C-1B5163B15646}"/>
              </a:ext>
            </a:extLst>
          </p:cNvPr>
          <p:cNvSpPr>
            <a:spLocks noGrp="1"/>
          </p:cNvSpPr>
          <p:nvPr>
            <p:ph type="body" sz="quarter" idx="45"/>
          </p:nvPr>
        </p:nvSpPr>
        <p:spPr>
          <a:xfrm>
            <a:off x="5184646" y="2755770"/>
            <a:ext cx="1822710" cy="1822710"/>
          </a:xfrm>
          <a:custGeom>
            <a:avLst/>
            <a:gdLst>
              <a:gd name="connsiteX0" fmla="*/ 1071167 w 2142334"/>
              <a:gd name="connsiteY0" fmla="*/ 0 h 2142334"/>
              <a:gd name="connsiteX1" fmla="*/ 2142334 w 2142334"/>
              <a:gd name="connsiteY1" fmla="*/ 1071167 h 2142334"/>
              <a:gd name="connsiteX2" fmla="*/ 1071167 w 2142334"/>
              <a:gd name="connsiteY2" fmla="*/ 2142334 h 2142334"/>
              <a:gd name="connsiteX3" fmla="*/ 0 w 2142334"/>
              <a:gd name="connsiteY3" fmla="*/ 1071167 h 2142334"/>
              <a:gd name="connsiteX4" fmla="*/ 1071167 w 2142334"/>
              <a:gd name="connsiteY4" fmla="*/ 0 h 2142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34" h="2142334">
                <a:moveTo>
                  <a:pt x="1071167" y="0"/>
                </a:moveTo>
                <a:cubicBezTo>
                  <a:pt x="1662756" y="0"/>
                  <a:pt x="2142334" y="479578"/>
                  <a:pt x="2142334" y="1071167"/>
                </a:cubicBezTo>
                <a:cubicBezTo>
                  <a:pt x="2142334" y="1662756"/>
                  <a:pt x="1662756" y="2142334"/>
                  <a:pt x="1071167" y="2142334"/>
                </a:cubicBezTo>
                <a:cubicBezTo>
                  <a:pt x="479578" y="2142334"/>
                  <a:pt x="0" y="1662756"/>
                  <a:pt x="0" y="1071167"/>
                </a:cubicBezTo>
                <a:cubicBezTo>
                  <a:pt x="0" y="479578"/>
                  <a:pt x="479578" y="0"/>
                  <a:pt x="1071167" y="0"/>
                </a:cubicBezTo>
                <a:close/>
              </a:path>
            </a:pathLst>
          </a:custGeom>
        </p:spPr>
        <p:txBody>
          <a:bodyPr wrap="square" lIns="180000" tIns="180000" rIns="180000" bIns="180000" anchor="ctr">
            <a:noAutofit/>
          </a:bodyPr>
          <a:lstStyle>
            <a:lvl1pPr algn="ctr">
              <a:lnSpc>
                <a:spcPct val="118000"/>
              </a:lnSpc>
              <a:defRPr sz="1600" b="1">
                <a:solidFill>
                  <a:schemeClr val="bg1"/>
                </a:solidFill>
              </a:defRPr>
            </a:lvl1pPr>
            <a:lvl2pPr marL="0" indent="0" algn="ctr">
              <a:spcBef>
                <a:spcPts val="700"/>
              </a:spcBef>
              <a:buNone/>
              <a:defRPr sz="900"/>
            </a:lvl2pPr>
            <a:lvl3pPr marL="144000" indent="-126000" algn="ctr">
              <a:spcBef>
                <a:spcPts val="400"/>
              </a:spcBef>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53887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Relationship Diagram">
    <p:bg>
      <p:bgPr>
        <a:solidFill>
          <a:schemeClr val="bg2"/>
        </a:solidFill>
        <a:effectLst/>
      </p:bgPr>
    </p:bg>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004BCCEC-65DD-4249-99F4-31A7835A0E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2" name="Picture Placeholder 41">
            <a:extLst>
              <a:ext uri="{FF2B5EF4-FFF2-40B4-BE49-F238E27FC236}">
                <a16:creationId xmlns:a16="http://schemas.microsoft.com/office/drawing/2014/main" id="{FC56B98B-807F-4B20-A0BA-4B25EB225E73}"/>
              </a:ext>
            </a:extLst>
          </p:cNvPr>
          <p:cNvSpPr>
            <a:spLocks noGrp="1"/>
          </p:cNvSpPr>
          <p:nvPr>
            <p:ph type="pic" sz="quarter" idx="20"/>
          </p:nvPr>
        </p:nvSpPr>
        <p:spPr>
          <a:xfrm>
            <a:off x="6191252" y="1171450"/>
            <a:ext cx="1710975" cy="1465578"/>
          </a:xfrm>
          <a:custGeom>
            <a:avLst/>
            <a:gdLst>
              <a:gd name="connsiteX0" fmla="*/ 0 w 1710975"/>
              <a:gd name="connsiteY0" fmla="*/ 0 h 1465578"/>
              <a:gd name="connsiteX1" fmla="*/ 41266 w 1710975"/>
              <a:gd name="connsiteY1" fmla="*/ 1303 h 1465578"/>
              <a:gd name="connsiteX2" fmla="*/ 1682565 w 1710975"/>
              <a:gd name="connsiteY2" fmla="*/ 942883 h 1465578"/>
              <a:gd name="connsiteX3" fmla="*/ 1710975 w 1710975"/>
              <a:gd name="connsiteY3" fmla="*/ 989646 h 1465578"/>
              <a:gd name="connsiteX4" fmla="*/ 886637 w 1710975"/>
              <a:gd name="connsiteY4" fmla="*/ 1465578 h 1465578"/>
              <a:gd name="connsiteX5" fmla="*/ 825330 w 1710975"/>
              <a:gd name="connsiteY5" fmla="*/ 1383594 h 1465578"/>
              <a:gd name="connsiteX6" fmla="*/ 41738 w 1710975"/>
              <a:gd name="connsiteY6" fmla="*/ 957230 h 1465578"/>
              <a:gd name="connsiteX7" fmla="*/ 0 w 1710975"/>
              <a:gd name="connsiteY7" fmla="*/ 954859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0" y="0"/>
                </a:moveTo>
                <a:lnTo>
                  <a:pt x="41266" y="1303"/>
                </a:lnTo>
                <a:cubicBezTo>
                  <a:pt x="724633" y="44617"/>
                  <a:pt x="1321100" y="407845"/>
                  <a:pt x="1682565" y="942883"/>
                </a:cubicBezTo>
                <a:lnTo>
                  <a:pt x="1710975" y="989646"/>
                </a:lnTo>
                <a:lnTo>
                  <a:pt x="886637" y="1465578"/>
                </a:lnTo>
                <a:lnTo>
                  <a:pt x="825330" y="1383594"/>
                </a:lnTo>
                <a:cubicBezTo>
                  <a:pt x="633867" y="1151594"/>
                  <a:pt x="356399" y="993203"/>
                  <a:pt x="41738" y="957230"/>
                </a:cubicBezTo>
                <a:lnTo>
                  <a:pt x="0" y="954859"/>
                </a:ln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44" name="Picture Placeholder 43">
            <a:extLst>
              <a:ext uri="{FF2B5EF4-FFF2-40B4-BE49-F238E27FC236}">
                <a16:creationId xmlns:a16="http://schemas.microsoft.com/office/drawing/2014/main" id="{0AB28217-5B37-4BFF-A72D-3C4E0ED6E5FB}"/>
              </a:ext>
            </a:extLst>
          </p:cNvPr>
          <p:cNvSpPr>
            <a:spLocks noGrp="1"/>
          </p:cNvSpPr>
          <p:nvPr>
            <p:ph type="pic" sz="quarter" idx="21"/>
          </p:nvPr>
        </p:nvSpPr>
        <p:spPr>
          <a:xfrm>
            <a:off x="7172328" y="2325809"/>
            <a:ext cx="1067708" cy="1976199"/>
          </a:xfrm>
          <a:custGeom>
            <a:avLst/>
            <a:gdLst>
              <a:gd name="connsiteX0" fmla="*/ 825414 w 1067708"/>
              <a:gd name="connsiteY0" fmla="*/ 0 h 1976199"/>
              <a:gd name="connsiteX1" fmla="*/ 899104 w 1067708"/>
              <a:gd name="connsiteY1" fmla="*/ 152971 h 1976199"/>
              <a:gd name="connsiteX2" fmla="*/ 1067708 w 1067708"/>
              <a:gd name="connsiteY2" fmla="*/ 988099 h 1976199"/>
              <a:gd name="connsiteX3" fmla="*/ 899104 w 1067708"/>
              <a:gd name="connsiteY3" fmla="*/ 1823227 h 1976199"/>
              <a:gd name="connsiteX4" fmla="*/ 825413 w 1067708"/>
              <a:gd name="connsiteY4" fmla="*/ 1976199 h 1976199"/>
              <a:gd name="connsiteX5" fmla="*/ 0 w 1067708"/>
              <a:gd name="connsiteY5" fmla="*/ 1499646 h 1976199"/>
              <a:gd name="connsiteX6" fmla="*/ 22726 w 1067708"/>
              <a:gd name="connsiteY6" fmla="*/ 1452471 h 1976199"/>
              <a:gd name="connsiteX7" fmla="*/ 116478 w 1067708"/>
              <a:gd name="connsiteY7" fmla="*/ 988099 h 1976199"/>
              <a:gd name="connsiteX8" fmla="*/ 22726 w 1067708"/>
              <a:gd name="connsiteY8" fmla="*/ 523727 h 1976199"/>
              <a:gd name="connsiteX9" fmla="*/ 1 w 1067708"/>
              <a:gd name="connsiteY9" fmla="*/ 476552 h 19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08" h="1976199">
                <a:moveTo>
                  <a:pt x="825414" y="0"/>
                </a:moveTo>
                <a:lnTo>
                  <a:pt x="899104" y="152971"/>
                </a:lnTo>
                <a:cubicBezTo>
                  <a:pt x="1007672" y="409656"/>
                  <a:pt x="1067708" y="691867"/>
                  <a:pt x="1067708" y="988099"/>
                </a:cubicBezTo>
                <a:cubicBezTo>
                  <a:pt x="1067708" y="1284332"/>
                  <a:pt x="1007672" y="1566542"/>
                  <a:pt x="899104" y="1823227"/>
                </a:cubicBezTo>
                <a:lnTo>
                  <a:pt x="825413" y="1976199"/>
                </a:lnTo>
                <a:lnTo>
                  <a:pt x="0" y="1499646"/>
                </a:lnTo>
                <a:lnTo>
                  <a:pt x="22726" y="1452471"/>
                </a:lnTo>
                <a:cubicBezTo>
                  <a:pt x="83095" y="1309742"/>
                  <a:pt x="116478" y="1152819"/>
                  <a:pt x="116478" y="988099"/>
                </a:cubicBezTo>
                <a:cubicBezTo>
                  <a:pt x="116478" y="823379"/>
                  <a:pt x="83095" y="666457"/>
                  <a:pt x="22726" y="523727"/>
                </a:cubicBezTo>
                <a:lnTo>
                  <a:pt x="1" y="476552"/>
                </a:ln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45" name="Picture Placeholder 44">
            <a:extLst>
              <a:ext uri="{FF2B5EF4-FFF2-40B4-BE49-F238E27FC236}">
                <a16:creationId xmlns:a16="http://schemas.microsoft.com/office/drawing/2014/main" id="{7439AF5A-B1E4-45FC-8971-6988F33998DE}"/>
              </a:ext>
            </a:extLst>
          </p:cNvPr>
          <p:cNvSpPr>
            <a:spLocks noGrp="1"/>
          </p:cNvSpPr>
          <p:nvPr>
            <p:ph type="pic" sz="quarter" idx="22"/>
          </p:nvPr>
        </p:nvSpPr>
        <p:spPr>
          <a:xfrm>
            <a:off x="6191252" y="3990785"/>
            <a:ext cx="1710975" cy="1465578"/>
          </a:xfrm>
          <a:custGeom>
            <a:avLst/>
            <a:gdLst>
              <a:gd name="connsiteX0" fmla="*/ 886637 w 1710975"/>
              <a:gd name="connsiteY0" fmla="*/ 0 h 1465578"/>
              <a:gd name="connsiteX1" fmla="*/ 1710975 w 1710975"/>
              <a:gd name="connsiteY1" fmla="*/ 475931 h 1465578"/>
              <a:gd name="connsiteX2" fmla="*/ 1682566 w 1710975"/>
              <a:gd name="connsiteY2" fmla="*/ 522694 h 1465578"/>
              <a:gd name="connsiteX3" fmla="*/ 41267 w 1710975"/>
              <a:gd name="connsiteY3" fmla="*/ 1464274 h 1465578"/>
              <a:gd name="connsiteX4" fmla="*/ 0 w 1710975"/>
              <a:gd name="connsiteY4" fmla="*/ 1465578 h 1465578"/>
              <a:gd name="connsiteX5" fmla="*/ 0 w 1710975"/>
              <a:gd name="connsiteY5" fmla="*/ 510718 h 1465578"/>
              <a:gd name="connsiteX6" fmla="*/ 41739 w 1710975"/>
              <a:gd name="connsiteY6" fmla="*/ 508347 h 1465578"/>
              <a:gd name="connsiteX7" fmla="*/ 825331 w 1710975"/>
              <a:gd name="connsiteY7" fmla="*/ 81984 h 14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975" h="1465578">
                <a:moveTo>
                  <a:pt x="886637" y="0"/>
                </a:moveTo>
                <a:lnTo>
                  <a:pt x="1710975" y="475931"/>
                </a:lnTo>
                <a:lnTo>
                  <a:pt x="1682566" y="522694"/>
                </a:lnTo>
                <a:cubicBezTo>
                  <a:pt x="1321101" y="1057733"/>
                  <a:pt x="724634" y="1420961"/>
                  <a:pt x="41267" y="1464274"/>
                </a:cubicBezTo>
                <a:lnTo>
                  <a:pt x="0" y="1465578"/>
                </a:lnTo>
                <a:lnTo>
                  <a:pt x="0" y="510718"/>
                </a:lnTo>
                <a:lnTo>
                  <a:pt x="41739" y="508347"/>
                </a:lnTo>
                <a:cubicBezTo>
                  <a:pt x="356400" y="472375"/>
                  <a:pt x="633868" y="313983"/>
                  <a:pt x="825331" y="81984"/>
                </a:cubicBez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46" name="Picture Placeholder 45">
            <a:extLst>
              <a:ext uri="{FF2B5EF4-FFF2-40B4-BE49-F238E27FC236}">
                <a16:creationId xmlns:a16="http://schemas.microsoft.com/office/drawing/2014/main" id="{E1482F63-7F66-44BA-983F-EFAA53427433}"/>
              </a:ext>
            </a:extLst>
          </p:cNvPr>
          <p:cNvSpPr>
            <a:spLocks noGrp="1"/>
          </p:cNvSpPr>
          <p:nvPr>
            <p:ph type="pic" sz="quarter" idx="23"/>
          </p:nvPr>
        </p:nvSpPr>
        <p:spPr>
          <a:xfrm>
            <a:off x="4287059" y="3990444"/>
            <a:ext cx="1713691" cy="1464225"/>
          </a:xfrm>
          <a:custGeom>
            <a:avLst/>
            <a:gdLst>
              <a:gd name="connsiteX0" fmla="*/ 827649 w 1713691"/>
              <a:gd name="connsiteY0" fmla="*/ 0 h 1464225"/>
              <a:gd name="connsiteX1" fmla="*/ 857254 w 1713691"/>
              <a:gd name="connsiteY1" fmla="*/ 42987 h 1464225"/>
              <a:gd name="connsiteX2" fmla="*/ 1686963 w 1713691"/>
              <a:gd name="connsiteY2" fmla="*/ 510311 h 1464225"/>
              <a:gd name="connsiteX3" fmla="*/ 1713691 w 1713691"/>
              <a:gd name="connsiteY3" fmla="*/ 511660 h 1464225"/>
              <a:gd name="connsiteX4" fmla="*/ 1713691 w 1713691"/>
              <a:gd name="connsiteY4" fmla="*/ 1464225 h 1464225"/>
              <a:gd name="connsiteX5" fmla="*/ 1588306 w 1713691"/>
              <a:gd name="connsiteY5" fmla="*/ 1457893 h 1464225"/>
              <a:gd name="connsiteX6" fmla="*/ 96154 w 1713691"/>
              <a:gd name="connsiteY6" fmla="*/ 617456 h 1464225"/>
              <a:gd name="connsiteX7" fmla="*/ 0 w 1713691"/>
              <a:gd name="connsiteY7" fmla="*/ 477843 h 14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1" h="1464225">
                <a:moveTo>
                  <a:pt x="827649" y="0"/>
                </a:moveTo>
                <a:lnTo>
                  <a:pt x="857254" y="42987"/>
                </a:lnTo>
                <a:cubicBezTo>
                  <a:pt x="1051993" y="300159"/>
                  <a:pt x="1348574" y="475945"/>
                  <a:pt x="1686963" y="510311"/>
                </a:cubicBezTo>
                <a:lnTo>
                  <a:pt x="1713691" y="511660"/>
                </a:lnTo>
                <a:lnTo>
                  <a:pt x="1713691" y="1464225"/>
                </a:lnTo>
                <a:lnTo>
                  <a:pt x="1588306" y="1457893"/>
                </a:lnTo>
                <a:cubicBezTo>
                  <a:pt x="979746" y="1396091"/>
                  <a:pt x="446373" y="1079956"/>
                  <a:pt x="96154" y="617456"/>
                </a:cubicBezTo>
                <a:lnTo>
                  <a:pt x="0" y="477843"/>
                </a:ln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47" name="Picture Placeholder 46">
            <a:extLst>
              <a:ext uri="{FF2B5EF4-FFF2-40B4-BE49-F238E27FC236}">
                <a16:creationId xmlns:a16="http://schemas.microsoft.com/office/drawing/2014/main" id="{497E13C3-20D9-4B38-A663-8D0DD630D716}"/>
              </a:ext>
            </a:extLst>
          </p:cNvPr>
          <p:cNvSpPr>
            <a:spLocks noGrp="1"/>
          </p:cNvSpPr>
          <p:nvPr>
            <p:ph type="pic" sz="quarter" idx="24"/>
          </p:nvPr>
        </p:nvSpPr>
        <p:spPr>
          <a:xfrm>
            <a:off x="3949224" y="2324658"/>
            <a:ext cx="1070249" cy="1978496"/>
          </a:xfrm>
          <a:custGeom>
            <a:avLst/>
            <a:gdLst>
              <a:gd name="connsiteX0" fmla="*/ 242848 w 1070249"/>
              <a:gd name="connsiteY0" fmla="*/ 0 h 1978496"/>
              <a:gd name="connsiteX1" fmla="*/ 1070249 w 1070249"/>
              <a:gd name="connsiteY1" fmla="*/ 477700 h 1978496"/>
              <a:gd name="connsiteX2" fmla="*/ 1047523 w 1070249"/>
              <a:gd name="connsiteY2" fmla="*/ 524876 h 1978496"/>
              <a:gd name="connsiteX3" fmla="*/ 953770 w 1070249"/>
              <a:gd name="connsiteY3" fmla="*/ 989248 h 1978496"/>
              <a:gd name="connsiteX4" fmla="*/ 1047523 w 1070249"/>
              <a:gd name="connsiteY4" fmla="*/ 1453620 h 1978496"/>
              <a:gd name="connsiteX5" fmla="*/ 1070249 w 1070249"/>
              <a:gd name="connsiteY5" fmla="*/ 1500797 h 1978496"/>
              <a:gd name="connsiteX6" fmla="*/ 242848 w 1070249"/>
              <a:gd name="connsiteY6" fmla="*/ 1978496 h 1978496"/>
              <a:gd name="connsiteX7" fmla="*/ 168605 w 1070249"/>
              <a:gd name="connsiteY7" fmla="*/ 1824376 h 1978496"/>
              <a:gd name="connsiteX8" fmla="*/ 0 w 1070249"/>
              <a:gd name="connsiteY8" fmla="*/ 989248 h 1978496"/>
              <a:gd name="connsiteX9" fmla="*/ 168605 w 1070249"/>
              <a:gd name="connsiteY9" fmla="*/ 154121 h 197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249" h="1978496">
                <a:moveTo>
                  <a:pt x="242848" y="0"/>
                </a:moveTo>
                <a:lnTo>
                  <a:pt x="1070249" y="477700"/>
                </a:lnTo>
                <a:lnTo>
                  <a:pt x="1047523" y="524876"/>
                </a:lnTo>
                <a:cubicBezTo>
                  <a:pt x="987153" y="667606"/>
                  <a:pt x="953770" y="824528"/>
                  <a:pt x="953770" y="989248"/>
                </a:cubicBezTo>
                <a:cubicBezTo>
                  <a:pt x="953770" y="1153968"/>
                  <a:pt x="987153" y="1310891"/>
                  <a:pt x="1047523" y="1453620"/>
                </a:cubicBezTo>
                <a:lnTo>
                  <a:pt x="1070249" y="1500797"/>
                </a:lnTo>
                <a:lnTo>
                  <a:pt x="242848" y="1978496"/>
                </a:lnTo>
                <a:lnTo>
                  <a:pt x="168605" y="1824376"/>
                </a:lnTo>
                <a:cubicBezTo>
                  <a:pt x="60036" y="1567691"/>
                  <a:pt x="0" y="1285481"/>
                  <a:pt x="0" y="989248"/>
                </a:cubicBezTo>
                <a:cubicBezTo>
                  <a:pt x="0" y="693016"/>
                  <a:pt x="60036" y="410805"/>
                  <a:pt x="168605" y="154121"/>
                </a:cubicBez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48" name="Picture Placeholder 47">
            <a:extLst>
              <a:ext uri="{FF2B5EF4-FFF2-40B4-BE49-F238E27FC236}">
                <a16:creationId xmlns:a16="http://schemas.microsoft.com/office/drawing/2014/main" id="{2C09AB69-4CDB-4008-B591-C1C0CFF4B3A7}"/>
              </a:ext>
            </a:extLst>
          </p:cNvPr>
          <p:cNvSpPr>
            <a:spLocks noGrp="1"/>
          </p:cNvSpPr>
          <p:nvPr>
            <p:ph type="pic" sz="quarter" idx="25"/>
          </p:nvPr>
        </p:nvSpPr>
        <p:spPr>
          <a:xfrm>
            <a:off x="4287059" y="1173146"/>
            <a:ext cx="1713690" cy="1464224"/>
          </a:xfrm>
          <a:custGeom>
            <a:avLst/>
            <a:gdLst>
              <a:gd name="connsiteX0" fmla="*/ 1713690 w 1713690"/>
              <a:gd name="connsiteY0" fmla="*/ 0 h 1464224"/>
              <a:gd name="connsiteX1" fmla="*/ 1713690 w 1713690"/>
              <a:gd name="connsiteY1" fmla="*/ 952564 h 1464224"/>
              <a:gd name="connsiteX2" fmla="*/ 1686962 w 1713690"/>
              <a:gd name="connsiteY2" fmla="*/ 953914 h 1464224"/>
              <a:gd name="connsiteX3" fmla="*/ 857253 w 1713690"/>
              <a:gd name="connsiteY3" fmla="*/ 1421237 h 1464224"/>
              <a:gd name="connsiteX4" fmla="*/ 827648 w 1713690"/>
              <a:gd name="connsiteY4" fmla="*/ 1464224 h 1464224"/>
              <a:gd name="connsiteX5" fmla="*/ 0 w 1713690"/>
              <a:gd name="connsiteY5" fmla="*/ 986381 h 1464224"/>
              <a:gd name="connsiteX6" fmla="*/ 96153 w 1713690"/>
              <a:gd name="connsiteY6" fmla="*/ 846768 h 1464224"/>
              <a:gd name="connsiteX7" fmla="*/ 1588305 w 1713690"/>
              <a:gd name="connsiteY7" fmla="*/ 6331 h 146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690" h="1464224">
                <a:moveTo>
                  <a:pt x="1713690" y="0"/>
                </a:moveTo>
                <a:lnTo>
                  <a:pt x="1713690" y="952564"/>
                </a:lnTo>
                <a:lnTo>
                  <a:pt x="1686962" y="953914"/>
                </a:lnTo>
                <a:cubicBezTo>
                  <a:pt x="1348573" y="988279"/>
                  <a:pt x="1051992" y="1164065"/>
                  <a:pt x="857253" y="1421237"/>
                </a:cubicBezTo>
                <a:lnTo>
                  <a:pt x="827648" y="1464224"/>
                </a:lnTo>
                <a:lnTo>
                  <a:pt x="0" y="986381"/>
                </a:lnTo>
                <a:lnTo>
                  <a:pt x="96153" y="846768"/>
                </a:lnTo>
                <a:cubicBezTo>
                  <a:pt x="446372" y="384268"/>
                  <a:pt x="979745" y="68134"/>
                  <a:pt x="1588305" y="6331"/>
                </a:cubicBezTo>
                <a:close/>
              </a:path>
            </a:pathLst>
          </a:custGeom>
          <a:noFill/>
        </p:spPr>
        <p:txBody>
          <a:bodyPr wrap="square" anchor="ctr">
            <a:noAutofit/>
          </a:bodyPr>
          <a:lstStyle>
            <a:lvl1pPr algn="ctr">
              <a:spcBef>
                <a:spcPts val="0"/>
              </a:spcBef>
              <a:defRPr sz="1050"/>
            </a:lvl1pPr>
          </a:lstStyle>
          <a:p>
            <a:r>
              <a:rPr lang="en-US"/>
              <a:t>Click icon to add picture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hasCustomPrompt="1"/>
          </p:nvPr>
        </p:nvSpPr>
        <p:spPr>
          <a:xfrm>
            <a:off x="1524000" y="166131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16" name="Content Placeholder 12">
            <a:extLst>
              <a:ext uri="{FF2B5EF4-FFF2-40B4-BE49-F238E27FC236}">
                <a16:creationId xmlns:a16="http://schemas.microsoft.com/office/drawing/2014/main" id="{18928BCE-7132-4D27-9246-A985EE1FF139}"/>
              </a:ext>
            </a:extLst>
          </p:cNvPr>
          <p:cNvSpPr>
            <a:spLocks noGrp="1"/>
          </p:cNvSpPr>
          <p:nvPr>
            <p:ph sz="quarter" idx="14" hasCustomPrompt="1"/>
          </p:nvPr>
        </p:nvSpPr>
        <p:spPr>
          <a:xfrm>
            <a:off x="1013461" y="331866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0" name="Content Placeholder 12">
            <a:extLst>
              <a:ext uri="{FF2B5EF4-FFF2-40B4-BE49-F238E27FC236}">
                <a16:creationId xmlns:a16="http://schemas.microsoft.com/office/drawing/2014/main" id="{2A58E000-1B19-43BC-B778-240AD6812C86}"/>
              </a:ext>
            </a:extLst>
          </p:cNvPr>
          <p:cNvSpPr>
            <a:spLocks noGrp="1"/>
          </p:cNvSpPr>
          <p:nvPr>
            <p:ph sz="quarter" idx="15" hasCustomPrompt="1"/>
          </p:nvPr>
        </p:nvSpPr>
        <p:spPr>
          <a:xfrm>
            <a:off x="1524000" y="4969669"/>
            <a:ext cx="2415539" cy="554831"/>
          </a:xfrm>
        </p:spPr>
        <p:txBody>
          <a:bodyPr/>
          <a:lstStyle>
            <a:lvl1pPr marL="0" indent="0" algn="r">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2" name="Content Placeholder 12">
            <a:extLst>
              <a:ext uri="{FF2B5EF4-FFF2-40B4-BE49-F238E27FC236}">
                <a16:creationId xmlns:a16="http://schemas.microsoft.com/office/drawing/2014/main" id="{D1281A15-95AA-4408-8093-AD6B0A7958ED}"/>
              </a:ext>
            </a:extLst>
          </p:cNvPr>
          <p:cNvSpPr>
            <a:spLocks noGrp="1"/>
          </p:cNvSpPr>
          <p:nvPr>
            <p:ph sz="quarter" idx="16" hasCustomPrompt="1"/>
          </p:nvPr>
        </p:nvSpPr>
        <p:spPr>
          <a:xfrm>
            <a:off x="8252461" y="166131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7" name="Content Placeholder 12">
            <a:extLst>
              <a:ext uri="{FF2B5EF4-FFF2-40B4-BE49-F238E27FC236}">
                <a16:creationId xmlns:a16="http://schemas.microsoft.com/office/drawing/2014/main" id="{9874F238-9566-4865-BDFF-7A92F0648D7D}"/>
              </a:ext>
            </a:extLst>
          </p:cNvPr>
          <p:cNvSpPr>
            <a:spLocks noGrp="1"/>
          </p:cNvSpPr>
          <p:nvPr>
            <p:ph sz="quarter" idx="17" hasCustomPrompt="1"/>
          </p:nvPr>
        </p:nvSpPr>
        <p:spPr>
          <a:xfrm>
            <a:off x="8763000" y="331866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29" name="Content Placeholder 12">
            <a:extLst>
              <a:ext uri="{FF2B5EF4-FFF2-40B4-BE49-F238E27FC236}">
                <a16:creationId xmlns:a16="http://schemas.microsoft.com/office/drawing/2014/main" id="{488D2B05-730F-430D-9515-659913B8DE9F}"/>
              </a:ext>
            </a:extLst>
          </p:cNvPr>
          <p:cNvSpPr>
            <a:spLocks noGrp="1"/>
          </p:cNvSpPr>
          <p:nvPr>
            <p:ph sz="quarter" idx="18" hasCustomPrompt="1"/>
          </p:nvPr>
        </p:nvSpPr>
        <p:spPr>
          <a:xfrm>
            <a:off x="8252461" y="4969669"/>
            <a:ext cx="2415539" cy="554831"/>
          </a:xfrm>
        </p:spPr>
        <p:txBody>
          <a:bodyPr/>
          <a:lstStyle>
            <a:lvl1pPr marL="0" indent="0" algn="l">
              <a:lnSpc>
                <a:spcPct val="122000"/>
              </a:lnSpc>
              <a:spcBef>
                <a:spcPts val="500"/>
              </a:spcBef>
              <a:buNone/>
              <a:defRPr sz="10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add text</a:t>
            </a:r>
          </a:p>
        </p:txBody>
      </p:sp>
      <p:sp>
        <p:nvSpPr>
          <p:cNvPr id="31" name="Content Placeholder 30">
            <a:extLst>
              <a:ext uri="{FF2B5EF4-FFF2-40B4-BE49-F238E27FC236}">
                <a16:creationId xmlns:a16="http://schemas.microsoft.com/office/drawing/2014/main" id="{EE2AC990-83DA-4C50-96B0-A232A2F03801}"/>
              </a:ext>
            </a:extLst>
          </p:cNvPr>
          <p:cNvSpPr>
            <a:spLocks noGrp="1"/>
          </p:cNvSpPr>
          <p:nvPr>
            <p:ph sz="quarter" idx="19" hasCustomPrompt="1"/>
          </p:nvPr>
        </p:nvSpPr>
        <p:spPr>
          <a:xfrm>
            <a:off x="5070434" y="2288341"/>
            <a:ext cx="2051130" cy="2051130"/>
          </a:xfrm>
          <a:custGeom>
            <a:avLst/>
            <a:gdLst>
              <a:gd name="connsiteX0" fmla="*/ 1025565 w 2051130"/>
              <a:gd name="connsiteY0" fmla="*/ 0 h 2051130"/>
              <a:gd name="connsiteX1" fmla="*/ 2051130 w 2051130"/>
              <a:gd name="connsiteY1" fmla="*/ 1025565 h 2051130"/>
              <a:gd name="connsiteX2" fmla="*/ 1025565 w 2051130"/>
              <a:gd name="connsiteY2" fmla="*/ 2051130 h 2051130"/>
              <a:gd name="connsiteX3" fmla="*/ 0 w 2051130"/>
              <a:gd name="connsiteY3" fmla="*/ 1025565 h 2051130"/>
              <a:gd name="connsiteX4" fmla="*/ 1025565 w 2051130"/>
              <a:gd name="connsiteY4" fmla="*/ 0 h 205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130" h="2051130">
                <a:moveTo>
                  <a:pt x="1025565" y="0"/>
                </a:moveTo>
                <a:cubicBezTo>
                  <a:pt x="1591969" y="0"/>
                  <a:pt x="2051130" y="459161"/>
                  <a:pt x="2051130" y="1025565"/>
                </a:cubicBezTo>
                <a:cubicBezTo>
                  <a:pt x="2051130" y="1591969"/>
                  <a:pt x="1591969" y="2051130"/>
                  <a:pt x="1025565" y="2051130"/>
                </a:cubicBezTo>
                <a:cubicBezTo>
                  <a:pt x="459161" y="2051130"/>
                  <a:pt x="0" y="1591969"/>
                  <a:pt x="0" y="1025565"/>
                </a:cubicBezTo>
                <a:cubicBezTo>
                  <a:pt x="0" y="459161"/>
                  <a:pt x="459161" y="0"/>
                  <a:pt x="1025565" y="0"/>
                </a:cubicBezTo>
                <a:close/>
              </a:path>
            </a:pathLst>
          </a:custGeom>
          <a:solidFill>
            <a:schemeClr val="bg1"/>
          </a:solidFill>
        </p:spPr>
        <p:txBody>
          <a:bodyPr wrap="square" lIns="144000" rIns="144000" anchor="ctr">
            <a:noAutofit/>
          </a:bodyPr>
          <a:lstStyle>
            <a:lvl1pPr algn="ctr">
              <a:spcBef>
                <a:spcPts val="0"/>
              </a:spcBef>
              <a:defRPr b="1">
                <a:solidFill>
                  <a:schemeClr val="bg2"/>
                </a:solidFill>
              </a:defRPr>
            </a:lvl1pPr>
          </a:lstStyle>
          <a:p>
            <a:pPr lvl="0"/>
            <a:r>
              <a:rPr lang="en-US"/>
              <a:t>Click to add title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3" name="Text Placeholder 5">
            <a:extLst>
              <a:ext uri="{FF2B5EF4-FFF2-40B4-BE49-F238E27FC236}">
                <a16:creationId xmlns:a16="http://schemas.microsoft.com/office/drawing/2014/main" id="{A7F142FE-4B90-4DBA-919D-674E9C6BF7E2}"/>
              </a:ext>
            </a:extLst>
          </p:cNvPr>
          <p:cNvSpPr>
            <a:spLocks noGrp="1"/>
          </p:cNvSpPr>
          <p:nvPr>
            <p:ph type="body" sz="quarter" idx="26"/>
          </p:nvPr>
        </p:nvSpPr>
        <p:spPr>
          <a:xfrm>
            <a:off x="1013461" y="2730499"/>
            <a:ext cx="2412799" cy="470150"/>
          </a:xfrm>
        </p:spPr>
        <p:txBody>
          <a:bodyPr anchor="b"/>
          <a:lstStyle>
            <a:lvl1pPr algn="r">
              <a:lnSpc>
                <a:spcPct val="118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34" name="Text Placeholder 5">
            <a:extLst>
              <a:ext uri="{FF2B5EF4-FFF2-40B4-BE49-F238E27FC236}">
                <a16:creationId xmlns:a16="http://schemas.microsoft.com/office/drawing/2014/main" id="{7A28DA4E-A33C-4CF7-ACED-96709EAA03E2}"/>
              </a:ext>
            </a:extLst>
          </p:cNvPr>
          <p:cNvSpPr>
            <a:spLocks noGrp="1"/>
          </p:cNvSpPr>
          <p:nvPr>
            <p:ph type="body" sz="quarter" idx="27"/>
          </p:nvPr>
        </p:nvSpPr>
        <p:spPr>
          <a:xfrm>
            <a:off x="1524000" y="4381498"/>
            <a:ext cx="2412799" cy="470150"/>
          </a:xfrm>
        </p:spPr>
        <p:txBody>
          <a:bodyPr anchor="b"/>
          <a:lstStyle>
            <a:lvl1pPr algn="r">
              <a:lnSpc>
                <a:spcPct val="118000"/>
              </a:lnSpc>
              <a:spcBef>
                <a:spcPts val="0"/>
              </a:spcBef>
              <a:defRPr sz="1500" b="1">
                <a:solidFill>
                  <a:schemeClr val="accent1"/>
                </a:solidFill>
                <a:latin typeface="+mj-lt"/>
              </a:defRPr>
            </a:lvl1pPr>
            <a:lvl2pPr marL="182563" indent="0">
              <a:buNone/>
              <a:defRPr/>
            </a:lvl2pPr>
          </a:lstStyle>
          <a:p>
            <a:pPr lvl="0"/>
            <a:r>
              <a:rPr lang="en-US"/>
              <a:t>Click to edit Master text styles</a:t>
            </a:r>
          </a:p>
        </p:txBody>
      </p:sp>
      <p:sp>
        <p:nvSpPr>
          <p:cNvPr id="38" name="Text Placeholder 5">
            <a:extLst>
              <a:ext uri="{FF2B5EF4-FFF2-40B4-BE49-F238E27FC236}">
                <a16:creationId xmlns:a16="http://schemas.microsoft.com/office/drawing/2014/main" id="{847E2023-2AE4-408F-B479-F87C2488B431}"/>
              </a:ext>
            </a:extLst>
          </p:cNvPr>
          <p:cNvSpPr>
            <a:spLocks noGrp="1"/>
          </p:cNvSpPr>
          <p:nvPr>
            <p:ph type="body" sz="quarter" idx="28"/>
          </p:nvPr>
        </p:nvSpPr>
        <p:spPr>
          <a:xfrm>
            <a:off x="1524000" y="1075904"/>
            <a:ext cx="2412799" cy="470150"/>
          </a:xfrm>
        </p:spPr>
        <p:txBody>
          <a:bodyPr anchor="b"/>
          <a:lstStyle>
            <a:lvl1pPr algn="r">
              <a:lnSpc>
                <a:spcPct val="118000"/>
              </a:lnSpc>
              <a:spcBef>
                <a:spcPts val="0"/>
              </a:spcBef>
              <a:defRPr sz="1500" b="1">
                <a:solidFill>
                  <a:schemeClr val="accent4"/>
                </a:solidFill>
                <a:latin typeface="+mj-lt"/>
              </a:defRPr>
            </a:lvl1pPr>
            <a:lvl2pPr marL="182563" indent="0">
              <a:buNone/>
              <a:defRPr/>
            </a:lvl2pPr>
          </a:lstStyle>
          <a:p>
            <a:pPr lvl="0"/>
            <a:r>
              <a:rPr lang="en-US"/>
              <a:t>Click to edit Master text styles</a:t>
            </a:r>
          </a:p>
        </p:txBody>
      </p:sp>
      <p:sp>
        <p:nvSpPr>
          <p:cNvPr id="39" name="Text Placeholder 5">
            <a:extLst>
              <a:ext uri="{FF2B5EF4-FFF2-40B4-BE49-F238E27FC236}">
                <a16:creationId xmlns:a16="http://schemas.microsoft.com/office/drawing/2014/main" id="{1FECA79F-0F8E-4C4B-B4E1-6DD7C31FE98C}"/>
              </a:ext>
            </a:extLst>
          </p:cNvPr>
          <p:cNvSpPr>
            <a:spLocks noGrp="1"/>
          </p:cNvSpPr>
          <p:nvPr>
            <p:ph type="body" sz="quarter" idx="29"/>
          </p:nvPr>
        </p:nvSpPr>
        <p:spPr>
          <a:xfrm>
            <a:off x="8763000" y="2730499"/>
            <a:ext cx="2412799" cy="470150"/>
          </a:xfrm>
        </p:spPr>
        <p:txBody>
          <a:bodyPr anchor="b"/>
          <a:lstStyle>
            <a:lvl1pPr algn="l">
              <a:lnSpc>
                <a:spcPct val="118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40" name="Text Placeholder 5">
            <a:extLst>
              <a:ext uri="{FF2B5EF4-FFF2-40B4-BE49-F238E27FC236}">
                <a16:creationId xmlns:a16="http://schemas.microsoft.com/office/drawing/2014/main" id="{157F084A-EC14-4675-A53C-E54ED79053D1}"/>
              </a:ext>
            </a:extLst>
          </p:cNvPr>
          <p:cNvSpPr>
            <a:spLocks noGrp="1"/>
          </p:cNvSpPr>
          <p:nvPr>
            <p:ph type="body" sz="quarter" idx="30"/>
          </p:nvPr>
        </p:nvSpPr>
        <p:spPr>
          <a:xfrm>
            <a:off x="8255201" y="4381498"/>
            <a:ext cx="2412799" cy="470150"/>
          </a:xfrm>
        </p:spPr>
        <p:txBody>
          <a:bodyPr anchor="b"/>
          <a:lstStyle>
            <a:lvl1pPr algn="l">
              <a:lnSpc>
                <a:spcPct val="118000"/>
              </a:lnSpc>
              <a:spcBef>
                <a:spcPts val="0"/>
              </a:spcBef>
              <a:defRPr sz="1500" b="1">
                <a:solidFill>
                  <a:schemeClr val="accent4"/>
                </a:solidFill>
                <a:latin typeface="+mj-lt"/>
              </a:defRPr>
            </a:lvl1pPr>
            <a:lvl2pPr marL="182563" indent="0">
              <a:buNone/>
              <a:defRPr/>
            </a:lvl2pPr>
          </a:lstStyle>
          <a:p>
            <a:pPr lvl="0"/>
            <a:r>
              <a:rPr lang="en-US"/>
              <a:t>Click to edit Master text styles</a:t>
            </a:r>
          </a:p>
        </p:txBody>
      </p:sp>
      <p:sp>
        <p:nvSpPr>
          <p:cNvPr id="41" name="Text Placeholder 5">
            <a:extLst>
              <a:ext uri="{FF2B5EF4-FFF2-40B4-BE49-F238E27FC236}">
                <a16:creationId xmlns:a16="http://schemas.microsoft.com/office/drawing/2014/main" id="{3207F5A9-507F-4673-8E11-A548A5BF1519}"/>
              </a:ext>
            </a:extLst>
          </p:cNvPr>
          <p:cNvSpPr>
            <a:spLocks noGrp="1"/>
          </p:cNvSpPr>
          <p:nvPr>
            <p:ph type="body" sz="quarter" idx="31"/>
          </p:nvPr>
        </p:nvSpPr>
        <p:spPr>
          <a:xfrm>
            <a:off x="8255201" y="1075904"/>
            <a:ext cx="2412799" cy="470150"/>
          </a:xfrm>
        </p:spPr>
        <p:txBody>
          <a:bodyPr anchor="b"/>
          <a:lstStyle>
            <a:lvl1pPr algn="l">
              <a:lnSpc>
                <a:spcPct val="118000"/>
              </a:lnSpc>
              <a:spcBef>
                <a:spcPts val="0"/>
              </a:spcBef>
              <a:defRPr sz="1500" b="1">
                <a:solidFill>
                  <a:schemeClr val="accent1"/>
                </a:solidFill>
                <a:latin typeface="+mj-lt"/>
              </a:defRPr>
            </a:lvl1pPr>
            <a:lvl2pPr marL="182563" indent="0">
              <a:buNone/>
              <a:defRPr/>
            </a:lvl2pPr>
          </a:lstStyle>
          <a:p>
            <a:pPr lvl="0"/>
            <a:r>
              <a:rPr lang="en-US"/>
              <a:t>Click to edit Master text styles</a:t>
            </a:r>
          </a:p>
        </p:txBody>
      </p:sp>
    </p:spTree>
    <p:extLst>
      <p:ext uri="{BB962C8B-B14F-4D97-AF65-F5344CB8AC3E}">
        <p14:creationId xmlns:p14="http://schemas.microsoft.com/office/powerpoint/2010/main" val="3149483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Column with Hierarch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86492A9-77F2-4502-9BC9-DB17120BF2F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8" name="Picture Placeholder 47">
            <a:extLst>
              <a:ext uri="{FF2B5EF4-FFF2-40B4-BE49-F238E27FC236}">
                <a16:creationId xmlns:a16="http://schemas.microsoft.com/office/drawing/2014/main" id="{4D2C3FAB-165F-4C28-A9C7-BE631E9EEFF0}"/>
              </a:ext>
            </a:extLst>
          </p:cNvPr>
          <p:cNvSpPr>
            <a:spLocks noGrp="1"/>
          </p:cNvSpPr>
          <p:nvPr>
            <p:ph type="pic" sz="quarter" idx="24" hasCustomPrompt="1"/>
          </p:nvPr>
        </p:nvSpPr>
        <p:spPr>
          <a:xfrm>
            <a:off x="7813676" y="911225"/>
            <a:ext cx="635000" cy="635000"/>
          </a:xfrm>
          <a:custGeom>
            <a:avLst/>
            <a:gdLst>
              <a:gd name="connsiteX0" fmla="*/ 317500 w 635000"/>
              <a:gd name="connsiteY0" fmla="*/ 0 h 635000"/>
              <a:gd name="connsiteX1" fmla="*/ 635000 w 635000"/>
              <a:gd name="connsiteY1" fmla="*/ 317500 h 635000"/>
              <a:gd name="connsiteX2" fmla="*/ 317500 w 635000"/>
              <a:gd name="connsiteY2" fmla="*/ 635000 h 635000"/>
              <a:gd name="connsiteX3" fmla="*/ 0 w 635000"/>
              <a:gd name="connsiteY3" fmla="*/ 317500 h 635000"/>
              <a:gd name="connsiteX4" fmla="*/ 317500 w 635000"/>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35000">
                <a:moveTo>
                  <a:pt x="317500" y="0"/>
                </a:moveTo>
                <a:cubicBezTo>
                  <a:pt x="492850" y="0"/>
                  <a:pt x="635000" y="142150"/>
                  <a:pt x="635000" y="317500"/>
                </a:cubicBezTo>
                <a:cubicBezTo>
                  <a:pt x="635000" y="492850"/>
                  <a:pt x="492850" y="635000"/>
                  <a:pt x="317500" y="635000"/>
                </a:cubicBezTo>
                <a:cubicBezTo>
                  <a:pt x="142150" y="635000"/>
                  <a:pt x="0" y="492850"/>
                  <a:pt x="0" y="317500"/>
                </a:cubicBezTo>
                <a:cubicBezTo>
                  <a:pt x="0" y="142150"/>
                  <a:pt x="142150" y="0"/>
                  <a:pt x="317500" y="0"/>
                </a:cubicBezTo>
                <a:close/>
              </a:path>
            </a:pathLst>
          </a:custGeom>
          <a:solidFill>
            <a:schemeClr val="bg2">
              <a:lumMod val="75000"/>
            </a:schemeClr>
          </a:solidFill>
        </p:spPr>
        <p:txBody>
          <a:bodyPr wrap="square" anchor="ctr">
            <a:noAutofit/>
          </a:bodyPr>
          <a:lstStyle>
            <a:lvl1pPr algn="ctr">
              <a:defRPr sz="800"/>
            </a:lvl1pPr>
          </a:lstStyle>
          <a:p>
            <a:r>
              <a:rPr lang="en-GB"/>
              <a:t>Profile Picture</a:t>
            </a:r>
          </a:p>
        </p:txBody>
      </p:sp>
      <p:sp>
        <p:nvSpPr>
          <p:cNvPr id="49" name="Picture Placeholder 48">
            <a:extLst>
              <a:ext uri="{FF2B5EF4-FFF2-40B4-BE49-F238E27FC236}">
                <a16:creationId xmlns:a16="http://schemas.microsoft.com/office/drawing/2014/main" id="{54F94A22-4407-423B-B466-0FE4E6BC2A72}"/>
              </a:ext>
            </a:extLst>
          </p:cNvPr>
          <p:cNvSpPr>
            <a:spLocks noGrp="1"/>
          </p:cNvSpPr>
          <p:nvPr>
            <p:ph type="pic" sz="quarter" idx="25" hasCustomPrompt="1"/>
          </p:nvPr>
        </p:nvSpPr>
        <p:spPr>
          <a:xfrm>
            <a:off x="6033455" y="2716286"/>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0" name="Picture Placeholder 49">
            <a:extLst>
              <a:ext uri="{FF2B5EF4-FFF2-40B4-BE49-F238E27FC236}">
                <a16:creationId xmlns:a16="http://schemas.microsoft.com/office/drawing/2014/main" id="{48ACA41D-5522-4B4E-9532-CDDA211C1CA2}"/>
              </a:ext>
            </a:extLst>
          </p:cNvPr>
          <p:cNvSpPr>
            <a:spLocks noGrp="1"/>
          </p:cNvSpPr>
          <p:nvPr>
            <p:ph type="pic" sz="quarter" idx="26" hasCustomPrompt="1"/>
          </p:nvPr>
        </p:nvSpPr>
        <p:spPr>
          <a:xfrm>
            <a:off x="9585956" y="2716286"/>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1" name="Picture Placeholder 50">
            <a:extLst>
              <a:ext uri="{FF2B5EF4-FFF2-40B4-BE49-F238E27FC236}">
                <a16:creationId xmlns:a16="http://schemas.microsoft.com/office/drawing/2014/main" id="{EE15FA46-DE86-467B-9157-37C37DE7358A}"/>
              </a:ext>
            </a:extLst>
          </p:cNvPr>
          <p:cNvSpPr>
            <a:spLocks noGrp="1"/>
          </p:cNvSpPr>
          <p:nvPr>
            <p:ph type="pic" sz="quarter" idx="27" hasCustomPrompt="1"/>
          </p:nvPr>
        </p:nvSpPr>
        <p:spPr>
          <a:xfrm>
            <a:off x="5143660"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2" name="Picture Placeholder 51">
            <a:extLst>
              <a:ext uri="{FF2B5EF4-FFF2-40B4-BE49-F238E27FC236}">
                <a16:creationId xmlns:a16="http://schemas.microsoft.com/office/drawing/2014/main" id="{599A33F2-3309-44EE-88C9-9A843A22358D}"/>
              </a:ext>
            </a:extLst>
          </p:cNvPr>
          <p:cNvSpPr>
            <a:spLocks noGrp="1"/>
          </p:cNvSpPr>
          <p:nvPr>
            <p:ph type="pic" sz="quarter" idx="28" hasCustomPrompt="1"/>
          </p:nvPr>
        </p:nvSpPr>
        <p:spPr>
          <a:xfrm>
            <a:off x="6919121"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3" name="Picture Placeholder 52">
            <a:extLst>
              <a:ext uri="{FF2B5EF4-FFF2-40B4-BE49-F238E27FC236}">
                <a16:creationId xmlns:a16="http://schemas.microsoft.com/office/drawing/2014/main" id="{47CBB3EE-FC58-4471-A2F7-05BBB481660F}"/>
              </a:ext>
            </a:extLst>
          </p:cNvPr>
          <p:cNvSpPr>
            <a:spLocks noGrp="1"/>
          </p:cNvSpPr>
          <p:nvPr>
            <p:ph type="pic" sz="quarter" idx="29" hasCustomPrompt="1"/>
          </p:nvPr>
        </p:nvSpPr>
        <p:spPr>
          <a:xfrm>
            <a:off x="8700290"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54" name="Picture Placeholder 53">
            <a:extLst>
              <a:ext uri="{FF2B5EF4-FFF2-40B4-BE49-F238E27FC236}">
                <a16:creationId xmlns:a16="http://schemas.microsoft.com/office/drawing/2014/main" id="{EDF4BC5B-04BC-443A-B4CA-D7DF1C1FBA78}"/>
              </a:ext>
            </a:extLst>
          </p:cNvPr>
          <p:cNvSpPr>
            <a:spLocks noGrp="1"/>
          </p:cNvSpPr>
          <p:nvPr>
            <p:ph type="pic" sz="quarter" idx="30" hasCustomPrompt="1"/>
          </p:nvPr>
        </p:nvSpPr>
        <p:spPr>
          <a:xfrm>
            <a:off x="10476551" y="4492943"/>
            <a:ext cx="635000" cy="630165"/>
          </a:xfrm>
          <a:custGeom>
            <a:avLst/>
            <a:gdLst>
              <a:gd name="connsiteX0" fmla="*/ 269536 w 635000"/>
              <a:gd name="connsiteY0" fmla="*/ 0 h 630165"/>
              <a:gd name="connsiteX1" fmla="*/ 272236 w 635000"/>
              <a:gd name="connsiteY1" fmla="*/ 13370 h 630165"/>
              <a:gd name="connsiteX2" fmla="*/ 318529 w 635000"/>
              <a:gd name="connsiteY2" fmla="*/ 44055 h 630165"/>
              <a:gd name="connsiteX3" fmla="*/ 364823 w 635000"/>
              <a:gd name="connsiteY3" fmla="*/ 13370 h 630165"/>
              <a:gd name="connsiteX4" fmla="*/ 367481 w 635000"/>
              <a:gd name="connsiteY4" fmla="*/ 204 h 630165"/>
              <a:gd name="connsiteX5" fmla="*/ 381487 w 635000"/>
              <a:gd name="connsiteY5" fmla="*/ 1616 h 630165"/>
              <a:gd name="connsiteX6" fmla="*/ 635000 w 635000"/>
              <a:gd name="connsiteY6" fmla="*/ 312665 h 630165"/>
              <a:gd name="connsiteX7" fmla="*/ 317500 w 635000"/>
              <a:gd name="connsiteY7" fmla="*/ 630165 h 630165"/>
              <a:gd name="connsiteX8" fmla="*/ 0 w 635000"/>
              <a:gd name="connsiteY8" fmla="*/ 312665 h 630165"/>
              <a:gd name="connsiteX9" fmla="*/ 253513 w 635000"/>
              <a:gd name="connsiteY9" fmla="*/ 1616 h 6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000" h="630165">
                <a:moveTo>
                  <a:pt x="269536" y="0"/>
                </a:moveTo>
                <a:lnTo>
                  <a:pt x="272236" y="13370"/>
                </a:lnTo>
                <a:cubicBezTo>
                  <a:pt x="279863" y="31402"/>
                  <a:pt x="297718" y="44055"/>
                  <a:pt x="318529" y="44055"/>
                </a:cubicBezTo>
                <a:cubicBezTo>
                  <a:pt x="339340" y="44055"/>
                  <a:pt x="357196" y="31402"/>
                  <a:pt x="364823" y="13370"/>
                </a:cubicBezTo>
                <a:lnTo>
                  <a:pt x="367481" y="204"/>
                </a:lnTo>
                <a:lnTo>
                  <a:pt x="381487" y="1616"/>
                </a:lnTo>
                <a:cubicBezTo>
                  <a:pt x="526167" y="31221"/>
                  <a:pt x="635000" y="159234"/>
                  <a:pt x="635000" y="312665"/>
                </a:cubicBezTo>
                <a:cubicBezTo>
                  <a:pt x="635000" y="488015"/>
                  <a:pt x="492850" y="630165"/>
                  <a:pt x="317500" y="630165"/>
                </a:cubicBezTo>
                <a:cubicBezTo>
                  <a:pt x="142150" y="630165"/>
                  <a:pt x="0" y="488015"/>
                  <a:pt x="0" y="312665"/>
                </a:cubicBezTo>
                <a:cubicBezTo>
                  <a:pt x="0" y="159234"/>
                  <a:pt x="108834" y="31221"/>
                  <a:pt x="253513" y="1616"/>
                </a:cubicBezTo>
                <a:close/>
              </a:path>
            </a:pathLst>
          </a:custGeom>
          <a:solidFill>
            <a:schemeClr val="bg2">
              <a:lumMod val="75000"/>
            </a:schemeClr>
          </a:solidFill>
        </p:spPr>
        <p:txBody>
          <a:bodyPr wrap="square" anchor="ctr">
            <a:noAutofit/>
          </a:bodyPr>
          <a:lstStyle>
            <a:lvl1pPr marL="0" marR="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sz="800"/>
            </a:lvl1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lang="en-GB"/>
              <a:t>Profile Picture</a:t>
            </a: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Picture Placeholder 5">
            <a:extLst>
              <a:ext uri="{FF2B5EF4-FFF2-40B4-BE49-F238E27FC236}">
                <a16:creationId xmlns:a16="http://schemas.microsoft.com/office/drawing/2014/main" id="{8B53CBAE-7145-45EB-B4A8-AF3FCA4271D9}"/>
              </a:ext>
            </a:extLst>
          </p:cNvPr>
          <p:cNvSpPr>
            <a:spLocks noGrp="1"/>
          </p:cNvSpPr>
          <p:nvPr>
            <p:ph type="pic" sz="quarter" idx="14"/>
          </p:nvPr>
        </p:nvSpPr>
        <p:spPr>
          <a:xfrm>
            <a:off x="6312693" y="2159794"/>
            <a:ext cx="3629025" cy="588168"/>
          </a:xfrm>
          <a:blipFill>
            <a:blip r:embed="rId6">
              <a:extLst>
                <a:ext uri="{96DAC541-7B7A-43D3-8B79-37D633B846F1}">
                  <asvg:svgBlip xmlns:asvg="http://schemas.microsoft.com/office/drawing/2016/SVG/main" r:embed="rId7"/>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0" name="Picture Placeholder 5">
            <a:extLst>
              <a:ext uri="{FF2B5EF4-FFF2-40B4-BE49-F238E27FC236}">
                <a16:creationId xmlns:a16="http://schemas.microsoft.com/office/drawing/2014/main" id="{C73D1CF6-9695-4508-90E5-2D1F55CDDAFC}"/>
              </a:ext>
            </a:extLst>
          </p:cNvPr>
          <p:cNvSpPr>
            <a:spLocks noGrp="1"/>
          </p:cNvSpPr>
          <p:nvPr>
            <p:ph type="pic" sz="quarter" idx="15"/>
          </p:nvPr>
        </p:nvSpPr>
        <p:spPr>
          <a:xfrm>
            <a:off x="5424488" y="3936206"/>
            <a:ext cx="1852611" cy="592931"/>
          </a:xfrm>
          <a:blipFill>
            <a:blip r:embed="rId8">
              <a:extLst>
                <a:ext uri="{96DAC541-7B7A-43D3-8B79-37D633B846F1}">
                  <asvg:svgBlip xmlns:asvg="http://schemas.microsoft.com/office/drawing/2016/SVG/main" r:embed="rId9"/>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1" name="Picture Placeholder 5">
            <a:extLst>
              <a:ext uri="{FF2B5EF4-FFF2-40B4-BE49-F238E27FC236}">
                <a16:creationId xmlns:a16="http://schemas.microsoft.com/office/drawing/2014/main" id="{A28D4928-1DD4-48CA-9412-7C4CC2442C8A}"/>
              </a:ext>
            </a:extLst>
          </p:cNvPr>
          <p:cNvSpPr>
            <a:spLocks noGrp="1"/>
          </p:cNvSpPr>
          <p:nvPr>
            <p:ph type="pic" sz="quarter" idx="16"/>
          </p:nvPr>
        </p:nvSpPr>
        <p:spPr>
          <a:xfrm>
            <a:off x="8979693" y="3936206"/>
            <a:ext cx="1852611" cy="592931"/>
          </a:xfrm>
          <a:blipFill>
            <a:blip r:embed="rId10">
              <a:extLst>
                <a:ext uri="{96DAC541-7B7A-43D3-8B79-37D633B846F1}">
                  <asvg:svgBlip xmlns:asvg="http://schemas.microsoft.com/office/drawing/2016/SVG/main" r:embed="rId11"/>
                </a:ext>
              </a:extLst>
            </a:blip>
            <a:stretch>
              <a:fillRect/>
            </a:stretch>
          </a:blipFill>
        </p:spPr>
        <p:txBody>
          <a:bodyPr lIns="540000" tIns="360000" rIns="540000" anchor="t"/>
          <a:lstStyle>
            <a:lvl1pPr algn="ctr">
              <a:defRPr sz="700"/>
            </a:lvl1pPr>
          </a:lstStyle>
          <a:p>
            <a:r>
              <a:rPr lang="en-US"/>
              <a:t>Click icon to add picture</a:t>
            </a:r>
            <a:endParaRPr lang="en-GB"/>
          </a:p>
        </p:txBody>
      </p:sp>
      <p:sp>
        <p:nvSpPr>
          <p:cNvPr id="25" name="Text Placeholder 5">
            <a:extLst>
              <a:ext uri="{FF2B5EF4-FFF2-40B4-BE49-F238E27FC236}">
                <a16:creationId xmlns:a16="http://schemas.microsoft.com/office/drawing/2014/main" id="{3643C6D7-4C14-4840-9049-530D2CEB131D}"/>
              </a:ext>
            </a:extLst>
          </p:cNvPr>
          <p:cNvSpPr>
            <a:spLocks noGrp="1"/>
          </p:cNvSpPr>
          <p:nvPr>
            <p:ph type="body" sz="quarter" idx="17" hasCustomPrompt="1"/>
          </p:nvPr>
        </p:nvSpPr>
        <p:spPr>
          <a:xfrm>
            <a:off x="7429500" y="1664494"/>
            <a:ext cx="1403352"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27" name="Text Placeholder 5">
            <a:extLst>
              <a:ext uri="{FF2B5EF4-FFF2-40B4-BE49-F238E27FC236}">
                <a16:creationId xmlns:a16="http://schemas.microsoft.com/office/drawing/2014/main" id="{AE5DAF09-071F-4BB0-943C-79813040848E}"/>
              </a:ext>
            </a:extLst>
          </p:cNvPr>
          <p:cNvSpPr>
            <a:spLocks noGrp="1"/>
          </p:cNvSpPr>
          <p:nvPr>
            <p:ph type="body" sz="quarter" idx="18" hasCustomPrompt="1"/>
          </p:nvPr>
        </p:nvSpPr>
        <p:spPr>
          <a:xfrm>
            <a:off x="5712941" y="3464719"/>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1" name="Text Placeholder 5">
            <a:extLst>
              <a:ext uri="{FF2B5EF4-FFF2-40B4-BE49-F238E27FC236}">
                <a16:creationId xmlns:a16="http://schemas.microsoft.com/office/drawing/2014/main" id="{23A31660-9AAE-41BB-A3E7-A85E0A3DC536}"/>
              </a:ext>
            </a:extLst>
          </p:cNvPr>
          <p:cNvSpPr>
            <a:spLocks noGrp="1"/>
          </p:cNvSpPr>
          <p:nvPr>
            <p:ph type="body" sz="quarter" idx="19" hasCustomPrompt="1"/>
          </p:nvPr>
        </p:nvSpPr>
        <p:spPr>
          <a:xfrm>
            <a:off x="9265442" y="3464719"/>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3" name="Text Placeholder 5">
            <a:extLst>
              <a:ext uri="{FF2B5EF4-FFF2-40B4-BE49-F238E27FC236}">
                <a16:creationId xmlns:a16="http://schemas.microsoft.com/office/drawing/2014/main" id="{8210B353-C824-4394-AD00-EBD870361612}"/>
              </a:ext>
            </a:extLst>
          </p:cNvPr>
          <p:cNvSpPr>
            <a:spLocks noGrp="1"/>
          </p:cNvSpPr>
          <p:nvPr>
            <p:ph type="body" sz="quarter" idx="20" hasCustomPrompt="1"/>
          </p:nvPr>
        </p:nvSpPr>
        <p:spPr>
          <a:xfrm>
            <a:off x="4823146"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5" name="Text Placeholder 5">
            <a:extLst>
              <a:ext uri="{FF2B5EF4-FFF2-40B4-BE49-F238E27FC236}">
                <a16:creationId xmlns:a16="http://schemas.microsoft.com/office/drawing/2014/main" id="{BD4E3BD9-CAC1-49F0-9CF0-A971CDB9FB79}"/>
              </a:ext>
            </a:extLst>
          </p:cNvPr>
          <p:cNvSpPr>
            <a:spLocks noGrp="1"/>
          </p:cNvSpPr>
          <p:nvPr>
            <p:ph type="body" sz="quarter" idx="21" hasCustomPrompt="1"/>
          </p:nvPr>
        </p:nvSpPr>
        <p:spPr>
          <a:xfrm>
            <a:off x="6598607"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7" name="Text Placeholder 5">
            <a:extLst>
              <a:ext uri="{FF2B5EF4-FFF2-40B4-BE49-F238E27FC236}">
                <a16:creationId xmlns:a16="http://schemas.microsoft.com/office/drawing/2014/main" id="{9032E58A-1874-45DB-AED7-86F70ACF1003}"/>
              </a:ext>
            </a:extLst>
          </p:cNvPr>
          <p:cNvSpPr>
            <a:spLocks noGrp="1"/>
          </p:cNvSpPr>
          <p:nvPr>
            <p:ph type="body" sz="quarter" idx="22" hasCustomPrompt="1"/>
          </p:nvPr>
        </p:nvSpPr>
        <p:spPr>
          <a:xfrm>
            <a:off x="8379776"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39" name="Text Placeholder 5">
            <a:extLst>
              <a:ext uri="{FF2B5EF4-FFF2-40B4-BE49-F238E27FC236}">
                <a16:creationId xmlns:a16="http://schemas.microsoft.com/office/drawing/2014/main" id="{93124BDD-1DD6-4E60-B109-262F4AE966D0}"/>
              </a:ext>
            </a:extLst>
          </p:cNvPr>
          <p:cNvSpPr>
            <a:spLocks noGrp="1"/>
          </p:cNvSpPr>
          <p:nvPr>
            <p:ph type="body" sz="quarter" idx="23" hasCustomPrompt="1"/>
          </p:nvPr>
        </p:nvSpPr>
        <p:spPr>
          <a:xfrm>
            <a:off x="10156037" y="5241376"/>
            <a:ext cx="1276028" cy="335756"/>
          </a:xfrm>
        </p:spPr>
        <p:txBody>
          <a:bodyPr anchor="t"/>
          <a:lstStyle>
            <a:lvl1pPr algn="ctr">
              <a:lnSpc>
                <a:spcPct val="118000"/>
              </a:lnSpc>
              <a:spcBef>
                <a:spcPts val="0"/>
              </a:spcBef>
              <a:defRPr sz="1000" b="1">
                <a:solidFill>
                  <a:schemeClr val="bg1"/>
                </a:solidFill>
                <a:latin typeface="+mj-lt"/>
              </a:defRPr>
            </a:lvl1pPr>
            <a:lvl2pPr marL="182563" indent="0">
              <a:buNone/>
              <a:defRPr/>
            </a:lvl2pPr>
          </a:lstStyle>
          <a:p>
            <a:pPr lvl="0"/>
            <a:r>
              <a:rPr lang="en-US"/>
              <a:t>Lorem ipsum dolor sit </a:t>
            </a:r>
            <a:r>
              <a:rPr lang="en-US" err="1"/>
              <a:t>amet</a:t>
            </a:r>
            <a:r>
              <a:rPr lang="en-US"/>
              <a:t> </a:t>
            </a:r>
            <a:r>
              <a:rPr lang="en-US" err="1"/>
              <a:t>consect</a:t>
            </a:r>
            <a:endParaRPr lang="en-US"/>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762000" y="706572"/>
            <a:ext cx="3177539" cy="771525"/>
          </a:xfrm>
        </p:spPr>
        <p:txBody>
          <a:bodyPr/>
          <a:lstStyle>
            <a:lvl1pPr>
              <a:lnSpc>
                <a:spcPct val="118000"/>
              </a:lnSpc>
              <a:spcBef>
                <a:spcPts val="0"/>
              </a:spcBef>
              <a:defRPr sz="225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762000" y="1714500"/>
            <a:ext cx="3177539" cy="4000500"/>
          </a:xfrm>
        </p:spPr>
        <p:txBody>
          <a:bodyPr/>
          <a:lstStyle>
            <a:lvl1pPr marL="0" indent="0">
              <a:lnSpc>
                <a:spcPct val="122000"/>
              </a:lnSpc>
              <a:buNone/>
              <a:defRPr sz="1500">
                <a:latin typeface="+mn-lt"/>
              </a:defRPr>
            </a:lvl1pPr>
            <a:lvl2pPr marL="447675" indent="-268288">
              <a:lnSpc>
                <a:spcPct val="122000"/>
              </a:lnSpc>
              <a:defRPr sz="1500">
                <a:latin typeface="+mn-lt"/>
              </a:defRPr>
            </a:lvl2pPr>
            <a:lvl3pPr marL="806450" indent="-268288">
              <a:lnSpc>
                <a:spcPct val="122000"/>
              </a:lnSpc>
              <a:defRPr sz="1500">
                <a:latin typeface="+mn-lt"/>
              </a:defRPr>
            </a:lvl3pPr>
            <a:lvl4pPr marL="1165225" indent="-268288">
              <a:lnSpc>
                <a:spcPct val="122000"/>
              </a:lnSpc>
              <a:defRPr sz="1500">
                <a:latin typeface="+mn-lt"/>
              </a:defRPr>
            </a:lvl4pPr>
            <a:lvl5pPr marL="1524000" indent="-268288">
              <a:lnSpc>
                <a:spcPct val="122000"/>
              </a:lnSpc>
              <a:defRPr sz="1500">
                <a:latin typeface="+mn-lt"/>
              </a:defRPr>
            </a:lvl5pPr>
          </a:lstStyle>
          <a:p>
            <a:pPr lvl="0"/>
            <a:r>
              <a:rPr lang="en-US"/>
              <a:t>Click to edit Master text styles</a:t>
            </a:r>
          </a:p>
        </p:txBody>
      </p:sp>
    </p:spTree>
    <p:extLst>
      <p:ext uri="{BB962C8B-B14F-4D97-AF65-F5344CB8AC3E}">
        <p14:creationId xmlns:p14="http://schemas.microsoft.com/office/powerpoint/2010/main" val="1756866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Flow Diagram">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41567D7E-48BD-4094-AFC9-70407219582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70" name="Freeform: Shape 69">
            <a:extLst>
              <a:ext uri="{FF2B5EF4-FFF2-40B4-BE49-F238E27FC236}">
                <a16:creationId xmlns:a16="http://schemas.microsoft.com/office/drawing/2014/main" id="{7488170B-2554-46EE-92E5-64E973E13C8D}"/>
              </a:ext>
            </a:extLst>
          </p:cNvPr>
          <p:cNvSpPr/>
          <p:nvPr/>
        </p:nvSpPr>
        <p:spPr>
          <a:xfrm>
            <a:off x="9289194" y="1904999"/>
            <a:ext cx="2102706" cy="1828800"/>
          </a:xfrm>
          <a:custGeom>
            <a:avLst/>
            <a:gdLst>
              <a:gd name="connsiteX0" fmla="*/ 1188306 w 2102706"/>
              <a:gd name="connsiteY0" fmla="*/ 0 h 1828800"/>
              <a:gd name="connsiteX1" fmla="*/ 2102706 w 2102706"/>
              <a:gd name="connsiteY1" fmla="*/ 914400 h 1828800"/>
              <a:gd name="connsiteX2" fmla="*/ 1188306 w 2102706"/>
              <a:gd name="connsiteY2" fmla="*/ 1828800 h 1828800"/>
              <a:gd name="connsiteX3" fmla="*/ 345764 w 2102706"/>
              <a:gd name="connsiteY3" fmla="*/ 1270326 h 1828800"/>
              <a:gd name="connsiteX4" fmla="*/ 320079 w 2102706"/>
              <a:gd name="connsiteY4" fmla="*/ 1200149 h 1828800"/>
              <a:gd name="connsiteX5" fmla="*/ 0 w 2102706"/>
              <a:gd name="connsiteY5" fmla="*/ 1200149 h 1828800"/>
              <a:gd name="connsiteX6" fmla="*/ 197824 w 2102706"/>
              <a:gd name="connsiteY6" fmla="*/ 914400 h 1828800"/>
              <a:gd name="connsiteX7" fmla="*/ 0 w 2102706"/>
              <a:gd name="connsiteY7" fmla="*/ 628651 h 1828800"/>
              <a:gd name="connsiteX8" fmla="*/ 320079 w 2102706"/>
              <a:gd name="connsiteY8" fmla="*/ 628651 h 1828800"/>
              <a:gd name="connsiteX9" fmla="*/ 345764 w 2102706"/>
              <a:gd name="connsiteY9" fmla="*/ 558474 h 1828800"/>
              <a:gd name="connsiteX10" fmla="*/ 1188306 w 2102706"/>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2706" h="1828800">
                <a:moveTo>
                  <a:pt x="1188306" y="0"/>
                </a:moveTo>
                <a:cubicBezTo>
                  <a:pt x="1693315" y="0"/>
                  <a:pt x="2102706" y="409391"/>
                  <a:pt x="2102706" y="914400"/>
                </a:cubicBezTo>
                <a:cubicBezTo>
                  <a:pt x="2102706" y="1419409"/>
                  <a:pt x="1693315" y="1828800"/>
                  <a:pt x="1188306" y="1828800"/>
                </a:cubicBezTo>
                <a:cubicBezTo>
                  <a:pt x="809549" y="1828800"/>
                  <a:pt x="484578" y="1598518"/>
                  <a:pt x="345764" y="1270326"/>
                </a:cubicBezTo>
                <a:lnTo>
                  <a:pt x="320079" y="1200149"/>
                </a:lnTo>
                <a:lnTo>
                  <a:pt x="0" y="1200149"/>
                </a:lnTo>
                <a:lnTo>
                  <a:pt x="197824" y="914400"/>
                </a:lnTo>
                <a:lnTo>
                  <a:pt x="0" y="628651"/>
                </a:lnTo>
                <a:lnTo>
                  <a:pt x="320079" y="628651"/>
                </a:lnTo>
                <a:lnTo>
                  <a:pt x="345764" y="558474"/>
                </a:lnTo>
                <a:cubicBezTo>
                  <a:pt x="484578" y="230283"/>
                  <a:pt x="809549" y="0"/>
                  <a:pt x="11883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CEAE9EEF-4AC6-4E03-86A9-E97EB18E37F5}"/>
              </a:ext>
            </a:extLst>
          </p:cNvPr>
          <p:cNvSpPr/>
          <p:nvPr/>
        </p:nvSpPr>
        <p:spPr>
          <a:xfrm>
            <a:off x="3456841"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DD9A69DA-A1D1-465A-BCCB-F99B8815F4DD}"/>
              </a:ext>
            </a:extLst>
          </p:cNvPr>
          <p:cNvSpPr/>
          <p:nvPr/>
        </p:nvSpPr>
        <p:spPr>
          <a:xfrm>
            <a:off x="6377841" y="1904999"/>
            <a:ext cx="3050687" cy="1828800"/>
          </a:xfrm>
          <a:custGeom>
            <a:avLst/>
            <a:gdLst>
              <a:gd name="connsiteX0" fmla="*/ 1178659 w 3050687"/>
              <a:gd name="connsiteY0" fmla="*/ 0 h 1828800"/>
              <a:gd name="connsiteX1" fmla="*/ 2021201 w 3050687"/>
              <a:gd name="connsiteY1" fmla="*/ 558474 h 1828800"/>
              <a:gd name="connsiteX2" fmla="*/ 2042985 w 3050687"/>
              <a:gd name="connsiteY2" fmla="*/ 628651 h 1828800"/>
              <a:gd name="connsiteX3" fmla="*/ 2852863 w 3050687"/>
              <a:gd name="connsiteY3" fmla="*/ 628651 h 1828800"/>
              <a:gd name="connsiteX4" fmla="*/ 3050687 w 3050687"/>
              <a:gd name="connsiteY4" fmla="*/ 914400 h 1828800"/>
              <a:gd name="connsiteX5" fmla="*/ 2852863 w 3050687"/>
              <a:gd name="connsiteY5" fmla="*/ 1200149 h 1828800"/>
              <a:gd name="connsiteX6" fmla="*/ 2042985 w 3050687"/>
              <a:gd name="connsiteY6" fmla="*/ 1200149 h 1828800"/>
              <a:gd name="connsiteX7" fmla="*/ 2021201 w 3050687"/>
              <a:gd name="connsiteY7" fmla="*/ 1270326 h 1828800"/>
              <a:gd name="connsiteX8" fmla="*/ 1178659 w 3050687"/>
              <a:gd name="connsiteY8" fmla="*/ 1828800 h 1828800"/>
              <a:gd name="connsiteX9" fmla="*/ 336117 w 3050687"/>
              <a:gd name="connsiteY9" fmla="*/ 1270326 h 1828800"/>
              <a:gd name="connsiteX10" fmla="*/ 314333 w 3050687"/>
              <a:gd name="connsiteY10" fmla="*/ 1200149 h 1828800"/>
              <a:gd name="connsiteX11" fmla="*/ 0 w 3050687"/>
              <a:gd name="connsiteY11" fmla="*/ 1200149 h 1828800"/>
              <a:gd name="connsiteX12" fmla="*/ 197824 w 3050687"/>
              <a:gd name="connsiteY12" fmla="*/ 914400 h 1828800"/>
              <a:gd name="connsiteX13" fmla="*/ 0 w 3050687"/>
              <a:gd name="connsiteY13" fmla="*/ 628651 h 1828800"/>
              <a:gd name="connsiteX14" fmla="*/ 314333 w 3050687"/>
              <a:gd name="connsiteY14" fmla="*/ 628651 h 1828800"/>
              <a:gd name="connsiteX15" fmla="*/ 336117 w 3050687"/>
              <a:gd name="connsiteY15" fmla="*/ 558474 h 1828800"/>
              <a:gd name="connsiteX16" fmla="*/ 1178659 w 3050687"/>
              <a:gd name="connsiteY1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687" h="1828800">
                <a:moveTo>
                  <a:pt x="1178659" y="0"/>
                </a:moveTo>
                <a:cubicBezTo>
                  <a:pt x="1557416" y="0"/>
                  <a:pt x="1882388" y="230283"/>
                  <a:pt x="2021201" y="558474"/>
                </a:cubicBezTo>
                <a:lnTo>
                  <a:pt x="2042985" y="628651"/>
                </a:lnTo>
                <a:lnTo>
                  <a:pt x="2852863" y="628651"/>
                </a:lnTo>
                <a:lnTo>
                  <a:pt x="3050687" y="914400"/>
                </a:lnTo>
                <a:lnTo>
                  <a:pt x="2852863" y="1200149"/>
                </a:lnTo>
                <a:lnTo>
                  <a:pt x="2042985" y="1200149"/>
                </a:lnTo>
                <a:lnTo>
                  <a:pt x="2021201" y="1270326"/>
                </a:lnTo>
                <a:cubicBezTo>
                  <a:pt x="1882388" y="1598518"/>
                  <a:pt x="1557416" y="1828800"/>
                  <a:pt x="1178659" y="1828800"/>
                </a:cubicBezTo>
                <a:cubicBezTo>
                  <a:pt x="799903" y="1828800"/>
                  <a:pt x="474931" y="1598518"/>
                  <a:pt x="336117" y="1270326"/>
                </a:cubicBezTo>
                <a:lnTo>
                  <a:pt x="314333" y="1200149"/>
                </a:lnTo>
                <a:lnTo>
                  <a:pt x="0" y="1200149"/>
                </a:lnTo>
                <a:lnTo>
                  <a:pt x="197824" y="914400"/>
                </a:lnTo>
                <a:lnTo>
                  <a:pt x="0" y="628651"/>
                </a:lnTo>
                <a:lnTo>
                  <a:pt x="314333" y="628651"/>
                </a:lnTo>
                <a:lnTo>
                  <a:pt x="336117" y="558474"/>
                </a:lnTo>
                <a:cubicBezTo>
                  <a:pt x="474931" y="230283"/>
                  <a:pt x="799903" y="0"/>
                  <a:pt x="11786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ontent Placeholder 77">
            <a:extLst>
              <a:ext uri="{FF2B5EF4-FFF2-40B4-BE49-F238E27FC236}">
                <a16:creationId xmlns:a16="http://schemas.microsoft.com/office/drawing/2014/main" id="{261BBB18-F830-4FE9-9D59-6406BC34BCBE}"/>
              </a:ext>
            </a:extLst>
          </p:cNvPr>
          <p:cNvSpPr>
            <a:spLocks noGrp="1"/>
          </p:cNvSpPr>
          <p:nvPr>
            <p:ph sz="quarter" idx="33" hasCustomPrompt="1"/>
          </p:nvPr>
        </p:nvSpPr>
        <p:spPr>
          <a:xfrm>
            <a:off x="3776419"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4"/>
                </a:solidFill>
                <a:latin typeface="+mj-lt"/>
              </a:defRPr>
            </a:lvl1pPr>
          </a:lstStyle>
          <a:p>
            <a:pPr lvl="0"/>
            <a:r>
              <a:rPr lang="en-US"/>
              <a:t>Edit Master text styles</a:t>
            </a:r>
            <a:endParaRPr lang="en-GB"/>
          </a:p>
        </p:txBody>
      </p:sp>
      <p:sp>
        <p:nvSpPr>
          <p:cNvPr id="79" name="Content Placeholder 78">
            <a:extLst>
              <a:ext uri="{FF2B5EF4-FFF2-40B4-BE49-F238E27FC236}">
                <a16:creationId xmlns:a16="http://schemas.microsoft.com/office/drawing/2014/main" id="{5FC6BFB6-9FDF-491D-8B89-5E4CA981D903}"/>
              </a:ext>
            </a:extLst>
          </p:cNvPr>
          <p:cNvSpPr>
            <a:spLocks noGrp="1"/>
          </p:cNvSpPr>
          <p:nvPr>
            <p:ph sz="quarter" idx="34" hasCustomPrompt="1"/>
          </p:nvPr>
        </p:nvSpPr>
        <p:spPr>
          <a:xfrm>
            <a:off x="6701861"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2"/>
                </a:solidFill>
                <a:latin typeface="+mj-lt"/>
              </a:defRPr>
            </a:lvl1pPr>
          </a:lstStyle>
          <a:p>
            <a:pPr lvl="0"/>
            <a:r>
              <a:rPr lang="en-US"/>
              <a:t>Edit Master text styles</a:t>
            </a:r>
            <a:endParaRPr lang="en-GB"/>
          </a:p>
        </p:txBody>
      </p:sp>
      <p:sp>
        <p:nvSpPr>
          <p:cNvPr id="80" name="Content Placeholder 79">
            <a:extLst>
              <a:ext uri="{FF2B5EF4-FFF2-40B4-BE49-F238E27FC236}">
                <a16:creationId xmlns:a16="http://schemas.microsoft.com/office/drawing/2014/main" id="{12634A64-5A25-42F7-8C83-EE7C88883919}"/>
              </a:ext>
            </a:extLst>
          </p:cNvPr>
          <p:cNvSpPr>
            <a:spLocks noGrp="1"/>
          </p:cNvSpPr>
          <p:nvPr>
            <p:ph sz="quarter" idx="35" hasCustomPrompt="1"/>
          </p:nvPr>
        </p:nvSpPr>
        <p:spPr>
          <a:xfrm>
            <a:off x="9620250"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bg1"/>
                </a:solidFill>
                <a:latin typeface="+mj-lt"/>
              </a:defRPr>
            </a:lvl1pPr>
          </a:lstStyle>
          <a:p>
            <a:pPr lvl="0"/>
            <a:r>
              <a:rPr lang="en-US"/>
              <a:t>Edit Master text styles</a:t>
            </a:r>
            <a:endParaRPr lang="en-GB"/>
          </a:p>
        </p:txBody>
      </p:sp>
      <p:sp>
        <p:nvSpPr>
          <p:cNvPr id="73" name="Freeform: Shape 72">
            <a:extLst>
              <a:ext uri="{FF2B5EF4-FFF2-40B4-BE49-F238E27FC236}">
                <a16:creationId xmlns:a16="http://schemas.microsoft.com/office/drawing/2014/main" id="{6CA453EE-4CC7-4712-B373-694A766C70FE}"/>
              </a:ext>
            </a:extLst>
          </p:cNvPr>
          <p:cNvSpPr/>
          <p:nvPr/>
        </p:nvSpPr>
        <p:spPr>
          <a:xfrm>
            <a:off x="800100" y="1904999"/>
            <a:ext cx="2787650" cy="1828800"/>
          </a:xfrm>
          <a:custGeom>
            <a:avLst/>
            <a:gdLst>
              <a:gd name="connsiteX0" fmla="*/ 914400 w 2787650"/>
              <a:gd name="connsiteY0" fmla="*/ 0 h 1828800"/>
              <a:gd name="connsiteX1" fmla="*/ 1756942 w 2787650"/>
              <a:gd name="connsiteY1" fmla="*/ 558474 h 1828800"/>
              <a:gd name="connsiteX2" fmla="*/ 1778726 w 2787650"/>
              <a:gd name="connsiteY2" fmla="*/ 628651 h 1828800"/>
              <a:gd name="connsiteX3" fmla="*/ 2589826 w 2787650"/>
              <a:gd name="connsiteY3" fmla="*/ 628651 h 1828800"/>
              <a:gd name="connsiteX4" fmla="*/ 2787650 w 2787650"/>
              <a:gd name="connsiteY4" fmla="*/ 914400 h 1828800"/>
              <a:gd name="connsiteX5" fmla="*/ 2589826 w 2787650"/>
              <a:gd name="connsiteY5" fmla="*/ 1200149 h 1828800"/>
              <a:gd name="connsiteX6" fmla="*/ 1778726 w 2787650"/>
              <a:gd name="connsiteY6" fmla="*/ 1200149 h 1828800"/>
              <a:gd name="connsiteX7" fmla="*/ 1756942 w 2787650"/>
              <a:gd name="connsiteY7" fmla="*/ 1270326 h 1828800"/>
              <a:gd name="connsiteX8" fmla="*/ 914400 w 2787650"/>
              <a:gd name="connsiteY8" fmla="*/ 1828800 h 1828800"/>
              <a:gd name="connsiteX9" fmla="*/ 0 w 2787650"/>
              <a:gd name="connsiteY9" fmla="*/ 914400 h 1828800"/>
              <a:gd name="connsiteX10" fmla="*/ 914400 w 2787650"/>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650" h="1828800">
                <a:moveTo>
                  <a:pt x="914400" y="0"/>
                </a:moveTo>
                <a:cubicBezTo>
                  <a:pt x="1293157" y="0"/>
                  <a:pt x="1618129" y="230283"/>
                  <a:pt x="1756942" y="558474"/>
                </a:cubicBezTo>
                <a:lnTo>
                  <a:pt x="1778726" y="628651"/>
                </a:lnTo>
                <a:lnTo>
                  <a:pt x="2589826" y="628651"/>
                </a:lnTo>
                <a:lnTo>
                  <a:pt x="2787650" y="914400"/>
                </a:lnTo>
                <a:lnTo>
                  <a:pt x="2589826" y="1200149"/>
                </a:lnTo>
                <a:lnTo>
                  <a:pt x="1778726" y="1200149"/>
                </a:lnTo>
                <a:lnTo>
                  <a:pt x="1756942" y="1270326"/>
                </a:lnTo>
                <a:cubicBezTo>
                  <a:pt x="1618129" y="1598518"/>
                  <a:pt x="1293157" y="1828800"/>
                  <a:pt x="914400" y="1828800"/>
                </a:cubicBezTo>
                <a:cubicBezTo>
                  <a:pt x="409391" y="1828800"/>
                  <a:pt x="0" y="1419409"/>
                  <a:pt x="0" y="914400"/>
                </a:cubicBezTo>
                <a:cubicBezTo>
                  <a:pt x="0" y="409391"/>
                  <a:pt x="409391" y="0"/>
                  <a:pt x="914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itle 5">
            <a:extLst>
              <a:ext uri="{FF2B5EF4-FFF2-40B4-BE49-F238E27FC236}">
                <a16:creationId xmlns:a16="http://schemas.microsoft.com/office/drawing/2014/main" id="{F286C4B4-7F59-4080-8E8E-03632EBA575C}"/>
              </a:ext>
            </a:extLst>
          </p:cNvPr>
          <p:cNvSpPr>
            <a:spLocks noGrp="1"/>
          </p:cNvSpPr>
          <p:nvPr>
            <p:ph type="title"/>
          </p:nvPr>
        </p:nvSpPr>
        <p:spPr/>
        <p:txBody>
          <a:bodyPr/>
          <a:lstStyle/>
          <a:p>
            <a:r>
              <a:rPr lang="en-US"/>
              <a:t>Click to edit Master title style</a:t>
            </a:r>
            <a:endParaRPr lang="en-GB"/>
          </a:p>
        </p:txBody>
      </p:sp>
      <p:sp>
        <p:nvSpPr>
          <p:cNvPr id="39" name="Text Placeholder 5">
            <a:extLst>
              <a:ext uri="{FF2B5EF4-FFF2-40B4-BE49-F238E27FC236}">
                <a16:creationId xmlns:a16="http://schemas.microsoft.com/office/drawing/2014/main" id="{5ADCA5F8-3E59-4C7F-A8FB-9302B806A5B4}"/>
              </a:ext>
            </a:extLst>
          </p:cNvPr>
          <p:cNvSpPr>
            <a:spLocks noGrp="1"/>
          </p:cNvSpPr>
          <p:nvPr>
            <p:ph type="body" sz="quarter" idx="10"/>
          </p:nvPr>
        </p:nvSpPr>
        <p:spPr>
          <a:xfrm>
            <a:off x="666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r>
              <a:rPr lang="en-US"/>
              <a:t>Click to edit Master text styles</a:t>
            </a:r>
          </a:p>
        </p:txBody>
      </p:sp>
      <p:sp>
        <p:nvSpPr>
          <p:cNvPr id="40" name="Text Placeholder 5">
            <a:extLst>
              <a:ext uri="{FF2B5EF4-FFF2-40B4-BE49-F238E27FC236}">
                <a16:creationId xmlns:a16="http://schemas.microsoft.com/office/drawing/2014/main" id="{26CDFB4D-3F11-4E11-87BB-62EBCA185E79}"/>
              </a:ext>
            </a:extLst>
          </p:cNvPr>
          <p:cNvSpPr>
            <a:spLocks noGrp="1"/>
          </p:cNvSpPr>
          <p:nvPr>
            <p:ph type="body" sz="quarter" idx="11"/>
          </p:nvPr>
        </p:nvSpPr>
        <p:spPr>
          <a:xfrm>
            <a:off x="666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r>
              <a:rPr lang="en-US"/>
              <a:t>Click to edit Master text styles</a:t>
            </a:r>
          </a:p>
        </p:txBody>
      </p:sp>
      <p:sp>
        <p:nvSpPr>
          <p:cNvPr id="42" name="Text Placeholder 5">
            <a:extLst>
              <a:ext uri="{FF2B5EF4-FFF2-40B4-BE49-F238E27FC236}">
                <a16:creationId xmlns:a16="http://schemas.microsoft.com/office/drawing/2014/main" id="{F87F6CD4-7D53-445A-8F20-731CAFDEE91D}"/>
              </a:ext>
            </a:extLst>
          </p:cNvPr>
          <p:cNvSpPr>
            <a:spLocks noGrp="1"/>
          </p:cNvSpPr>
          <p:nvPr>
            <p:ph type="body" sz="quarter" idx="20"/>
          </p:nvPr>
        </p:nvSpPr>
        <p:spPr>
          <a:xfrm>
            <a:off x="3587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r>
              <a:rPr lang="en-US"/>
              <a:t>Click to edit Master text styles</a:t>
            </a:r>
          </a:p>
        </p:txBody>
      </p:sp>
      <p:sp>
        <p:nvSpPr>
          <p:cNvPr id="43" name="Text Placeholder 5">
            <a:extLst>
              <a:ext uri="{FF2B5EF4-FFF2-40B4-BE49-F238E27FC236}">
                <a16:creationId xmlns:a16="http://schemas.microsoft.com/office/drawing/2014/main" id="{4FBB3B39-9AEC-4C23-A503-399FBC5F1D77}"/>
              </a:ext>
            </a:extLst>
          </p:cNvPr>
          <p:cNvSpPr>
            <a:spLocks noGrp="1"/>
          </p:cNvSpPr>
          <p:nvPr>
            <p:ph type="body" sz="quarter" idx="21"/>
          </p:nvPr>
        </p:nvSpPr>
        <p:spPr>
          <a:xfrm>
            <a:off x="3587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r>
              <a:rPr lang="en-US"/>
              <a:t>Click to edit Master text styles</a:t>
            </a:r>
          </a:p>
        </p:txBody>
      </p:sp>
      <p:sp>
        <p:nvSpPr>
          <p:cNvPr id="45" name="Text Placeholder 5">
            <a:extLst>
              <a:ext uri="{FF2B5EF4-FFF2-40B4-BE49-F238E27FC236}">
                <a16:creationId xmlns:a16="http://schemas.microsoft.com/office/drawing/2014/main" id="{0637C967-4954-4CA0-BC83-351CA310A4D4}"/>
              </a:ext>
            </a:extLst>
          </p:cNvPr>
          <p:cNvSpPr>
            <a:spLocks noGrp="1"/>
          </p:cNvSpPr>
          <p:nvPr>
            <p:ph type="body" sz="quarter" idx="23"/>
          </p:nvPr>
        </p:nvSpPr>
        <p:spPr>
          <a:xfrm>
            <a:off x="6508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r>
              <a:rPr lang="en-US"/>
              <a:t>Click to edit Master text styles</a:t>
            </a:r>
          </a:p>
        </p:txBody>
      </p:sp>
      <p:sp>
        <p:nvSpPr>
          <p:cNvPr id="46" name="Text Placeholder 5">
            <a:extLst>
              <a:ext uri="{FF2B5EF4-FFF2-40B4-BE49-F238E27FC236}">
                <a16:creationId xmlns:a16="http://schemas.microsoft.com/office/drawing/2014/main" id="{31A63421-9235-476A-9D2C-A42FDBEE01B5}"/>
              </a:ext>
            </a:extLst>
          </p:cNvPr>
          <p:cNvSpPr>
            <a:spLocks noGrp="1"/>
          </p:cNvSpPr>
          <p:nvPr>
            <p:ph type="body" sz="quarter" idx="24"/>
          </p:nvPr>
        </p:nvSpPr>
        <p:spPr>
          <a:xfrm>
            <a:off x="6508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r>
              <a:rPr lang="en-US"/>
              <a:t>Click to edit Master text styles</a:t>
            </a:r>
          </a:p>
        </p:txBody>
      </p:sp>
      <p:sp>
        <p:nvSpPr>
          <p:cNvPr id="48" name="Text Placeholder 5">
            <a:extLst>
              <a:ext uri="{FF2B5EF4-FFF2-40B4-BE49-F238E27FC236}">
                <a16:creationId xmlns:a16="http://schemas.microsoft.com/office/drawing/2014/main" id="{C419A165-E9A2-4408-BFA9-E6C8FF1C5D01}"/>
              </a:ext>
            </a:extLst>
          </p:cNvPr>
          <p:cNvSpPr>
            <a:spLocks noGrp="1"/>
          </p:cNvSpPr>
          <p:nvPr>
            <p:ph type="body" sz="quarter" idx="26"/>
          </p:nvPr>
        </p:nvSpPr>
        <p:spPr>
          <a:xfrm>
            <a:off x="9429750" y="4032936"/>
            <a:ext cx="2095500" cy="476250"/>
          </a:xfrm>
        </p:spPr>
        <p:txBody>
          <a:bodyPr anchor="b"/>
          <a:lstStyle>
            <a:lvl1pPr>
              <a:lnSpc>
                <a:spcPct val="118000"/>
              </a:lnSpc>
              <a:spcBef>
                <a:spcPts val="0"/>
              </a:spcBef>
              <a:defRPr sz="1500" b="1">
                <a:solidFill>
                  <a:schemeClr val="bg1"/>
                </a:solidFill>
                <a:latin typeface="+mj-lt"/>
              </a:defRPr>
            </a:lvl1pPr>
            <a:lvl2pPr marL="182563" indent="0">
              <a:buNone/>
              <a:defRPr/>
            </a:lvl2pPr>
          </a:lstStyle>
          <a:p>
            <a:pPr lvl="0"/>
            <a:r>
              <a:rPr lang="en-US"/>
              <a:t>Click to edit Master text styles</a:t>
            </a:r>
          </a:p>
        </p:txBody>
      </p:sp>
      <p:sp>
        <p:nvSpPr>
          <p:cNvPr id="49" name="Text Placeholder 5">
            <a:extLst>
              <a:ext uri="{FF2B5EF4-FFF2-40B4-BE49-F238E27FC236}">
                <a16:creationId xmlns:a16="http://schemas.microsoft.com/office/drawing/2014/main" id="{559427B2-6FD3-4836-84F7-86EBA5253B11}"/>
              </a:ext>
            </a:extLst>
          </p:cNvPr>
          <p:cNvSpPr>
            <a:spLocks noGrp="1"/>
          </p:cNvSpPr>
          <p:nvPr>
            <p:ph type="body" sz="quarter" idx="27"/>
          </p:nvPr>
        </p:nvSpPr>
        <p:spPr>
          <a:xfrm>
            <a:off x="9429750" y="4667250"/>
            <a:ext cx="2095500" cy="666750"/>
          </a:xfrm>
        </p:spPr>
        <p:txBody>
          <a:bodyPr/>
          <a:lstStyle>
            <a:lvl1pPr>
              <a:lnSpc>
                <a:spcPct val="122000"/>
              </a:lnSpc>
              <a:spcBef>
                <a:spcPts val="500"/>
              </a:spcBef>
              <a:defRPr sz="1250" b="0">
                <a:solidFill>
                  <a:schemeClr val="tx2"/>
                </a:solidFill>
              </a:defRPr>
            </a:lvl1pPr>
            <a:lvl2pPr marL="182563" indent="0">
              <a:buNone/>
              <a:defRPr/>
            </a:lvl2pPr>
          </a:lstStyle>
          <a:p>
            <a:pPr lvl="0"/>
            <a:r>
              <a:rPr lang="en-US"/>
              <a:t>Click to edit Master text styles</a:t>
            </a:r>
          </a:p>
        </p:txBody>
      </p:sp>
      <p:sp>
        <p:nvSpPr>
          <p:cNvPr id="67" name="Text Placeholder 5">
            <a:extLst>
              <a:ext uri="{FF2B5EF4-FFF2-40B4-BE49-F238E27FC236}">
                <a16:creationId xmlns:a16="http://schemas.microsoft.com/office/drawing/2014/main" id="{2A5C5EAA-02F0-4344-A708-2104109A929E}"/>
              </a:ext>
            </a:extLst>
          </p:cNvPr>
          <p:cNvSpPr>
            <a:spLocks noGrp="1"/>
          </p:cNvSpPr>
          <p:nvPr>
            <p:ph type="body" sz="quarter" idx="29"/>
          </p:nvPr>
        </p:nvSpPr>
        <p:spPr>
          <a:xfrm>
            <a:off x="2624930" y="2628899"/>
            <a:ext cx="802847" cy="381002"/>
          </a:xfrm>
        </p:spPr>
        <p:txBody>
          <a:bodyPr anchor="ctr"/>
          <a:lstStyle>
            <a:lvl1pPr algn="ctr">
              <a:lnSpc>
                <a:spcPct val="122000"/>
              </a:lnSpc>
              <a:spcBef>
                <a:spcPts val="0"/>
              </a:spcBef>
              <a:defRPr sz="700" b="1">
                <a:solidFill>
                  <a:schemeClr val="bg2"/>
                </a:solidFill>
              </a:defRPr>
            </a:lvl1pPr>
            <a:lvl2pPr marL="182563" indent="0">
              <a:buNone/>
              <a:defRPr/>
            </a:lvl2pPr>
          </a:lstStyle>
          <a:p>
            <a:pPr lvl="0"/>
            <a:r>
              <a:rPr lang="en-US"/>
              <a:t>Click to edit Master text styles</a:t>
            </a:r>
          </a:p>
        </p:txBody>
      </p:sp>
      <p:sp>
        <p:nvSpPr>
          <p:cNvPr id="68" name="Text Placeholder 5">
            <a:extLst>
              <a:ext uri="{FF2B5EF4-FFF2-40B4-BE49-F238E27FC236}">
                <a16:creationId xmlns:a16="http://schemas.microsoft.com/office/drawing/2014/main" id="{424F7365-83EB-4145-BC0B-9A3D1D45E61F}"/>
              </a:ext>
            </a:extLst>
          </p:cNvPr>
          <p:cNvSpPr>
            <a:spLocks noGrp="1"/>
          </p:cNvSpPr>
          <p:nvPr>
            <p:ph type="body" sz="quarter" idx="30"/>
          </p:nvPr>
        </p:nvSpPr>
        <p:spPr>
          <a:xfrm>
            <a:off x="5545930" y="2628899"/>
            <a:ext cx="802847" cy="381002"/>
          </a:xfrm>
        </p:spPr>
        <p:txBody>
          <a:bodyPr anchor="ctr"/>
          <a:lstStyle>
            <a:lvl1pPr algn="ctr">
              <a:lnSpc>
                <a:spcPct val="122000"/>
              </a:lnSpc>
              <a:spcBef>
                <a:spcPts val="0"/>
              </a:spcBef>
              <a:defRPr sz="700" b="1">
                <a:solidFill>
                  <a:schemeClr val="bg2"/>
                </a:solidFill>
              </a:defRPr>
            </a:lvl1pPr>
            <a:lvl2pPr marL="182563" indent="0">
              <a:buNone/>
              <a:defRPr/>
            </a:lvl2pPr>
          </a:lstStyle>
          <a:p>
            <a:pPr lvl="0"/>
            <a:r>
              <a:rPr lang="en-US"/>
              <a:t>Click to edit Master text styles</a:t>
            </a:r>
          </a:p>
        </p:txBody>
      </p:sp>
      <p:sp>
        <p:nvSpPr>
          <p:cNvPr id="69" name="Text Placeholder 5">
            <a:extLst>
              <a:ext uri="{FF2B5EF4-FFF2-40B4-BE49-F238E27FC236}">
                <a16:creationId xmlns:a16="http://schemas.microsoft.com/office/drawing/2014/main" id="{0E0A0778-083C-4F5D-B22F-4E2B98303532}"/>
              </a:ext>
            </a:extLst>
          </p:cNvPr>
          <p:cNvSpPr>
            <a:spLocks noGrp="1"/>
          </p:cNvSpPr>
          <p:nvPr>
            <p:ph type="body" sz="quarter" idx="31"/>
          </p:nvPr>
        </p:nvSpPr>
        <p:spPr>
          <a:xfrm>
            <a:off x="8470349" y="2628899"/>
            <a:ext cx="802847" cy="381002"/>
          </a:xfrm>
        </p:spPr>
        <p:txBody>
          <a:bodyPr anchor="ctr"/>
          <a:lstStyle>
            <a:lvl1pPr algn="ctr">
              <a:lnSpc>
                <a:spcPct val="122000"/>
              </a:lnSpc>
              <a:spcBef>
                <a:spcPts val="0"/>
              </a:spcBef>
              <a:defRPr sz="700" b="1">
                <a:solidFill>
                  <a:schemeClr val="tx2"/>
                </a:solidFill>
              </a:defRPr>
            </a:lvl1pPr>
            <a:lvl2pPr marL="182563" indent="0">
              <a:buNone/>
              <a:defRPr/>
            </a:lvl2pPr>
          </a:lstStyle>
          <a:p>
            <a:pPr lvl="0"/>
            <a:r>
              <a:rPr lang="en-US"/>
              <a:t>Click to edit Master text styles</a:t>
            </a:r>
          </a:p>
        </p:txBody>
      </p:sp>
      <p:sp>
        <p:nvSpPr>
          <p:cNvPr id="77" name="Content Placeholder 76">
            <a:extLst>
              <a:ext uri="{FF2B5EF4-FFF2-40B4-BE49-F238E27FC236}">
                <a16:creationId xmlns:a16="http://schemas.microsoft.com/office/drawing/2014/main" id="{121E78A5-2C8E-46F4-B84A-B8BA8E1613CD}"/>
              </a:ext>
            </a:extLst>
          </p:cNvPr>
          <p:cNvSpPr>
            <a:spLocks noGrp="1"/>
          </p:cNvSpPr>
          <p:nvPr>
            <p:ph sz="quarter" idx="32" hasCustomPrompt="1"/>
          </p:nvPr>
        </p:nvSpPr>
        <p:spPr>
          <a:xfrm>
            <a:off x="857480" y="1963905"/>
            <a:ext cx="1714270" cy="1714270"/>
          </a:xfrm>
          <a:custGeom>
            <a:avLst/>
            <a:gdLst>
              <a:gd name="connsiteX0" fmla="*/ 762740 w 1525480"/>
              <a:gd name="connsiteY0" fmla="*/ 0 h 1525480"/>
              <a:gd name="connsiteX1" fmla="*/ 1525480 w 1525480"/>
              <a:gd name="connsiteY1" fmla="*/ 762740 h 1525480"/>
              <a:gd name="connsiteX2" fmla="*/ 762740 w 1525480"/>
              <a:gd name="connsiteY2" fmla="*/ 1525480 h 1525480"/>
              <a:gd name="connsiteX3" fmla="*/ 0 w 1525480"/>
              <a:gd name="connsiteY3" fmla="*/ 762740 h 1525480"/>
              <a:gd name="connsiteX4" fmla="*/ 762740 w 1525480"/>
              <a:gd name="connsiteY4" fmla="*/ 0 h 15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80" h="1525480">
                <a:moveTo>
                  <a:pt x="762740" y="0"/>
                </a:moveTo>
                <a:cubicBezTo>
                  <a:pt x="1183990" y="0"/>
                  <a:pt x="1525480" y="341490"/>
                  <a:pt x="1525480" y="762740"/>
                </a:cubicBezTo>
                <a:cubicBezTo>
                  <a:pt x="1525480" y="1183990"/>
                  <a:pt x="1183990" y="1525480"/>
                  <a:pt x="762740" y="1525480"/>
                </a:cubicBezTo>
                <a:cubicBezTo>
                  <a:pt x="341490" y="1525480"/>
                  <a:pt x="0" y="1183990"/>
                  <a:pt x="0" y="762740"/>
                </a:cubicBezTo>
                <a:cubicBezTo>
                  <a:pt x="0" y="341490"/>
                  <a:pt x="341490" y="0"/>
                  <a:pt x="762740" y="0"/>
                </a:cubicBezTo>
                <a:close/>
              </a:path>
            </a:pathLst>
          </a:custGeom>
          <a:solidFill>
            <a:schemeClr val="bg2"/>
          </a:solidFill>
        </p:spPr>
        <p:txBody>
          <a:bodyPr wrap="square" lIns="180000" rIns="108000" anchor="ctr">
            <a:noAutofit/>
          </a:bodyPr>
          <a:lstStyle>
            <a:lvl1pPr algn="ctr">
              <a:spcBef>
                <a:spcPts val="0"/>
              </a:spcBef>
              <a:defRPr sz="1251" b="1">
                <a:solidFill>
                  <a:schemeClr val="accent1"/>
                </a:solidFill>
                <a:latin typeface="+mj-lt"/>
              </a:defRPr>
            </a:lvl1pPr>
          </a:lstStyle>
          <a:p>
            <a:pPr lvl="0"/>
            <a:r>
              <a:rPr lang="en-US"/>
              <a:t>Edit Master text styles</a:t>
            </a:r>
            <a:endParaRPr lang="en-GB"/>
          </a:p>
        </p:txBody>
      </p:sp>
    </p:spTree>
    <p:extLst>
      <p:ext uri="{BB962C8B-B14F-4D97-AF65-F5344CB8AC3E}">
        <p14:creationId xmlns:p14="http://schemas.microsoft.com/office/powerpoint/2010/main" val="23963500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chnical Flow Diagram">
    <p:bg>
      <p:bgPr>
        <a:solidFill>
          <a:schemeClr val="bg2"/>
        </a:solidFill>
        <a:effectLst/>
      </p:bgPr>
    </p:bg>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9547AED9-4CDA-4E74-BFF2-9A72F69CD8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 name="Picture Placeholder 2">
            <a:extLst>
              <a:ext uri="{FF2B5EF4-FFF2-40B4-BE49-F238E27FC236}">
                <a16:creationId xmlns:a16="http://schemas.microsoft.com/office/drawing/2014/main" id="{09826FB5-955D-43B4-887A-572F745A1BCB}"/>
              </a:ext>
            </a:extLst>
          </p:cNvPr>
          <p:cNvSpPr>
            <a:spLocks noGrp="1"/>
          </p:cNvSpPr>
          <p:nvPr>
            <p:ph type="pic" sz="quarter" idx="31"/>
          </p:nvPr>
        </p:nvSpPr>
        <p:spPr>
          <a:xfrm>
            <a:off x="1714500" y="2092469"/>
            <a:ext cx="9077325" cy="2294736"/>
          </a:xfrm>
          <a:blipFill>
            <a:blip r:embed="rId4">
              <a:extLst>
                <a:ext uri="{96DAC541-7B7A-43D3-8B79-37D633B846F1}">
                  <asvg:svgBlip xmlns:asvg="http://schemas.microsoft.com/office/drawing/2016/SVG/main" r:embed="rId5"/>
                </a:ext>
              </a:extLst>
            </a:blip>
            <a:stretch>
              <a:fillRect/>
            </a:stretch>
          </a:blipFill>
        </p:spPr>
        <p:txBody>
          <a:bodyPr/>
          <a:lstStyle/>
          <a:p>
            <a:r>
              <a:rPr lang="en-US"/>
              <a:t>Click icon to add picture</a:t>
            </a:r>
            <a:endParaRPr lang="en-GB"/>
          </a:p>
        </p:txBody>
      </p:sp>
      <p:sp>
        <p:nvSpPr>
          <p:cNvPr id="8" name="Text Placeholder 7">
            <a:extLst>
              <a:ext uri="{FF2B5EF4-FFF2-40B4-BE49-F238E27FC236}">
                <a16:creationId xmlns:a16="http://schemas.microsoft.com/office/drawing/2014/main" id="{E8D335A2-3AEA-4628-A7E8-8E539A654E1F}"/>
              </a:ext>
            </a:extLst>
          </p:cNvPr>
          <p:cNvSpPr>
            <a:spLocks noGrp="1"/>
          </p:cNvSpPr>
          <p:nvPr>
            <p:ph type="body" sz="quarter" idx="10"/>
          </p:nvPr>
        </p:nvSpPr>
        <p:spPr>
          <a:xfrm>
            <a:off x="1269206"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03795" y="6131141"/>
            <a:ext cx="631602" cy="465438"/>
          </a:xfrm>
          <a:prstGeom prst="rect">
            <a:avLst/>
          </a:prstGeom>
        </p:spPr>
      </p:pic>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23" name="Content Placeholder 22">
            <a:extLst>
              <a:ext uri="{FF2B5EF4-FFF2-40B4-BE49-F238E27FC236}">
                <a16:creationId xmlns:a16="http://schemas.microsoft.com/office/drawing/2014/main" id="{DC05C82E-E5F4-470F-BE99-D5F8CBD43FED}"/>
              </a:ext>
            </a:extLst>
          </p:cNvPr>
          <p:cNvSpPr>
            <a:spLocks noGrp="1"/>
          </p:cNvSpPr>
          <p:nvPr>
            <p:ph sz="quarter" idx="11"/>
          </p:nvPr>
        </p:nvSpPr>
        <p:spPr>
          <a:xfrm>
            <a:off x="1400175"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ext Placeholder 71">
            <a:extLst>
              <a:ext uri="{FF2B5EF4-FFF2-40B4-BE49-F238E27FC236}">
                <a16:creationId xmlns:a16="http://schemas.microsoft.com/office/drawing/2014/main" id="{C2CB8CB6-779E-48B9-ACA1-0BC19004860E}"/>
              </a:ext>
            </a:extLst>
          </p:cNvPr>
          <p:cNvSpPr>
            <a:spLocks noGrp="1"/>
          </p:cNvSpPr>
          <p:nvPr>
            <p:ph type="body" sz="quarter" idx="12" hasCustomPrompt="1"/>
          </p:nvPr>
        </p:nvSpPr>
        <p:spPr>
          <a:xfrm>
            <a:off x="2921796"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3" name="Text Placeholder 7">
            <a:extLst>
              <a:ext uri="{FF2B5EF4-FFF2-40B4-BE49-F238E27FC236}">
                <a16:creationId xmlns:a16="http://schemas.microsoft.com/office/drawing/2014/main" id="{7BEC02B7-7D84-49A0-93E4-31B18FC9292D}"/>
              </a:ext>
            </a:extLst>
          </p:cNvPr>
          <p:cNvSpPr>
            <a:spLocks noGrp="1"/>
          </p:cNvSpPr>
          <p:nvPr>
            <p:ph type="body" sz="quarter" idx="13"/>
          </p:nvPr>
        </p:nvSpPr>
        <p:spPr>
          <a:xfrm>
            <a:off x="3556994"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74" name="Content Placeholder 22">
            <a:extLst>
              <a:ext uri="{FF2B5EF4-FFF2-40B4-BE49-F238E27FC236}">
                <a16:creationId xmlns:a16="http://schemas.microsoft.com/office/drawing/2014/main" id="{8A05388F-5AE4-4839-B4DC-436B2B1A3A16}"/>
              </a:ext>
            </a:extLst>
          </p:cNvPr>
          <p:cNvSpPr>
            <a:spLocks noGrp="1"/>
          </p:cNvSpPr>
          <p:nvPr>
            <p:ph sz="quarter" idx="14"/>
          </p:nvPr>
        </p:nvSpPr>
        <p:spPr>
          <a:xfrm>
            <a:off x="3687963"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ext Placeholder 74">
            <a:extLst>
              <a:ext uri="{FF2B5EF4-FFF2-40B4-BE49-F238E27FC236}">
                <a16:creationId xmlns:a16="http://schemas.microsoft.com/office/drawing/2014/main" id="{0E8E02EA-2A53-4995-B3D9-4D40376675B1}"/>
              </a:ext>
            </a:extLst>
          </p:cNvPr>
          <p:cNvSpPr>
            <a:spLocks noGrp="1"/>
          </p:cNvSpPr>
          <p:nvPr>
            <p:ph type="body" sz="quarter" idx="15" hasCustomPrompt="1"/>
          </p:nvPr>
        </p:nvSpPr>
        <p:spPr>
          <a:xfrm>
            <a:off x="5209584"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6" name="Text Placeholder 7">
            <a:extLst>
              <a:ext uri="{FF2B5EF4-FFF2-40B4-BE49-F238E27FC236}">
                <a16:creationId xmlns:a16="http://schemas.microsoft.com/office/drawing/2014/main" id="{3FD0E374-6EBA-493E-87C1-81025DF8E105}"/>
              </a:ext>
            </a:extLst>
          </p:cNvPr>
          <p:cNvSpPr>
            <a:spLocks noGrp="1"/>
          </p:cNvSpPr>
          <p:nvPr>
            <p:ph type="body" sz="quarter" idx="16"/>
          </p:nvPr>
        </p:nvSpPr>
        <p:spPr>
          <a:xfrm>
            <a:off x="5842994"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77" name="Content Placeholder 22">
            <a:extLst>
              <a:ext uri="{FF2B5EF4-FFF2-40B4-BE49-F238E27FC236}">
                <a16:creationId xmlns:a16="http://schemas.microsoft.com/office/drawing/2014/main" id="{5815B89C-7C18-4C48-A9F3-163AD6C2BF98}"/>
              </a:ext>
            </a:extLst>
          </p:cNvPr>
          <p:cNvSpPr>
            <a:spLocks noGrp="1"/>
          </p:cNvSpPr>
          <p:nvPr>
            <p:ph sz="quarter" idx="17"/>
          </p:nvPr>
        </p:nvSpPr>
        <p:spPr>
          <a:xfrm>
            <a:off x="5973963"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ext Placeholder 77">
            <a:extLst>
              <a:ext uri="{FF2B5EF4-FFF2-40B4-BE49-F238E27FC236}">
                <a16:creationId xmlns:a16="http://schemas.microsoft.com/office/drawing/2014/main" id="{EFA07002-B947-4591-AE36-75526B244E0F}"/>
              </a:ext>
            </a:extLst>
          </p:cNvPr>
          <p:cNvSpPr>
            <a:spLocks noGrp="1"/>
          </p:cNvSpPr>
          <p:nvPr>
            <p:ph type="body" sz="quarter" idx="18" hasCustomPrompt="1"/>
          </p:nvPr>
        </p:nvSpPr>
        <p:spPr>
          <a:xfrm>
            <a:off x="7495584" y="2088352"/>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79" name="Text Placeholder 7">
            <a:extLst>
              <a:ext uri="{FF2B5EF4-FFF2-40B4-BE49-F238E27FC236}">
                <a16:creationId xmlns:a16="http://schemas.microsoft.com/office/drawing/2014/main" id="{B6D8F335-138B-45EE-A61C-DFD70384ACB5}"/>
              </a:ext>
            </a:extLst>
          </p:cNvPr>
          <p:cNvSpPr>
            <a:spLocks noGrp="1"/>
          </p:cNvSpPr>
          <p:nvPr>
            <p:ph type="body" sz="quarter" idx="19"/>
          </p:nvPr>
        </p:nvSpPr>
        <p:spPr>
          <a:xfrm>
            <a:off x="8126612" y="1905000"/>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80" name="Content Placeholder 22">
            <a:extLst>
              <a:ext uri="{FF2B5EF4-FFF2-40B4-BE49-F238E27FC236}">
                <a16:creationId xmlns:a16="http://schemas.microsoft.com/office/drawing/2014/main" id="{E406414E-ED9F-49F9-838F-1CE5F1344569}"/>
              </a:ext>
            </a:extLst>
          </p:cNvPr>
          <p:cNvSpPr>
            <a:spLocks noGrp="1"/>
          </p:cNvSpPr>
          <p:nvPr>
            <p:ph sz="quarter" idx="20"/>
          </p:nvPr>
        </p:nvSpPr>
        <p:spPr>
          <a:xfrm>
            <a:off x="8257581" y="2512218"/>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ext Placeholder 7">
            <a:extLst>
              <a:ext uri="{FF2B5EF4-FFF2-40B4-BE49-F238E27FC236}">
                <a16:creationId xmlns:a16="http://schemas.microsoft.com/office/drawing/2014/main" id="{BAF71009-FA4C-4663-89B4-E248BD68BDCA}"/>
              </a:ext>
            </a:extLst>
          </p:cNvPr>
          <p:cNvSpPr>
            <a:spLocks noGrp="1"/>
          </p:cNvSpPr>
          <p:nvPr>
            <p:ph type="body" sz="quarter" idx="21"/>
          </p:nvPr>
        </p:nvSpPr>
        <p:spPr>
          <a:xfrm>
            <a:off x="2414587"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83" name="Content Placeholder 22">
            <a:extLst>
              <a:ext uri="{FF2B5EF4-FFF2-40B4-BE49-F238E27FC236}">
                <a16:creationId xmlns:a16="http://schemas.microsoft.com/office/drawing/2014/main" id="{212C5F75-36A3-4D98-B2DB-7F5CAB76F376}"/>
              </a:ext>
            </a:extLst>
          </p:cNvPr>
          <p:cNvSpPr>
            <a:spLocks noGrp="1"/>
          </p:cNvSpPr>
          <p:nvPr>
            <p:ph sz="quarter" idx="22"/>
          </p:nvPr>
        </p:nvSpPr>
        <p:spPr>
          <a:xfrm>
            <a:off x="2545556"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4" name="Text Placeholder 83">
            <a:extLst>
              <a:ext uri="{FF2B5EF4-FFF2-40B4-BE49-F238E27FC236}">
                <a16:creationId xmlns:a16="http://schemas.microsoft.com/office/drawing/2014/main" id="{1C1C1A1E-D751-4AD2-913F-424C699E60AF}"/>
              </a:ext>
            </a:extLst>
          </p:cNvPr>
          <p:cNvSpPr>
            <a:spLocks noGrp="1"/>
          </p:cNvSpPr>
          <p:nvPr>
            <p:ph type="body" sz="quarter" idx="23" hasCustomPrompt="1"/>
          </p:nvPr>
        </p:nvSpPr>
        <p:spPr>
          <a:xfrm>
            <a:off x="4064002"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85" name="Text Placeholder 7">
            <a:extLst>
              <a:ext uri="{FF2B5EF4-FFF2-40B4-BE49-F238E27FC236}">
                <a16:creationId xmlns:a16="http://schemas.microsoft.com/office/drawing/2014/main" id="{6C2254EA-E63E-4E3A-90E5-B66E8111C650}"/>
              </a:ext>
            </a:extLst>
          </p:cNvPr>
          <p:cNvSpPr>
            <a:spLocks noGrp="1"/>
          </p:cNvSpPr>
          <p:nvPr>
            <p:ph type="body" sz="quarter" idx="24"/>
          </p:nvPr>
        </p:nvSpPr>
        <p:spPr>
          <a:xfrm>
            <a:off x="4700587"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86" name="Content Placeholder 22">
            <a:extLst>
              <a:ext uri="{FF2B5EF4-FFF2-40B4-BE49-F238E27FC236}">
                <a16:creationId xmlns:a16="http://schemas.microsoft.com/office/drawing/2014/main" id="{5A6071F9-F638-4C09-B541-F20ABB891CAE}"/>
              </a:ext>
            </a:extLst>
          </p:cNvPr>
          <p:cNvSpPr>
            <a:spLocks noGrp="1"/>
          </p:cNvSpPr>
          <p:nvPr>
            <p:ph sz="quarter" idx="25"/>
          </p:nvPr>
        </p:nvSpPr>
        <p:spPr>
          <a:xfrm>
            <a:off x="4831556"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7" name="Text Placeholder 86">
            <a:extLst>
              <a:ext uri="{FF2B5EF4-FFF2-40B4-BE49-F238E27FC236}">
                <a16:creationId xmlns:a16="http://schemas.microsoft.com/office/drawing/2014/main" id="{029B4909-5400-4BA5-819F-AAE104A2FB97}"/>
              </a:ext>
            </a:extLst>
          </p:cNvPr>
          <p:cNvSpPr>
            <a:spLocks noGrp="1"/>
          </p:cNvSpPr>
          <p:nvPr>
            <p:ph type="body" sz="quarter" idx="26" hasCustomPrompt="1"/>
          </p:nvPr>
        </p:nvSpPr>
        <p:spPr>
          <a:xfrm>
            <a:off x="6350002"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88" name="Text Placeholder 7">
            <a:extLst>
              <a:ext uri="{FF2B5EF4-FFF2-40B4-BE49-F238E27FC236}">
                <a16:creationId xmlns:a16="http://schemas.microsoft.com/office/drawing/2014/main" id="{449EB9B4-63CE-4AE9-8676-CAA0E44AE28E}"/>
              </a:ext>
            </a:extLst>
          </p:cNvPr>
          <p:cNvSpPr>
            <a:spLocks noGrp="1"/>
          </p:cNvSpPr>
          <p:nvPr>
            <p:ph type="body" sz="quarter" idx="27"/>
          </p:nvPr>
        </p:nvSpPr>
        <p:spPr>
          <a:xfrm>
            <a:off x="6983415" y="4060974"/>
            <a:ext cx="1652587"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89" name="Content Placeholder 22">
            <a:extLst>
              <a:ext uri="{FF2B5EF4-FFF2-40B4-BE49-F238E27FC236}">
                <a16:creationId xmlns:a16="http://schemas.microsoft.com/office/drawing/2014/main" id="{D20D498C-0429-4BC1-B373-6707D2879F1D}"/>
              </a:ext>
            </a:extLst>
          </p:cNvPr>
          <p:cNvSpPr>
            <a:spLocks noGrp="1"/>
          </p:cNvSpPr>
          <p:nvPr>
            <p:ph sz="quarter" idx="28"/>
          </p:nvPr>
        </p:nvSpPr>
        <p:spPr>
          <a:xfrm>
            <a:off x="7114384" y="4668192"/>
            <a:ext cx="1390654" cy="883444"/>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0" name="Text Placeholder 89">
            <a:extLst>
              <a:ext uri="{FF2B5EF4-FFF2-40B4-BE49-F238E27FC236}">
                <a16:creationId xmlns:a16="http://schemas.microsoft.com/office/drawing/2014/main" id="{02DD955E-CA3C-402E-A975-619E10A58632}"/>
              </a:ext>
            </a:extLst>
          </p:cNvPr>
          <p:cNvSpPr>
            <a:spLocks noGrp="1"/>
          </p:cNvSpPr>
          <p:nvPr>
            <p:ph type="body" sz="quarter" idx="29" hasCustomPrompt="1"/>
          </p:nvPr>
        </p:nvSpPr>
        <p:spPr>
          <a:xfrm>
            <a:off x="8636005" y="4244326"/>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91" name="Text Placeholder 7">
            <a:extLst>
              <a:ext uri="{FF2B5EF4-FFF2-40B4-BE49-F238E27FC236}">
                <a16:creationId xmlns:a16="http://schemas.microsoft.com/office/drawing/2014/main" id="{E5957EB5-EF2C-45C0-8197-0EE834980E21}"/>
              </a:ext>
            </a:extLst>
          </p:cNvPr>
          <p:cNvSpPr>
            <a:spLocks noGrp="1"/>
          </p:cNvSpPr>
          <p:nvPr>
            <p:ph type="body" sz="quarter" idx="30"/>
          </p:nvPr>
        </p:nvSpPr>
        <p:spPr>
          <a:xfrm>
            <a:off x="9266244" y="3928567"/>
            <a:ext cx="1530344" cy="772020"/>
          </a:xfrm>
          <a:prstGeom prst="roundRect">
            <a:avLst>
              <a:gd name="adj" fmla="val 5736"/>
            </a:avLst>
          </a:prstGeom>
          <a:solidFill>
            <a:schemeClr val="bg2"/>
          </a:solidFill>
          <a:ln w="12700">
            <a:solidFill>
              <a:schemeClr val="bg1"/>
            </a:solidFill>
          </a:ln>
        </p:spPr>
        <p:txBody>
          <a:bodyPr lIns="72000" rIns="72000" anchor="ctr"/>
          <a:lstStyle>
            <a:lvl1pPr algn="ctr">
              <a:lnSpc>
                <a:spcPct val="110000"/>
              </a:lnSpc>
              <a:spcBef>
                <a:spcPts val="0"/>
              </a:spcBef>
              <a:defRPr sz="1130" b="1">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62011F29-E1B2-4094-A01B-40ED38E93ED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54128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chnical Flow Diagram with Media">
    <p:bg>
      <p:bgPr>
        <a:solidFill>
          <a:schemeClr val="bg1"/>
        </a:solidFill>
        <a:effectLst/>
      </p:bgPr>
    </p:bg>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6E93BCF2-453F-491E-B061-381D75DDB67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 name="Rectangle 1">
            <a:extLst>
              <a:ext uri="{FF2B5EF4-FFF2-40B4-BE49-F238E27FC236}">
                <a16:creationId xmlns:a16="http://schemas.microsoft.com/office/drawing/2014/main" id="{DFFF5CF8-7B99-4AAE-A9D1-81C7BD5F63FA}"/>
              </a:ext>
            </a:extLst>
          </p:cNvPr>
          <p:cNvSpPr/>
          <p:nvPr/>
        </p:nvSpPr>
        <p:spPr>
          <a:xfrm>
            <a:off x="0" y="0"/>
            <a:ext cx="8122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17" name="Text Placeholder 5">
            <a:extLst>
              <a:ext uri="{FF2B5EF4-FFF2-40B4-BE49-F238E27FC236}">
                <a16:creationId xmlns:a16="http://schemas.microsoft.com/office/drawing/2014/main" id="{B879FECE-6873-476D-80AB-94B6706461F5}"/>
              </a:ext>
            </a:extLst>
          </p:cNvPr>
          <p:cNvSpPr>
            <a:spLocks noGrp="1"/>
          </p:cNvSpPr>
          <p:nvPr>
            <p:ph type="body" sz="quarter" idx="10"/>
          </p:nvPr>
        </p:nvSpPr>
        <p:spPr>
          <a:xfrm>
            <a:off x="8696324" y="529968"/>
            <a:ext cx="2924175" cy="1184532"/>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19" name="Text Placeholder 7">
            <a:extLst>
              <a:ext uri="{FF2B5EF4-FFF2-40B4-BE49-F238E27FC236}">
                <a16:creationId xmlns:a16="http://schemas.microsoft.com/office/drawing/2014/main" id="{BD6778E1-17F5-4B9F-B067-B300DA562A49}"/>
              </a:ext>
            </a:extLst>
          </p:cNvPr>
          <p:cNvSpPr>
            <a:spLocks noGrp="1"/>
          </p:cNvSpPr>
          <p:nvPr>
            <p:ph type="body" sz="quarter" idx="12"/>
          </p:nvPr>
        </p:nvSpPr>
        <p:spPr>
          <a:xfrm>
            <a:off x="2574553" y="571500"/>
            <a:ext cx="3048000" cy="507206"/>
          </a:xfrm>
          <a:prstGeom prst="roundRect">
            <a:avLst>
              <a:gd name="adj" fmla="val 7278"/>
            </a:avLst>
          </a:prstGeom>
          <a:solidFill>
            <a:schemeClr val="bg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24" name="Content Placeholder 22">
            <a:extLst>
              <a:ext uri="{FF2B5EF4-FFF2-40B4-BE49-F238E27FC236}">
                <a16:creationId xmlns:a16="http://schemas.microsoft.com/office/drawing/2014/main" id="{13CE5E6C-3905-4857-942D-03B3909ACB8B}"/>
              </a:ext>
            </a:extLst>
          </p:cNvPr>
          <p:cNvSpPr>
            <a:spLocks noGrp="1"/>
          </p:cNvSpPr>
          <p:nvPr>
            <p:ph sz="quarter" idx="13"/>
          </p:nvPr>
        </p:nvSpPr>
        <p:spPr>
          <a:xfrm>
            <a:off x="5813053" y="571500"/>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4">
            <a:extLst>
              <a:ext uri="{FF2B5EF4-FFF2-40B4-BE49-F238E27FC236}">
                <a16:creationId xmlns:a16="http://schemas.microsoft.com/office/drawing/2014/main" id="{710CDEE5-1600-4427-8F7B-2D3F125F5746}"/>
              </a:ext>
            </a:extLst>
          </p:cNvPr>
          <p:cNvSpPr>
            <a:spLocks noGrp="1"/>
          </p:cNvSpPr>
          <p:nvPr>
            <p:ph type="body" sz="quarter" idx="14" hasCustomPrompt="1"/>
          </p:nvPr>
        </p:nvSpPr>
        <p:spPr>
          <a:xfrm rot="5400000">
            <a:off x="3857452" y="1250751"/>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bg1"/>
          </a:solidFill>
        </p:spPr>
        <p:txBody>
          <a:bodyPr wrap="square" anchor="ctr">
            <a:noAutofit/>
          </a:bodyPr>
          <a:lstStyle>
            <a:lvl1pPr algn="ctr">
              <a:lnSpc>
                <a:spcPct val="100000"/>
              </a:lnSpc>
              <a:spcBef>
                <a:spcPts val="0"/>
              </a:spcBef>
              <a:defRPr sz="100"/>
            </a:lvl1pPr>
          </a:lstStyle>
          <a:p>
            <a:pPr lvl="0"/>
            <a:r>
              <a:rPr lang="en-GB"/>
              <a:t> </a:t>
            </a:r>
          </a:p>
        </p:txBody>
      </p:sp>
      <p:sp>
        <p:nvSpPr>
          <p:cNvPr id="27" name="Text Placeholder 7">
            <a:extLst>
              <a:ext uri="{FF2B5EF4-FFF2-40B4-BE49-F238E27FC236}">
                <a16:creationId xmlns:a16="http://schemas.microsoft.com/office/drawing/2014/main" id="{E11C2B89-DC7C-45D5-B10B-C838A8C9082C}"/>
              </a:ext>
            </a:extLst>
          </p:cNvPr>
          <p:cNvSpPr>
            <a:spLocks noGrp="1"/>
          </p:cNvSpPr>
          <p:nvPr>
            <p:ph type="body" sz="quarter" idx="15"/>
          </p:nvPr>
        </p:nvSpPr>
        <p:spPr>
          <a:xfrm>
            <a:off x="2574553" y="1563290"/>
            <a:ext cx="3048000" cy="507206"/>
          </a:xfrm>
          <a:prstGeom prst="roundRect">
            <a:avLst>
              <a:gd name="adj" fmla="val 7278"/>
            </a:avLst>
          </a:prstGeom>
          <a:solidFill>
            <a:schemeClr val="accent1"/>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28" name="Content Placeholder 22">
            <a:extLst>
              <a:ext uri="{FF2B5EF4-FFF2-40B4-BE49-F238E27FC236}">
                <a16:creationId xmlns:a16="http://schemas.microsoft.com/office/drawing/2014/main" id="{12DD5E88-A12B-4BF4-BF99-FE893AF4E3AF}"/>
              </a:ext>
            </a:extLst>
          </p:cNvPr>
          <p:cNvSpPr>
            <a:spLocks noGrp="1"/>
          </p:cNvSpPr>
          <p:nvPr>
            <p:ph sz="quarter" idx="16"/>
          </p:nvPr>
        </p:nvSpPr>
        <p:spPr>
          <a:xfrm>
            <a:off x="862856" y="1563290"/>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8">
            <a:extLst>
              <a:ext uri="{FF2B5EF4-FFF2-40B4-BE49-F238E27FC236}">
                <a16:creationId xmlns:a16="http://schemas.microsoft.com/office/drawing/2014/main" id="{A6F34275-F2E4-4E44-A3B4-E7E267D39FB9}"/>
              </a:ext>
            </a:extLst>
          </p:cNvPr>
          <p:cNvSpPr>
            <a:spLocks noGrp="1"/>
          </p:cNvSpPr>
          <p:nvPr>
            <p:ph type="body" sz="quarter" idx="17" hasCustomPrompt="1"/>
          </p:nvPr>
        </p:nvSpPr>
        <p:spPr>
          <a:xfrm rot="5400000">
            <a:off x="3857452" y="2242541"/>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1"/>
          </a:solidFill>
        </p:spPr>
        <p:txBody>
          <a:bodyPr wrap="square" anchor="ctr">
            <a:noAutofit/>
          </a:bodyPr>
          <a:lstStyle>
            <a:lvl1pPr algn="ctr">
              <a:lnSpc>
                <a:spcPct val="100000"/>
              </a:lnSpc>
              <a:spcBef>
                <a:spcPts val="0"/>
              </a:spcBef>
              <a:defRPr sz="100"/>
            </a:lvl1pPr>
          </a:lstStyle>
          <a:p>
            <a:pPr lvl="0"/>
            <a:r>
              <a:rPr lang="en-GB"/>
              <a:t> </a:t>
            </a:r>
          </a:p>
        </p:txBody>
      </p:sp>
      <p:sp>
        <p:nvSpPr>
          <p:cNvPr id="30" name="Text Placeholder 7">
            <a:extLst>
              <a:ext uri="{FF2B5EF4-FFF2-40B4-BE49-F238E27FC236}">
                <a16:creationId xmlns:a16="http://schemas.microsoft.com/office/drawing/2014/main" id="{FD994A4E-4E31-4BE8-8A8D-31FA020E260D}"/>
              </a:ext>
            </a:extLst>
          </p:cNvPr>
          <p:cNvSpPr>
            <a:spLocks noGrp="1"/>
          </p:cNvSpPr>
          <p:nvPr>
            <p:ph type="body" sz="quarter" idx="18"/>
          </p:nvPr>
        </p:nvSpPr>
        <p:spPr>
          <a:xfrm>
            <a:off x="2574553" y="2552699"/>
            <a:ext cx="3048000" cy="507206"/>
          </a:xfrm>
          <a:prstGeom prst="roundRect">
            <a:avLst>
              <a:gd name="adj" fmla="val 7278"/>
            </a:avLst>
          </a:prstGeom>
          <a:solidFill>
            <a:schemeClr val="accent4"/>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31" name="Content Placeholder 22">
            <a:extLst>
              <a:ext uri="{FF2B5EF4-FFF2-40B4-BE49-F238E27FC236}">
                <a16:creationId xmlns:a16="http://schemas.microsoft.com/office/drawing/2014/main" id="{3112A4F4-36A1-4FD0-8157-AF36ADE77D0D}"/>
              </a:ext>
            </a:extLst>
          </p:cNvPr>
          <p:cNvSpPr>
            <a:spLocks noGrp="1"/>
          </p:cNvSpPr>
          <p:nvPr>
            <p:ph sz="quarter" idx="19"/>
          </p:nvPr>
        </p:nvSpPr>
        <p:spPr>
          <a:xfrm>
            <a:off x="5813053" y="2552699"/>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31">
            <a:extLst>
              <a:ext uri="{FF2B5EF4-FFF2-40B4-BE49-F238E27FC236}">
                <a16:creationId xmlns:a16="http://schemas.microsoft.com/office/drawing/2014/main" id="{61FE4C8D-0F38-4DEC-A72C-18A4020511A0}"/>
              </a:ext>
            </a:extLst>
          </p:cNvPr>
          <p:cNvSpPr>
            <a:spLocks noGrp="1"/>
          </p:cNvSpPr>
          <p:nvPr>
            <p:ph type="body" sz="quarter" idx="20" hasCustomPrompt="1"/>
          </p:nvPr>
        </p:nvSpPr>
        <p:spPr>
          <a:xfrm rot="5400000">
            <a:off x="3857452" y="3231950"/>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4"/>
          </a:solidFill>
        </p:spPr>
        <p:txBody>
          <a:bodyPr wrap="square" anchor="ctr">
            <a:noAutofit/>
          </a:bodyPr>
          <a:lstStyle>
            <a:lvl1pPr algn="ctr">
              <a:lnSpc>
                <a:spcPct val="100000"/>
              </a:lnSpc>
              <a:spcBef>
                <a:spcPts val="0"/>
              </a:spcBef>
              <a:defRPr sz="100"/>
            </a:lvl1pPr>
          </a:lstStyle>
          <a:p>
            <a:pPr lvl="0"/>
            <a:r>
              <a:rPr lang="en-GB"/>
              <a:t> </a:t>
            </a:r>
          </a:p>
        </p:txBody>
      </p:sp>
      <p:sp>
        <p:nvSpPr>
          <p:cNvPr id="33" name="Text Placeholder 7">
            <a:extLst>
              <a:ext uri="{FF2B5EF4-FFF2-40B4-BE49-F238E27FC236}">
                <a16:creationId xmlns:a16="http://schemas.microsoft.com/office/drawing/2014/main" id="{9056175D-2054-4843-BA07-A400E7430E5F}"/>
              </a:ext>
            </a:extLst>
          </p:cNvPr>
          <p:cNvSpPr>
            <a:spLocks noGrp="1"/>
          </p:cNvSpPr>
          <p:nvPr>
            <p:ph type="body" sz="quarter" idx="21"/>
          </p:nvPr>
        </p:nvSpPr>
        <p:spPr>
          <a:xfrm>
            <a:off x="2574553" y="3544493"/>
            <a:ext cx="3048000" cy="507206"/>
          </a:xfrm>
          <a:prstGeom prst="roundRect">
            <a:avLst>
              <a:gd name="adj" fmla="val 7278"/>
            </a:avLst>
          </a:prstGeom>
          <a:solidFill>
            <a:schemeClr val="accent2"/>
          </a:solidFill>
        </p:spPr>
        <p:txBody>
          <a:bodyPr lIns="72000" rIns="72000" anchor="ctr"/>
          <a:lstStyle>
            <a:lvl1pPr algn="ctr">
              <a:lnSpc>
                <a:spcPct val="110000"/>
              </a:lnSpc>
              <a:spcBef>
                <a:spcPts val="0"/>
              </a:spcBef>
              <a:defRPr sz="1130" b="1">
                <a:solidFill>
                  <a:schemeClr val="tx2"/>
                </a:solidFill>
                <a:latin typeface="+mj-lt"/>
              </a:defRPr>
            </a:lvl1pPr>
          </a:lstStyle>
          <a:p>
            <a:pPr lvl="0"/>
            <a:r>
              <a:rPr lang="en-US"/>
              <a:t>Click to edit Master text styles</a:t>
            </a:r>
          </a:p>
        </p:txBody>
      </p:sp>
      <p:sp>
        <p:nvSpPr>
          <p:cNvPr id="34" name="Content Placeholder 22">
            <a:extLst>
              <a:ext uri="{FF2B5EF4-FFF2-40B4-BE49-F238E27FC236}">
                <a16:creationId xmlns:a16="http://schemas.microsoft.com/office/drawing/2014/main" id="{9BA83353-2CF0-439C-A5AC-315BD5BE59BE}"/>
              </a:ext>
            </a:extLst>
          </p:cNvPr>
          <p:cNvSpPr>
            <a:spLocks noGrp="1"/>
          </p:cNvSpPr>
          <p:nvPr>
            <p:ph sz="quarter" idx="22"/>
          </p:nvPr>
        </p:nvSpPr>
        <p:spPr>
          <a:xfrm>
            <a:off x="862856" y="3544493"/>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34">
            <a:extLst>
              <a:ext uri="{FF2B5EF4-FFF2-40B4-BE49-F238E27FC236}">
                <a16:creationId xmlns:a16="http://schemas.microsoft.com/office/drawing/2014/main" id="{50AB4E0B-24D3-41A0-973A-D75F90EC61AB}"/>
              </a:ext>
            </a:extLst>
          </p:cNvPr>
          <p:cNvSpPr>
            <a:spLocks noGrp="1"/>
          </p:cNvSpPr>
          <p:nvPr>
            <p:ph type="body" sz="quarter" idx="23" hasCustomPrompt="1"/>
          </p:nvPr>
        </p:nvSpPr>
        <p:spPr>
          <a:xfrm rot="5400000">
            <a:off x="3857452" y="4223744"/>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2"/>
          </a:solidFill>
        </p:spPr>
        <p:txBody>
          <a:bodyPr wrap="square" anchor="ctr">
            <a:noAutofit/>
          </a:bodyPr>
          <a:lstStyle>
            <a:lvl1pPr algn="ctr">
              <a:lnSpc>
                <a:spcPct val="100000"/>
              </a:lnSpc>
              <a:spcBef>
                <a:spcPts val="0"/>
              </a:spcBef>
              <a:defRPr sz="100"/>
            </a:lvl1pPr>
          </a:lstStyle>
          <a:p>
            <a:pPr lvl="0"/>
            <a:r>
              <a:rPr lang="en-GB"/>
              <a:t> </a:t>
            </a:r>
          </a:p>
        </p:txBody>
      </p:sp>
      <p:sp>
        <p:nvSpPr>
          <p:cNvPr id="36" name="Text Placeholder 7">
            <a:extLst>
              <a:ext uri="{FF2B5EF4-FFF2-40B4-BE49-F238E27FC236}">
                <a16:creationId xmlns:a16="http://schemas.microsoft.com/office/drawing/2014/main" id="{95884F70-44ED-421D-95FB-6D4D3C6C8F87}"/>
              </a:ext>
            </a:extLst>
          </p:cNvPr>
          <p:cNvSpPr>
            <a:spLocks noGrp="1"/>
          </p:cNvSpPr>
          <p:nvPr>
            <p:ph type="body" sz="quarter" idx="24"/>
          </p:nvPr>
        </p:nvSpPr>
        <p:spPr>
          <a:xfrm>
            <a:off x="2574553" y="4537273"/>
            <a:ext cx="3048000" cy="507206"/>
          </a:xfrm>
          <a:prstGeom prst="roundRect">
            <a:avLst>
              <a:gd name="adj" fmla="val 7278"/>
            </a:avLst>
          </a:prstGeom>
          <a:solidFill>
            <a:schemeClr val="accent3"/>
          </a:solidFill>
        </p:spPr>
        <p:txBody>
          <a:bodyPr lIns="72000" rIns="72000" anchor="ctr"/>
          <a:lstStyle>
            <a:lvl1pPr algn="ctr">
              <a:lnSpc>
                <a:spcPct val="110000"/>
              </a:lnSpc>
              <a:spcBef>
                <a:spcPts val="0"/>
              </a:spcBef>
              <a:defRPr sz="1130" b="1">
                <a:solidFill>
                  <a:schemeClr val="bg2"/>
                </a:solidFill>
                <a:latin typeface="+mj-lt"/>
              </a:defRPr>
            </a:lvl1pPr>
          </a:lstStyle>
          <a:p>
            <a:pPr lvl="0"/>
            <a:r>
              <a:rPr lang="en-US"/>
              <a:t>Click to edit Master text styles</a:t>
            </a:r>
          </a:p>
        </p:txBody>
      </p:sp>
      <p:sp>
        <p:nvSpPr>
          <p:cNvPr id="37" name="Content Placeholder 22">
            <a:extLst>
              <a:ext uri="{FF2B5EF4-FFF2-40B4-BE49-F238E27FC236}">
                <a16:creationId xmlns:a16="http://schemas.microsoft.com/office/drawing/2014/main" id="{F65A0988-6730-4766-A765-388B2673FAA5}"/>
              </a:ext>
            </a:extLst>
          </p:cNvPr>
          <p:cNvSpPr>
            <a:spLocks noGrp="1"/>
          </p:cNvSpPr>
          <p:nvPr>
            <p:ph sz="quarter" idx="25"/>
          </p:nvPr>
        </p:nvSpPr>
        <p:spPr>
          <a:xfrm>
            <a:off x="5813053" y="4537273"/>
            <a:ext cx="1521197" cy="989409"/>
          </a:xfrm>
        </p:spPr>
        <p:txBody>
          <a:bodyPr/>
          <a:lstStyle>
            <a:lvl1pPr>
              <a:lnSpc>
                <a:spcPct val="122000"/>
              </a:lnSpc>
              <a:spcBef>
                <a:spcPts val="500"/>
              </a:spcBef>
              <a:defRPr sz="700"/>
            </a:lvl1pPr>
            <a:lvl2pPr marL="88900" indent="-88900">
              <a:lnSpc>
                <a:spcPct val="122000"/>
              </a:lnSpc>
              <a:defRPr sz="700"/>
            </a:lvl2pPr>
            <a:lvl3pPr marL="269875" indent="-90488">
              <a:lnSpc>
                <a:spcPct val="122000"/>
              </a:lnSpc>
              <a:defRPr sz="700"/>
            </a:lvl3pPr>
            <a:lvl4pPr marL="447675" indent="-90488">
              <a:lnSpc>
                <a:spcPct val="122000"/>
              </a:lnSpc>
              <a:defRPr sz="700"/>
            </a:lvl4pPr>
            <a:lvl5pPr marL="627063" indent="-87313">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7">
            <a:extLst>
              <a:ext uri="{FF2B5EF4-FFF2-40B4-BE49-F238E27FC236}">
                <a16:creationId xmlns:a16="http://schemas.microsoft.com/office/drawing/2014/main" id="{4F72D7BB-3276-415D-91B7-1111DBEB61A3}"/>
              </a:ext>
            </a:extLst>
          </p:cNvPr>
          <p:cNvSpPr>
            <a:spLocks noGrp="1"/>
          </p:cNvSpPr>
          <p:nvPr>
            <p:ph type="body" sz="quarter" idx="26" hasCustomPrompt="1"/>
          </p:nvPr>
        </p:nvSpPr>
        <p:spPr>
          <a:xfrm rot="5400000">
            <a:off x="3857452" y="5216524"/>
            <a:ext cx="482201" cy="138114"/>
          </a:xfrm>
          <a:custGeom>
            <a:avLst/>
            <a:gdLst>
              <a:gd name="connsiteX0" fmla="*/ 0 w 482201"/>
              <a:gd name="connsiteY0" fmla="*/ 0 h 138114"/>
              <a:gd name="connsiteX1" fmla="*/ 66098 w 482201"/>
              <a:gd name="connsiteY1" fmla="*/ 61914 h 138114"/>
              <a:gd name="connsiteX2" fmla="*/ 378616 w 482201"/>
              <a:gd name="connsiteY2" fmla="*/ 61914 h 138114"/>
              <a:gd name="connsiteX3" fmla="*/ 378616 w 482201"/>
              <a:gd name="connsiteY3" fmla="*/ 1 h 138114"/>
              <a:gd name="connsiteX4" fmla="*/ 482201 w 482201"/>
              <a:gd name="connsiteY4" fmla="*/ 69058 h 138114"/>
              <a:gd name="connsiteX5" fmla="*/ 378616 w 482201"/>
              <a:gd name="connsiteY5" fmla="*/ 138114 h 138114"/>
              <a:gd name="connsiteX6" fmla="*/ 378616 w 482201"/>
              <a:gd name="connsiteY6" fmla="*/ 76203 h 138114"/>
              <a:gd name="connsiteX7" fmla="*/ 66096 w 482201"/>
              <a:gd name="connsiteY7" fmla="*/ 76203 h 138114"/>
              <a:gd name="connsiteX8" fmla="*/ 0 w 482201"/>
              <a:gd name="connsiteY8" fmla="*/ 138112 h 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201" h="138114">
                <a:moveTo>
                  <a:pt x="0" y="0"/>
                </a:moveTo>
                <a:cubicBezTo>
                  <a:pt x="46735" y="3968"/>
                  <a:pt x="62527" y="42071"/>
                  <a:pt x="66098" y="61914"/>
                </a:cubicBezTo>
                <a:lnTo>
                  <a:pt x="378616" y="61914"/>
                </a:lnTo>
                <a:lnTo>
                  <a:pt x="378616" y="1"/>
                </a:lnTo>
                <a:lnTo>
                  <a:pt x="482201" y="69058"/>
                </a:lnTo>
                <a:lnTo>
                  <a:pt x="378616" y="138114"/>
                </a:lnTo>
                <a:lnTo>
                  <a:pt x="378616" y="76203"/>
                </a:lnTo>
                <a:lnTo>
                  <a:pt x="66096" y="76203"/>
                </a:lnTo>
                <a:cubicBezTo>
                  <a:pt x="55971" y="101602"/>
                  <a:pt x="33938" y="136526"/>
                  <a:pt x="0" y="138112"/>
                </a:cubicBezTo>
                <a:close/>
              </a:path>
            </a:pathLst>
          </a:custGeom>
          <a:solidFill>
            <a:schemeClr val="accent3"/>
          </a:solidFill>
        </p:spPr>
        <p:txBody>
          <a:bodyPr wrap="square" anchor="ctr">
            <a:noAutofit/>
          </a:bodyPr>
          <a:lstStyle>
            <a:lvl1pPr algn="ctr">
              <a:lnSpc>
                <a:spcPct val="100000"/>
              </a:lnSpc>
              <a:spcBef>
                <a:spcPts val="0"/>
              </a:spcBef>
              <a:defRPr sz="100"/>
            </a:lvl1pPr>
          </a:lstStyle>
          <a:p>
            <a:pPr lvl="0"/>
            <a:r>
              <a:rPr lang="en-GB"/>
              <a:t> </a:t>
            </a:r>
          </a:p>
        </p:txBody>
      </p:sp>
      <p:sp>
        <p:nvSpPr>
          <p:cNvPr id="39" name="Text Placeholder 7">
            <a:extLst>
              <a:ext uri="{FF2B5EF4-FFF2-40B4-BE49-F238E27FC236}">
                <a16:creationId xmlns:a16="http://schemas.microsoft.com/office/drawing/2014/main" id="{661B430F-CA02-4697-B38B-DD7C4E23C1AA}"/>
              </a:ext>
            </a:extLst>
          </p:cNvPr>
          <p:cNvSpPr>
            <a:spLocks noGrp="1"/>
          </p:cNvSpPr>
          <p:nvPr>
            <p:ph type="body" sz="quarter" idx="27"/>
          </p:nvPr>
        </p:nvSpPr>
        <p:spPr>
          <a:xfrm>
            <a:off x="2574553" y="5525690"/>
            <a:ext cx="3048000" cy="507206"/>
          </a:xfrm>
          <a:prstGeom prst="roundRect">
            <a:avLst>
              <a:gd name="adj" fmla="val 7278"/>
            </a:avLst>
          </a:prstGeom>
          <a:solidFill>
            <a:schemeClr val="bg2"/>
          </a:solidFill>
          <a:ln w="12700">
            <a:solidFill>
              <a:schemeClr val="bg1"/>
            </a:solidFill>
          </a:ln>
        </p:spPr>
        <p:txBody>
          <a:bodyPr lIns="72000" rIns="72000" anchor="ctr"/>
          <a:lstStyle>
            <a:lvl1pPr algn="ctr">
              <a:lnSpc>
                <a:spcPct val="110000"/>
              </a:lnSpc>
              <a:spcBef>
                <a:spcPts val="0"/>
              </a:spcBef>
              <a:defRPr sz="1130" b="1">
                <a:solidFill>
                  <a:schemeClr val="bg1"/>
                </a:solidFill>
                <a:latin typeface="+mj-lt"/>
              </a:defRPr>
            </a:lvl1pPr>
          </a:lstStyle>
          <a:p>
            <a:pPr lvl="0"/>
            <a:r>
              <a:rPr lang="en-US"/>
              <a:t>Click to edit Master text styles</a:t>
            </a:r>
          </a:p>
        </p:txBody>
      </p:sp>
      <p:sp>
        <p:nvSpPr>
          <p:cNvPr id="40" name="Content Placeholder 22">
            <a:extLst>
              <a:ext uri="{FF2B5EF4-FFF2-40B4-BE49-F238E27FC236}">
                <a16:creationId xmlns:a16="http://schemas.microsoft.com/office/drawing/2014/main" id="{02200AB6-285A-4ADF-ACB7-2F8EB7AAA404}"/>
              </a:ext>
            </a:extLst>
          </p:cNvPr>
          <p:cNvSpPr>
            <a:spLocks noGrp="1"/>
          </p:cNvSpPr>
          <p:nvPr>
            <p:ph sz="quarter" idx="28"/>
          </p:nvPr>
        </p:nvSpPr>
        <p:spPr>
          <a:xfrm>
            <a:off x="862856" y="5525690"/>
            <a:ext cx="1521197" cy="989409"/>
          </a:xfrm>
        </p:spPr>
        <p:txBody>
          <a:bodyPr/>
          <a:lstStyle>
            <a:lvl1pPr algn="r">
              <a:lnSpc>
                <a:spcPct val="122000"/>
              </a:lnSpc>
              <a:spcBef>
                <a:spcPts val="500"/>
              </a:spcBef>
              <a:defRPr sz="700"/>
            </a:lvl1pPr>
            <a:lvl2pPr marL="88900" indent="-88900" algn="r">
              <a:lnSpc>
                <a:spcPct val="122000"/>
              </a:lnSpc>
              <a:defRPr sz="700"/>
            </a:lvl2pPr>
            <a:lvl3pPr marL="269875" indent="-90488" algn="r">
              <a:lnSpc>
                <a:spcPct val="122000"/>
              </a:lnSpc>
              <a:defRPr sz="700"/>
            </a:lvl3pPr>
            <a:lvl4pPr marL="447675" indent="-90488" algn="r">
              <a:lnSpc>
                <a:spcPct val="122000"/>
              </a:lnSpc>
              <a:defRPr sz="700"/>
            </a:lvl4pPr>
            <a:lvl5pPr marL="627063" indent="-87313" algn="r">
              <a:lnSpc>
                <a:spcPct val="122000"/>
              </a:lnSpc>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2">
            <a:extLst>
              <a:ext uri="{FF2B5EF4-FFF2-40B4-BE49-F238E27FC236}">
                <a16:creationId xmlns:a16="http://schemas.microsoft.com/office/drawing/2014/main" id="{E6096736-76EF-4A10-AC20-B90D86C05608}"/>
              </a:ext>
            </a:extLst>
          </p:cNvPr>
          <p:cNvSpPr>
            <a:spLocks noGrp="1"/>
          </p:cNvSpPr>
          <p:nvPr>
            <p:ph sz="quarter" idx="29"/>
          </p:nvPr>
        </p:nvSpPr>
        <p:spPr>
          <a:xfrm>
            <a:off x="8696324" y="1904998"/>
            <a:ext cx="2927809" cy="361949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8471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eature Image with Summary Conten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11589367-81EE-4C7A-ABF4-66258A7B77BE}"/>
              </a:ext>
            </a:extLst>
          </p:cNvPr>
          <p:cNvSpPr>
            <a:spLocks noGrp="1"/>
          </p:cNvSpPr>
          <p:nvPr>
            <p:ph type="pic" sz="quarter" idx="24"/>
          </p:nvPr>
        </p:nvSpPr>
        <p:spPr>
          <a:xfrm>
            <a:off x="1143000" y="1619250"/>
            <a:ext cx="4000500" cy="4000500"/>
          </a:xfrm>
          <a:custGeom>
            <a:avLst/>
            <a:gdLst>
              <a:gd name="connsiteX0" fmla="*/ 2000250 w 4000500"/>
              <a:gd name="connsiteY0" fmla="*/ 0 h 4000500"/>
              <a:gd name="connsiteX1" fmla="*/ 4000500 w 4000500"/>
              <a:gd name="connsiteY1" fmla="*/ 2000250 h 4000500"/>
              <a:gd name="connsiteX2" fmla="*/ 2000250 w 4000500"/>
              <a:gd name="connsiteY2" fmla="*/ 4000500 h 4000500"/>
              <a:gd name="connsiteX3" fmla="*/ 0 w 4000500"/>
              <a:gd name="connsiteY3" fmla="*/ 2000250 h 4000500"/>
              <a:gd name="connsiteX4" fmla="*/ 2000250 w 4000500"/>
              <a:gd name="connsiteY4" fmla="*/ 0 h 40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4000500">
                <a:moveTo>
                  <a:pt x="2000250" y="0"/>
                </a:moveTo>
                <a:cubicBezTo>
                  <a:pt x="3104958" y="0"/>
                  <a:pt x="4000500" y="895542"/>
                  <a:pt x="4000500" y="2000250"/>
                </a:cubicBezTo>
                <a:cubicBezTo>
                  <a:pt x="4000500" y="3104958"/>
                  <a:pt x="3104958" y="4000500"/>
                  <a:pt x="2000250" y="4000500"/>
                </a:cubicBezTo>
                <a:cubicBezTo>
                  <a:pt x="895542" y="4000500"/>
                  <a:pt x="0" y="3104958"/>
                  <a:pt x="0" y="2000250"/>
                </a:cubicBezTo>
                <a:cubicBezTo>
                  <a:pt x="0" y="895542"/>
                  <a:pt x="895542" y="0"/>
                  <a:pt x="2000250" y="0"/>
                </a:cubicBezTo>
                <a:close/>
              </a:path>
            </a:pathLst>
          </a:custGeom>
          <a:solidFill>
            <a:schemeClr val="bg2"/>
          </a:solidFill>
          <a:effectLst>
            <a:innerShdw blurRad="190500">
              <a:prstClr val="black">
                <a:alpha val="20000"/>
              </a:prstClr>
            </a:innerShdw>
          </a:effectLst>
        </p:spPr>
        <p:txBody>
          <a:bodyPr wrap="square" anchor="ctr">
            <a:noAutofit/>
          </a:bodyPr>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hasCustomPrompt="1"/>
          </p:nvPr>
        </p:nvSpPr>
        <p:spPr>
          <a:xfrm>
            <a:off x="5905500" y="2095500"/>
            <a:ext cx="5143500" cy="1905000"/>
          </a:xfrm>
        </p:spPr>
        <p:txBody>
          <a:bodyPr anchor="t"/>
          <a:lstStyle>
            <a:lvl1pPr marL="0" indent="0">
              <a:lnSpc>
                <a:spcPct val="122000"/>
              </a:lnSpc>
              <a:spcBef>
                <a:spcPts val="0"/>
              </a:spcBef>
              <a:spcAft>
                <a:spcPts val="1200"/>
              </a:spcAft>
              <a:buNone/>
              <a:defRPr sz="2400" b="1">
                <a:solidFill>
                  <a:schemeClr val="bg1"/>
                </a:solidFill>
                <a:latin typeface="+mn-lt"/>
              </a:defRPr>
            </a:lvl1pPr>
            <a:lvl2pPr marL="0" indent="0">
              <a:lnSpc>
                <a:spcPct val="122000"/>
              </a:lnSpc>
              <a:buNone/>
              <a:defRPr sz="1500">
                <a:latin typeface="+mn-lt"/>
              </a:defRPr>
            </a:lvl2pPr>
            <a:lvl3pPr marL="447675" indent="-266700">
              <a:lnSpc>
                <a:spcPct val="122000"/>
              </a:lnSpc>
              <a:buClr>
                <a:schemeClr val="bg1"/>
              </a:buClr>
              <a:defRPr sz="1500">
                <a:latin typeface="+mn-lt"/>
              </a:defRPr>
            </a:lvl3pPr>
            <a:lvl4pPr marL="896937" indent="0">
              <a:lnSpc>
                <a:spcPct val="122000"/>
              </a:lnSpc>
              <a:buNone/>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5" name="Picture Placeholder 6">
            <a:extLst>
              <a:ext uri="{FF2B5EF4-FFF2-40B4-BE49-F238E27FC236}">
                <a16:creationId xmlns:a16="http://schemas.microsoft.com/office/drawing/2014/main" id="{44BE1D9A-B847-45A1-AD7E-A182C7CC9D20}"/>
              </a:ext>
            </a:extLst>
          </p:cNvPr>
          <p:cNvSpPr>
            <a:spLocks noGrp="1"/>
          </p:cNvSpPr>
          <p:nvPr>
            <p:ph type="pic" sz="quarter" idx="15" hasCustomPrompt="1"/>
          </p:nvPr>
        </p:nvSpPr>
        <p:spPr>
          <a:xfrm>
            <a:off x="5905500" y="1714500"/>
            <a:ext cx="1020762" cy="280709"/>
          </a:xfrm>
          <a:noFill/>
        </p:spPr>
        <p:txBody>
          <a:bodyPr/>
          <a:lstStyle>
            <a:lvl1pPr>
              <a:lnSpc>
                <a:spcPct val="100000"/>
              </a:lnSpc>
              <a:spcBef>
                <a:spcPts val="0"/>
              </a:spcBef>
              <a:defRPr sz="100"/>
            </a:lvl1pPr>
          </a:lstStyle>
          <a:p>
            <a:r>
              <a:rPr lang="en-GB"/>
              <a:t> </a:t>
            </a:r>
          </a:p>
        </p:txBody>
      </p:sp>
      <p:sp>
        <p:nvSpPr>
          <p:cNvPr id="16" name="Content Placeholder 5">
            <a:extLst>
              <a:ext uri="{FF2B5EF4-FFF2-40B4-BE49-F238E27FC236}">
                <a16:creationId xmlns:a16="http://schemas.microsoft.com/office/drawing/2014/main" id="{7B37CEEB-87EC-49C9-8168-4CE4495F75E5}"/>
              </a:ext>
            </a:extLst>
          </p:cNvPr>
          <p:cNvSpPr>
            <a:spLocks noGrp="1"/>
          </p:cNvSpPr>
          <p:nvPr>
            <p:ph sz="quarter" idx="16" hasCustomPrompt="1"/>
          </p:nvPr>
        </p:nvSpPr>
        <p:spPr>
          <a:xfrm>
            <a:off x="5905500" y="4381500"/>
            <a:ext cx="1009649" cy="476250"/>
          </a:xfrm>
        </p:spPr>
        <p:txBody>
          <a:bodyPr anchor="ctr"/>
          <a:lstStyle>
            <a:lvl1pPr algn="ctr">
              <a:defRPr sz="800"/>
            </a:lvl1pPr>
          </a:lstStyle>
          <a:p>
            <a:pPr lvl="0"/>
            <a:r>
              <a:rPr lang="en-US"/>
              <a:t>Logo</a:t>
            </a:r>
            <a:endParaRPr lang="en-GB"/>
          </a:p>
        </p:txBody>
      </p:sp>
      <p:sp>
        <p:nvSpPr>
          <p:cNvPr id="20" name="Content Placeholder 5">
            <a:extLst>
              <a:ext uri="{FF2B5EF4-FFF2-40B4-BE49-F238E27FC236}">
                <a16:creationId xmlns:a16="http://schemas.microsoft.com/office/drawing/2014/main" id="{6E5E8745-B7EA-43E6-8DC0-6F715CDA5173}"/>
              </a:ext>
            </a:extLst>
          </p:cNvPr>
          <p:cNvSpPr>
            <a:spLocks noGrp="1"/>
          </p:cNvSpPr>
          <p:nvPr>
            <p:ph sz="quarter" idx="17" hasCustomPrompt="1"/>
          </p:nvPr>
        </p:nvSpPr>
        <p:spPr>
          <a:xfrm>
            <a:off x="7143750" y="4381500"/>
            <a:ext cx="1009649" cy="476250"/>
          </a:xfrm>
        </p:spPr>
        <p:txBody>
          <a:bodyPr anchor="ctr"/>
          <a:lstStyle>
            <a:lvl1pPr algn="ctr">
              <a:defRPr sz="800"/>
            </a:lvl1pPr>
          </a:lstStyle>
          <a:p>
            <a:pPr lvl="0"/>
            <a:r>
              <a:rPr lang="en-US"/>
              <a:t>Logo</a:t>
            </a:r>
            <a:endParaRPr lang="en-GB"/>
          </a:p>
        </p:txBody>
      </p:sp>
      <p:sp>
        <p:nvSpPr>
          <p:cNvPr id="24" name="Content Placeholder 5">
            <a:extLst>
              <a:ext uri="{FF2B5EF4-FFF2-40B4-BE49-F238E27FC236}">
                <a16:creationId xmlns:a16="http://schemas.microsoft.com/office/drawing/2014/main" id="{6B1165B6-C466-45C0-A52D-EFE63B51A57E}"/>
              </a:ext>
            </a:extLst>
          </p:cNvPr>
          <p:cNvSpPr>
            <a:spLocks noGrp="1"/>
          </p:cNvSpPr>
          <p:nvPr>
            <p:ph sz="quarter" idx="18" hasCustomPrompt="1"/>
          </p:nvPr>
        </p:nvSpPr>
        <p:spPr>
          <a:xfrm>
            <a:off x="8382000" y="4381500"/>
            <a:ext cx="1009649" cy="476250"/>
          </a:xfrm>
        </p:spPr>
        <p:txBody>
          <a:bodyPr anchor="ctr"/>
          <a:lstStyle>
            <a:lvl1pPr algn="ctr">
              <a:defRPr sz="800"/>
            </a:lvl1pPr>
          </a:lstStyle>
          <a:p>
            <a:pPr lvl="0"/>
            <a:r>
              <a:rPr lang="en-US"/>
              <a:t>Logo</a:t>
            </a:r>
            <a:endParaRPr lang="en-GB"/>
          </a:p>
        </p:txBody>
      </p:sp>
      <p:sp>
        <p:nvSpPr>
          <p:cNvPr id="25" name="Content Placeholder 5">
            <a:extLst>
              <a:ext uri="{FF2B5EF4-FFF2-40B4-BE49-F238E27FC236}">
                <a16:creationId xmlns:a16="http://schemas.microsoft.com/office/drawing/2014/main" id="{7820B55D-049D-4706-8017-27D51781392D}"/>
              </a:ext>
            </a:extLst>
          </p:cNvPr>
          <p:cNvSpPr>
            <a:spLocks noGrp="1"/>
          </p:cNvSpPr>
          <p:nvPr>
            <p:ph sz="quarter" idx="19" hasCustomPrompt="1"/>
          </p:nvPr>
        </p:nvSpPr>
        <p:spPr>
          <a:xfrm>
            <a:off x="9620250" y="4381500"/>
            <a:ext cx="1009649" cy="476250"/>
          </a:xfrm>
        </p:spPr>
        <p:txBody>
          <a:bodyPr anchor="ctr"/>
          <a:lstStyle>
            <a:lvl1pPr algn="ctr">
              <a:defRPr sz="800"/>
            </a:lvl1pPr>
          </a:lstStyle>
          <a:p>
            <a:pPr lvl="0"/>
            <a:r>
              <a:rPr lang="en-US"/>
              <a:t>Logo</a:t>
            </a:r>
            <a:endParaRPr lang="en-GB"/>
          </a:p>
        </p:txBody>
      </p:sp>
      <p:sp>
        <p:nvSpPr>
          <p:cNvPr id="26" name="Content Placeholder 5">
            <a:extLst>
              <a:ext uri="{FF2B5EF4-FFF2-40B4-BE49-F238E27FC236}">
                <a16:creationId xmlns:a16="http://schemas.microsoft.com/office/drawing/2014/main" id="{7725F622-0FE1-43C0-9477-BE1E54DA933C}"/>
              </a:ext>
            </a:extLst>
          </p:cNvPr>
          <p:cNvSpPr>
            <a:spLocks noGrp="1"/>
          </p:cNvSpPr>
          <p:nvPr>
            <p:ph sz="quarter" idx="20" hasCustomPrompt="1"/>
          </p:nvPr>
        </p:nvSpPr>
        <p:spPr>
          <a:xfrm>
            <a:off x="5905500" y="5048250"/>
            <a:ext cx="1009649" cy="476250"/>
          </a:xfrm>
        </p:spPr>
        <p:txBody>
          <a:bodyPr anchor="ctr"/>
          <a:lstStyle>
            <a:lvl1pPr algn="ctr">
              <a:defRPr sz="800"/>
            </a:lvl1pPr>
          </a:lstStyle>
          <a:p>
            <a:pPr lvl="0"/>
            <a:r>
              <a:rPr lang="en-US"/>
              <a:t>Logo</a:t>
            </a:r>
            <a:endParaRPr lang="en-GB"/>
          </a:p>
        </p:txBody>
      </p:sp>
      <p:sp>
        <p:nvSpPr>
          <p:cNvPr id="27" name="Content Placeholder 5">
            <a:extLst>
              <a:ext uri="{FF2B5EF4-FFF2-40B4-BE49-F238E27FC236}">
                <a16:creationId xmlns:a16="http://schemas.microsoft.com/office/drawing/2014/main" id="{F2D05422-B5AD-4658-A2F4-4223A483FA56}"/>
              </a:ext>
            </a:extLst>
          </p:cNvPr>
          <p:cNvSpPr>
            <a:spLocks noGrp="1"/>
          </p:cNvSpPr>
          <p:nvPr>
            <p:ph sz="quarter" idx="21" hasCustomPrompt="1"/>
          </p:nvPr>
        </p:nvSpPr>
        <p:spPr>
          <a:xfrm>
            <a:off x="7143750" y="5048250"/>
            <a:ext cx="1009649" cy="476250"/>
          </a:xfrm>
        </p:spPr>
        <p:txBody>
          <a:bodyPr anchor="ctr"/>
          <a:lstStyle>
            <a:lvl1pPr algn="ctr">
              <a:defRPr sz="800"/>
            </a:lvl1pPr>
          </a:lstStyle>
          <a:p>
            <a:pPr lvl="0"/>
            <a:r>
              <a:rPr lang="en-US"/>
              <a:t>Logo</a:t>
            </a:r>
            <a:endParaRPr lang="en-GB"/>
          </a:p>
        </p:txBody>
      </p:sp>
      <p:sp>
        <p:nvSpPr>
          <p:cNvPr id="28" name="Content Placeholder 5">
            <a:extLst>
              <a:ext uri="{FF2B5EF4-FFF2-40B4-BE49-F238E27FC236}">
                <a16:creationId xmlns:a16="http://schemas.microsoft.com/office/drawing/2014/main" id="{4952095A-C67C-49A6-9F22-85749D5A4CB8}"/>
              </a:ext>
            </a:extLst>
          </p:cNvPr>
          <p:cNvSpPr>
            <a:spLocks noGrp="1"/>
          </p:cNvSpPr>
          <p:nvPr>
            <p:ph sz="quarter" idx="22" hasCustomPrompt="1"/>
          </p:nvPr>
        </p:nvSpPr>
        <p:spPr>
          <a:xfrm>
            <a:off x="8382000" y="5048250"/>
            <a:ext cx="1009649" cy="476250"/>
          </a:xfrm>
        </p:spPr>
        <p:txBody>
          <a:bodyPr anchor="ctr"/>
          <a:lstStyle>
            <a:lvl1pPr algn="ctr">
              <a:defRPr sz="800"/>
            </a:lvl1pPr>
          </a:lstStyle>
          <a:p>
            <a:pPr lvl="0"/>
            <a:r>
              <a:rPr lang="en-US"/>
              <a:t>Logo</a:t>
            </a:r>
            <a:endParaRPr lang="en-GB"/>
          </a:p>
        </p:txBody>
      </p:sp>
      <p:sp>
        <p:nvSpPr>
          <p:cNvPr id="29" name="Content Placeholder 5">
            <a:extLst>
              <a:ext uri="{FF2B5EF4-FFF2-40B4-BE49-F238E27FC236}">
                <a16:creationId xmlns:a16="http://schemas.microsoft.com/office/drawing/2014/main" id="{0A3107EF-C24A-4ABB-8C20-F85D0216F84D}"/>
              </a:ext>
            </a:extLst>
          </p:cNvPr>
          <p:cNvSpPr>
            <a:spLocks noGrp="1"/>
          </p:cNvSpPr>
          <p:nvPr>
            <p:ph sz="quarter" idx="23" hasCustomPrompt="1"/>
          </p:nvPr>
        </p:nvSpPr>
        <p:spPr>
          <a:xfrm>
            <a:off x="9620250" y="5048250"/>
            <a:ext cx="1009649" cy="476250"/>
          </a:xfrm>
        </p:spPr>
        <p:txBody>
          <a:bodyPr anchor="ctr"/>
          <a:lstStyle>
            <a:lvl1pPr algn="ctr">
              <a:defRPr sz="800"/>
            </a:lvl1pPr>
          </a:lstStyle>
          <a:p>
            <a:pPr lvl="0"/>
            <a:r>
              <a:rPr lang="en-US"/>
              <a:t>Logo</a:t>
            </a:r>
            <a:endParaRPr lang="en-GB"/>
          </a:p>
        </p:txBody>
      </p:sp>
    </p:spTree>
    <p:extLst>
      <p:ext uri="{BB962C8B-B14F-4D97-AF65-F5344CB8AC3E}">
        <p14:creationId xmlns:p14="http://schemas.microsoft.com/office/powerpoint/2010/main" val="41198635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eature Image with Detailed Summar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88CA80A-1689-4C13-BF19-936AEDE723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68661" y="0"/>
            <a:ext cx="2984500" cy="6858000"/>
          </a:xfrm>
          <a:prstGeom prst="rect">
            <a:avLst/>
          </a:prstGeom>
        </p:spPr>
      </p:pic>
      <p:sp>
        <p:nvSpPr>
          <p:cNvPr id="69" name="Picture Placeholder 68">
            <a:extLst>
              <a:ext uri="{FF2B5EF4-FFF2-40B4-BE49-F238E27FC236}">
                <a16:creationId xmlns:a16="http://schemas.microsoft.com/office/drawing/2014/main" id="{7F2BAECE-28B9-422B-9646-6B327AA62847}"/>
              </a:ext>
            </a:extLst>
          </p:cNvPr>
          <p:cNvSpPr>
            <a:spLocks noGrp="1"/>
          </p:cNvSpPr>
          <p:nvPr>
            <p:ph type="pic" sz="quarter" idx="33"/>
          </p:nvPr>
        </p:nvSpPr>
        <p:spPr>
          <a:xfrm>
            <a:off x="9933848" y="4191000"/>
            <a:ext cx="381000" cy="381000"/>
          </a:xfrm>
          <a:custGeom>
            <a:avLst/>
            <a:gdLst>
              <a:gd name="connsiteX0" fmla="*/ 190500 w 381000"/>
              <a:gd name="connsiteY0" fmla="*/ 0 h 381000"/>
              <a:gd name="connsiteX1" fmla="*/ 381000 w 381000"/>
              <a:gd name="connsiteY1" fmla="*/ 190500 h 381000"/>
              <a:gd name="connsiteX2" fmla="*/ 190500 w 381000"/>
              <a:gd name="connsiteY2" fmla="*/ 381000 h 381000"/>
              <a:gd name="connsiteX3" fmla="*/ 0 w 381000"/>
              <a:gd name="connsiteY3" fmla="*/ 190500 h 381000"/>
              <a:gd name="connsiteX4" fmla="*/ 190500 w 3810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190500" y="0"/>
                </a:moveTo>
                <a:cubicBezTo>
                  <a:pt x="295710" y="0"/>
                  <a:pt x="381000" y="85290"/>
                  <a:pt x="381000" y="190500"/>
                </a:cubicBezTo>
                <a:cubicBezTo>
                  <a:pt x="381000" y="295710"/>
                  <a:pt x="295710" y="381000"/>
                  <a:pt x="190500" y="381000"/>
                </a:cubicBezTo>
                <a:cubicBezTo>
                  <a:pt x="85290" y="381000"/>
                  <a:pt x="0" y="295710"/>
                  <a:pt x="0" y="190500"/>
                </a:cubicBezTo>
                <a:cubicBezTo>
                  <a:pt x="0" y="85290"/>
                  <a:pt x="85290" y="0"/>
                  <a:pt x="190500" y="0"/>
                </a:cubicBezTo>
                <a:close/>
              </a:path>
            </a:pathLst>
          </a:custGeom>
          <a:solidFill>
            <a:schemeClr val="accent1"/>
          </a:solidFill>
        </p:spPr>
        <p:txBody>
          <a:bodyPr wrap="square" tIns="72000" anchor="ctr">
            <a:noAutofit/>
          </a:bodyPr>
          <a:lstStyle>
            <a:lvl1pPr algn="ctr">
              <a:defRPr sz="500">
                <a:solidFill>
                  <a:schemeClr val="bg2"/>
                </a:solidFill>
              </a:defRPr>
            </a:lvl1pPr>
          </a:lstStyle>
          <a:p>
            <a:r>
              <a:rPr lang="en-US"/>
              <a:t>Click icon to add picture</a:t>
            </a:r>
            <a:endParaRPr lang="en-GB"/>
          </a:p>
        </p:txBody>
      </p:sp>
      <p:sp>
        <p:nvSpPr>
          <p:cNvPr id="70" name="Picture Placeholder 69">
            <a:extLst>
              <a:ext uri="{FF2B5EF4-FFF2-40B4-BE49-F238E27FC236}">
                <a16:creationId xmlns:a16="http://schemas.microsoft.com/office/drawing/2014/main" id="{588A59C8-EE7A-4881-9028-995016E9330B}"/>
              </a:ext>
            </a:extLst>
          </p:cNvPr>
          <p:cNvSpPr>
            <a:spLocks noGrp="1"/>
          </p:cNvSpPr>
          <p:nvPr>
            <p:ph type="pic" sz="quarter" idx="34"/>
          </p:nvPr>
        </p:nvSpPr>
        <p:spPr>
          <a:xfrm>
            <a:off x="9933848" y="4567980"/>
            <a:ext cx="381000" cy="513012"/>
          </a:xfrm>
          <a:custGeom>
            <a:avLst/>
            <a:gdLst>
              <a:gd name="connsiteX0" fmla="*/ 210411 w 381000"/>
              <a:gd name="connsiteY0" fmla="*/ 0 h 513012"/>
              <a:gd name="connsiteX1" fmla="*/ 210411 w 381000"/>
              <a:gd name="connsiteY1" fmla="*/ 136032 h 513012"/>
              <a:gd name="connsiteX2" fmla="*/ 264651 w 381000"/>
              <a:gd name="connsiteY2" fmla="*/ 146983 h 513012"/>
              <a:gd name="connsiteX3" fmla="*/ 381000 w 381000"/>
              <a:gd name="connsiteY3" fmla="*/ 322512 h 513012"/>
              <a:gd name="connsiteX4" fmla="*/ 190500 w 381000"/>
              <a:gd name="connsiteY4" fmla="*/ 513012 h 513012"/>
              <a:gd name="connsiteX5" fmla="*/ 0 w 381000"/>
              <a:gd name="connsiteY5" fmla="*/ 322512 h 513012"/>
              <a:gd name="connsiteX6" fmla="*/ 116349 w 381000"/>
              <a:gd name="connsiteY6" fmla="*/ 146983 h 513012"/>
              <a:gd name="connsiteX7" fmla="*/ 174411 w 381000"/>
              <a:gd name="connsiteY7" fmla="*/ 135260 h 513012"/>
              <a:gd name="connsiteX8" fmla="*/ 174411 w 381000"/>
              <a:gd name="connsiteY8" fmla="*/ 772 h 513012"/>
              <a:gd name="connsiteX9" fmla="*/ 190500 w 381000"/>
              <a:gd name="connsiteY9" fmla="*/ 4020 h 5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513012">
                <a:moveTo>
                  <a:pt x="210411" y="0"/>
                </a:moveTo>
                <a:lnTo>
                  <a:pt x="210411" y="136032"/>
                </a:lnTo>
                <a:lnTo>
                  <a:pt x="264651" y="146983"/>
                </a:lnTo>
                <a:cubicBezTo>
                  <a:pt x="333024" y="175902"/>
                  <a:pt x="381000" y="243605"/>
                  <a:pt x="381000" y="322512"/>
                </a:cubicBezTo>
                <a:cubicBezTo>
                  <a:pt x="381000" y="427722"/>
                  <a:pt x="295710" y="513012"/>
                  <a:pt x="190500" y="513012"/>
                </a:cubicBezTo>
                <a:cubicBezTo>
                  <a:pt x="85290" y="513012"/>
                  <a:pt x="0" y="427722"/>
                  <a:pt x="0" y="322512"/>
                </a:cubicBezTo>
                <a:cubicBezTo>
                  <a:pt x="0" y="243605"/>
                  <a:pt x="47976" y="175902"/>
                  <a:pt x="116349" y="146983"/>
                </a:cubicBezTo>
                <a:lnTo>
                  <a:pt x="174411" y="135260"/>
                </a:lnTo>
                <a:lnTo>
                  <a:pt x="174411" y="772"/>
                </a:lnTo>
                <a:lnTo>
                  <a:pt x="190500" y="4020"/>
                </a:lnTo>
                <a:close/>
              </a:path>
            </a:pathLst>
          </a:custGeom>
          <a:solidFill>
            <a:schemeClr val="accent4"/>
          </a:solidFill>
        </p:spPr>
        <p:txBody>
          <a:bodyPr wrap="square" lIns="0" tIns="216000" anchor="ctr">
            <a:noAutofit/>
          </a:bodyPr>
          <a:lstStyle>
            <a:lvl1pPr algn="ctr">
              <a:defRPr sz="500">
                <a:solidFill>
                  <a:schemeClr val="bg2"/>
                </a:solidFill>
              </a:defRPr>
            </a:lvl1pPr>
          </a:lstStyle>
          <a:p>
            <a:r>
              <a:rPr lang="en-US"/>
              <a:t>Click icon to add picture</a:t>
            </a:r>
            <a:endParaRPr lang="en-GB"/>
          </a:p>
        </p:txBody>
      </p:sp>
      <p:sp>
        <p:nvSpPr>
          <p:cNvPr id="71" name="Picture Placeholder 70">
            <a:extLst>
              <a:ext uri="{FF2B5EF4-FFF2-40B4-BE49-F238E27FC236}">
                <a16:creationId xmlns:a16="http://schemas.microsoft.com/office/drawing/2014/main" id="{ACA0EA1B-71AC-4722-B2CD-C0E719887F3E}"/>
              </a:ext>
            </a:extLst>
          </p:cNvPr>
          <p:cNvSpPr>
            <a:spLocks noGrp="1"/>
          </p:cNvSpPr>
          <p:nvPr>
            <p:ph type="pic" sz="quarter" idx="35"/>
          </p:nvPr>
        </p:nvSpPr>
        <p:spPr>
          <a:xfrm>
            <a:off x="9933848" y="5076972"/>
            <a:ext cx="381000" cy="513012"/>
          </a:xfrm>
          <a:custGeom>
            <a:avLst/>
            <a:gdLst>
              <a:gd name="connsiteX0" fmla="*/ 210411 w 381000"/>
              <a:gd name="connsiteY0" fmla="*/ 0 h 513012"/>
              <a:gd name="connsiteX1" fmla="*/ 210411 w 381000"/>
              <a:gd name="connsiteY1" fmla="*/ 136032 h 513012"/>
              <a:gd name="connsiteX2" fmla="*/ 264651 w 381000"/>
              <a:gd name="connsiteY2" fmla="*/ 146983 h 513012"/>
              <a:gd name="connsiteX3" fmla="*/ 381000 w 381000"/>
              <a:gd name="connsiteY3" fmla="*/ 322512 h 513012"/>
              <a:gd name="connsiteX4" fmla="*/ 190500 w 381000"/>
              <a:gd name="connsiteY4" fmla="*/ 513012 h 513012"/>
              <a:gd name="connsiteX5" fmla="*/ 0 w 381000"/>
              <a:gd name="connsiteY5" fmla="*/ 322512 h 513012"/>
              <a:gd name="connsiteX6" fmla="*/ 116349 w 381000"/>
              <a:gd name="connsiteY6" fmla="*/ 146983 h 513012"/>
              <a:gd name="connsiteX7" fmla="*/ 174411 w 381000"/>
              <a:gd name="connsiteY7" fmla="*/ 135260 h 513012"/>
              <a:gd name="connsiteX8" fmla="*/ 174411 w 381000"/>
              <a:gd name="connsiteY8" fmla="*/ 772 h 513012"/>
              <a:gd name="connsiteX9" fmla="*/ 190500 w 381000"/>
              <a:gd name="connsiteY9" fmla="*/ 4020 h 5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513012">
                <a:moveTo>
                  <a:pt x="210411" y="0"/>
                </a:moveTo>
                <a:lnTo>
                  <a:pt x="210411" y="136032"/>
                </a:lnTo>
                <a:lnTo>
                  <a:pt x="264651" y="146983"/>
                </a:lnTo>
                <a:cubicBezTo>
                  <a:pt x="333024" y="175902"/>
                  <a:pt x="381000" y="243605"/>
                  <a:pt x="381000" y="322512"/>
                </a:cubicBezTo>
                <a:cubicBezTo>
                  <a:pt x="381000" y="427722"/>
                  <a:pt x="295710" y="513012"/>
                  <a:pt x="190500" y="513012"/>
                </a:cubicBezTo>
                <a:cubicBezTo>
                  <a:pt x="85290" y="513012"/>
                  <a:pt x="0" y="427722"/>
                  <a:pt x="0" y="322512"/>
                </a:cubicBezTo>
                <a:cubicBezTo>
                  <a:pt x="0" y="243605"/>
                  <a:pt x="47976" y="175902"/>
                  <a:pt x="116349" y="146983"/>
                </a:cubicBezTo>
                <a:lnTo>
                  <a:pt x="174411" y="135260"/>
                </a:lnTo>
                <a:lnTo>
                  <a:pt x="174411" y="772"/>
                </a:lnTo>
                <a:lnTo>
                  <a:pt x="190500" y="4020"/>
                </a:lnTo>
                <a:close/>
              </a:path>
            </a:pathLst>
          </a:custGeom>
          <a:solidFill>
            <a:schemeClr val="accent2"/>
          </a:solidFill>
        </p:spPr>
        <p:txBody>
          <a:bodyPr wrap="square" lIns="0" tIns="216000" anchor="ctr">
            <a:noAutofit/>
          </a:bodyPr>
          <a:lstStyle>
            <a:lvl1pPr algn="ctr">
              <a:defRPr sz="500">
                <a:solidFill>
                  <a:schemeClr val="bg2"/>
                </a:solidFill>
              </a:defRPr>
            </a:lvl1pPr>
          </a:lstStyle>
          <a:p>
            <a:r>
              <a:rPr lang="en-US"/>
              <a:t>Click icon to add picture</a:t>
            </a:r>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58500" cy="476250"/>
          </a:xfrm>
        </p:spPr>
        <p:txBody>
          <a:bodyPr/>
          <a:lstStyle>
            <a:lvl1pPr>
              <a:lnSpc>
                <a:spcPct val="100000"/>
              </a:lnSpc>
              <a:defRPr sz="300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hasCustomPrompt="1"/>
          </p:nvPr>
        </p:nvSpPr>
        <p:spPr>
          <a:xfrm>
            <a:off x="666750" y="2000250"/>
            <a:ext cx="5210176" cy="1905000"/>
          </a:xfrm>
        </p:spPr>
        <p:txBody>
          <a:bodyPr anchor="t"/>
          <a:lstStyle>
            <a:lvl1pPr marL="0" indent="0">
              <a:lnSpc>
                <a:spcPct val="122000"/>
              </a:lnSpc>
              <a:spcBef>
                <a:spcPts val="0"/>
              </a:spcBef>
              <a:spcAft>
                <a:spcPts val="1200"/>
              </a:spcAft>
              <a:buNone/>
              <a:defRPr sz="2400" b="1">
                <a:solidFill>
                  <a:schemeClr val="bg1"/>
                </a:solidFill>
                <a:latin typeface="+mn-lt"/>
              </a:defRPr>
            </a:lvl1pPr>
            <a:lvl2pPr marL="0" indent="0">
              <a:lnSpc>
                <a:spcPct val="122000"/>
              </a:lnSpc>
              <a:buNone/>
              <a:defRPr sz="1500">
                <a:latin typeface="+mn-lt"/>
              </a:defRPr>
            </a:lvl2pPr>
            <a:lvl3pPr marL="179388" indent="-179388">
              <a:lnSpc>
                <a:spcPct val="122000"/>
              </a:lnSpc>
              <a:buClr>
                <a:schemeClr val="bg1"/>
              </a:buClr>
              <a:defRPr sz="1500">
                <a:latin typeface="+mn-lt"/>
              </a:defRPr>
            </a:lvl3pPr>
            <a:lvl4pPr marL="896937" indent="0">
              <a:lnSpc>
                <a:spcPct val="122000"/>
              </a:lnSpc>
              <a:buNone/>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a:p>
            <a:pPr lvl="2"/>
            <a:r>
              <a:rPr lang="en-US"/>
              <a:t>Third level</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15" name="Picture Placeholder 6">
            <a:extLst>
              <a:ext uri="{FF2B5EF4-FFF2-40B4-BE49-F238E27FC236}">
                <a16:creationId xmlns:a16="http://schemas.microsoft.com/office/drawing/2014/main" id="{44BE1D9A-B847-45A1-AD7E-A182C7CC9D20}"/>
              </a:ext>
            </a:extLst>
          </p:cNvPr>
          <p:cNvSpPr>
            <a:spLocks noGrp="1"/>
          </p:cNvSpPr>
          <p:nvPr>
            <p:ph type="pic" sz="quarter" idx="15" hasCustomPrompt="1"/>
          </p:nvPr>
        </p:nvSpPr>
        <p:spPr>
          <a:xfrm>
            <a:off x="666750" y="1619250"/>
            <a:ext cx="1020762" cy="280709"/>
          </a:xfrm>
          <a:noFill/>
        </p:spPr>
        <p:txBody>
          <a:bodyPr/>
          <a:lstStyle>
            <a:lvl1pPr>
              <a:lnSpc>
                <a:spcPct val="100000"/>
              </a:lnSpc>
              <a:spcBef>
                <a:spcPts val="0"/>
              </a:spcBef>
              <a:defRPr sz="100"/>
            </a:lvl1pPr>
          </a:lstStyle>
          <a:p>
            <a:r>
              <a:rPr lang="en-GB"/>
              <a:t> </a:t>
            </a:r>
          </a:p>
        </p:txBody>
      </p:sp>
      <p:sp>
        <p:nvSpPr>
          <p:cNvPr id="16" name="Content Placeholder 5">
            <a:extLst>
              <a:ext uri="{FF2B5EF4-FFF2-40B4-BE49-F238E27FC236}">
                <a16:creationId xmlns:a16="http://schemas.microsoft.com/office/drawing/2014/main" id="{7B37CEEB-87EC-49C9-8168-4CE4495F75E5}"/>
              </a:ext>
            </a:extLst>
          </p:cNvPr>
          <p:cNvSpPr>
            <a:spLocks noGrp="1"/>
          </p:cNvSpPr>
          <p:nvPr>
            <p:ph sz="quarter" idx="16" hasCustomPrompt="1"/>
          </p:nvPr>
        </p:nvSpPr>
        <p:spPr>
          <a:xfrm>
            <a:off x="6332466" y="4191000"/>
            <a:ext cx="969855" cy="436783"/>
          </a:xfrm>
        </p:spPr>
        <p:txBody>
          <a:bodyPr anchor="ctr"/>
          <a:lstStyle>
            <a:lvl1pPr algn="ctr">
              <a:defRPr sz="800"/>
            </a:lvl1pPr>
          </a:lstStyle>
          <a:p>
            <a:pPr lvl="0"/>
            <a:r>
              <a:rPr lang="en-US"/>
              <a:t>Logo</a:t>
            </a:r>
            <a:endParaRPr lang="en-GB"/>
          </a:p>
        </p:txBody>
      </p:sp>
      <p:sp>
        <p:nvSpPr>
          <p:cNvPr id="20" name="Content Placeholder 5">
            <a:extLst>
              <a:ext uri="{FF2B5EF4-FFF2-40B4-BE49-F238E27FC236}">
                <a16:creationId xmlns:a16="http://schemas.microsoft.com/office/drawing/2014/main" id="{6E5E8745-B7EA-43E6-8DC0-6F715CDA5173}"/>
              </a:ext>
            </a:extLst>
          </p:cNvPr>
          <p:cNvSpPr>
            <a:spLocks noGrp="1"/>
          </p:cNvSpPr>
          <p:nvPr>
            <p:ph sz="quarter" idx="17" hasCustomPrompt="1"/>
          </p:nvPr>
        </p:nvSpPr>
        <p:spPr>
          <a:xfrm>
            <a:off x="7468397" y="4191000"/>
            <a:ext cx="969855" cy="436783"/>
          </a:xfrm>
        </p:spPr>
        <p:txBody>
          <a:bodyPr anchor="ctr"/>
          <a:lstStyle>
            <a:lvl1pPr algn="ctr">
              <a:defRPr sz="800"/>
            </a:lvl1pPr>
          </a:lstStyle>
          <a:p>
            <a:pPr lvl="0"/>
            <a:r>
              <a:rPr lang="en-US"/>
              <a:t>Logo</a:t>
            </a:r>
            <a:endParaRPr lang="en-GB"/>
          </a:p>
        </p:txBody>
      </p:sp>
      <p:sp>
        <p:nvSpPr>
          <p:cNvPr id="22" name="Content Placeholder 12">
            <a:extLst>
              <a:ext uri="{FF2B5EF4-FFF2-40B4-BE49-F238E27FC236}">
                <a16:creationId xmlns:a16="http://schemas.microsoft.com/office/drawing/2014/main" id="{C1EF6312-54B9-4ACF-927F-04F3DCAD04B1}"/>
              </a:ext>
            </a:extLst>
          </p:cNvPr>
          <p:cNvSpPr>
            <a:spLocks noGrp="1"/>
          </p:cNvSpPr>
          <p:nvPr>
            <p:ph sz="quarter" idx="24" hasCustomPrompt="1"/>
          </p:nvPr>
        </p:nvSpPr>
        <p:spPr>
          <a:xfrm>
            <a:off x="666750" y="4190999"/>
            <a:ext cx="5210175" cy="1619251"/>
          </a:xfrm>
        </p:spPr>
        <p:txBody>
          <a:bodyPr anchor="t"/>
          <a:lstStyle>
            <a:lvl1pPr marL="0" indent="0">
              <a:lnSpc>
                <a:spcPct val="122000"/>
              </a:lnSpc>
              <a:spcBef>
                <a:spcPts val="0"/>
              </a:spcBef>
              <a:spcAft>
                <a:spcPts val="600"/>
              </a:spcAft>
              <a:buNone/>
              <a:defRPr sz="1100" b="1">
                <a:solidFill>
                  <a:schemeClr val="accent1"/>
                </a:solidFill>
                <a:latin typeface="+mn-lt"/>
              </a:defRPr>
            </a:lvl1pPr>
            <a:lvl2pPr marL="179388" indent="-179388">
              <a:lnSpc>
                <a:spcPct val="122000"/>
              </a:lnSpc>
              <a:spcBef>
                <a:spcPts val="0"/>
              </a:spcBef>
              <a:spcAft>
                <a:spcPts val="600"/>
              </a:spcAft>
              <a:buClr>
                <a:schemeClr val="accent1"/>
              </a:buClr>
              <a:buFont typeface="Arial" panose="020B0604020202020204" pitchFamily="34" charset="0"/>
              <a:buChar char="•"/>
              <a:defRPr sz="1500" i="1">
                <a:latin typeface="+mn-lt"/>
              </a:defRPr>
            </a:lvl2pPr>
            <a:lvl3pPr marL="447675" indent="-266700">
              <a:lnSpc>
                <a:spcPct val="122000"/>
              </a:lnSpc>
              <a:buClr>
                <a:schemeClr val="bg1"/>
              </a:buClr>
              <a:defRPr sz="1500">
                <a:latin typeface="+mn-lt"/>
              </a:defRPr>
            </a:lvl3pPr>
            <a:lvl4pPr marL="896937" indent="0">
              <a:lnSpc>
                <a:spcPct val="122000"/>
              </a:lnSpc>
              <a:buNone/>
              <a:defRPr sz="1500">
                <a:latin typeface="+mn-lt"/>
              </a:defRPr>
            </a:lvl4pPr>
            <a:lvl5pPr marL="1524000" indent="-268288">
              <a:lnSpc>
                <a:spcPct val="122000"/>
              </a:lnSpc>
              <a:defRPr sz="1500">
                <a:latin typeface="+mn-lt"/>
              </a:defRPr>
            </a:lvl5pPr>
          </a:lstStyle>
          <a:p>
            <a:pPr lvl="0"/>
            <a:r>
              <a:rPr lang="en-US"/>
              <a:t>Edit Master text styles</a:t>
            </a:r>
          </a:p>
          <a:p>
            <a:pPr lvl="1"/>
            <a:r>
              <a:rPr lang="en-US"/>
              <a:t>Second level</a:t>
            </a:r>
          </a:p>
        </p:txBody>
      </p:sp>
      <p:sp>
        <p:nvSpPr>
          <p:cNvPr id="31" name="Content Placeholder 5">
            <a:extLst>
              <a:ext uri="{FF2B5EF4-FFF2-40B4-BE49-F238E27FC236}">
                <a16:creationId xmlns:a16="http://schemas.microsoft.com/office/drawing/2014/main" id="{91998EDE-52E0-4DCA-A300-58D3F16BB777}"/>
              </a:ext>
            </a:extLst>
          </p:cNvPr>
          <p:cNvSpPr>
            <a:spLocks noGrp="1"/>
          </p:cNvSpPr>
          <p:nvPr>
            <p:ph sz="quarter" idx="26" hasCustomPrompt="1"/>
          </p:nvPr>
        </p:nvSpPr>
        <p:spPr>
          <a:xfrm>
            <a:off x="6332466" y="4782233"/>
            <a:ext cx="969855" cy="436783"/>
          </a:xfrm>
        </p:spPr>
        <p:txBody>
          <a:bodyPr anchor="ctr"/>
          <a:lstStyle>
            <a:lvl1pPr algn="ctr">
              <a:defRPr sz="800"/>
            </a:lvl1pPr>
          </a:lstStyle>
          <a:p>
            <a:pPr lvl="0"/>
            <a:r>
              <a:rPr lang="en-US"/>
              <a:t>Logo</a:t>
            </a:r>
            <a:endParaRPr lang="en-GB"/>
          </a:p>
        </p:txBody>
      </p:sp>
      <p:sp>
        <p:nvSpPr>
          <p:cNvPr id="32" name="Content Placeholder 5">
            <a:extLst>
              <a:ext uri="{FF2B5EF4-FFF2-40B4-BE49-F238E27FC236}">
                <a16:creationId xmlns:a16="http://schemas.microsoft.com/office/drawing/2014/main" id="{A68C97CA-BB2C-47E1-B4C0-F77F0AA3D765}"/>
              </a:ext>
            </a:extLst>
          </p:cNvPr>
          <p:cNvSpPr>
            <a:spLocks noGrp="1"/>
          </p:cNvSpPr>
          <p:nvPr>
            <p:ph sz="quarter" idx="27" hasCustomPrompt="1"/>
          </p:nvPr>
        </p:nvSpPr>
        <p:spPr>
          <a:xfrm>
            <a:off x="7468397" y="4782233"/>
            <a:ext cx="969855" cy="436783"/>
          </a:xfrm>
        </p:spPr>
        <p:txBody>
          <a:bodyPr anchor="ctr"/>
          <a:lstStyle>
            <a:lvl1pPr algn="ctr">
              <a:defRPr sz="800"/>
            </a:lvl1pPr>
          </a:lstStyle>
          <a:p>
            <a:pPr lvl="0"/>
            <a:r>
              <a:rPr lang="en-US"/>
              <a:t>Logo</a:t>
            </a:r>
            <a:endParaRPr lang="en-GB"/>
          </a:p>
        </p:txBody>
      </p:sp>
      <p:sp>
        <p:nvSpPr>
          <p:cNvPr id="33" name="Content Placeholder 5">
            <a:extLst>
              <a:ext uri="{FF2B5EF4-FFF2-40B4-BE49-F238E27FC236}">
                <a16:creationId xmlns:a16="http://schemas.microsoft.com/office/drawing/2014/main" id="{E96BCDB4-CEA4-4521-84F8-334B015AAADA}"/>
              </a:ext>
            </a:extLst>
          </p:cNvPr>
          <p:cNvSpPr>
            <a:spLocks noGrp="1"/>
          </p:cNvSpPr>
          <p:nvPr>
            <p:ph sz="quarter" idx="28" hasCustomPrompt="1"/>
          </p:nvPr>
        </p:nvSpPr>
        <p:spPr>
          <a:xfrm>
            <a:off x="6332466" y="5373467"/>
            <a:ext cx="969855" cy="436783"/>
          </a:xfrm>
        </p:spPr>
        <p:txBody>
          <a:bodyPr anchor="ctr"/>
          <a:lstStyle>
            <a:lvl1pPr algn="ctr">
              <a:defRPr sz="800"/>
            </a:lvl1pPr>
          </a:lstStyle>
          <a:p>
            <a:pPr lvl="0"/>
            <a:r>
              <a:rPr lang="en-US"/>
              <a:t>Logo</a:t>
            </a:r>
            <a:endParaRPr lang="en-GB"/>
          </a:p>
        </p:txBody>
      </p:sp>
      <p:sp>
        <p:nvSpPr>
          <p:cNvPr id="34" name="Content Placeholder 5">
            <a:extLst>
              <a:ext uri="{FF2B5EF4-FFF2-40B4-BE49-F238E27FC236}">
                <a16:creationId xmlns:a16="http://schemas.microsoft.com/office/drawing/2014/main" id="{33806784-F895-4764-A67B-8C1ECED8C172}"/>
              </a:ext>
            </a:extLst>
          </p:cNvPr>
          <p:cNvSpPr>
            <a:spLocks noGrp="1"/>
          </p:cNvSpPr>
          <p:nvPr>
            <p:ph sz="quarter" idx="29" hasCustomPrompt="1"/>
          </p:nvPr>
        </p:nvSpPr>
        <p:spPr>
          <a:xfrm>
            <a:off x="7468397" y="5373467"/>
            <a:ext cx="969855" cy="436783"/>
          </a:xfrm>
        </p:spPr>
        <p:txBody>
          <a:bodyPr anchor="ctr"/>
          <a:lstStyle>
            <a:lvl1pPr algn="ctr">
              <a:defRPr sz="800"/>
            </a:lvl1pPr>
          </a:lstStyle>
          <a:p>
            <a:pPr lvl="0"/>
            <a:r>
              <a:rPr lang="en-US"/>
              <a:t>Logo</a:t>
            </a:r>
            <a:endParaRPr lang="en-GB"/>
          </a:p>
        </p:txBody>
      </p:sp>
      <p:sp>
        <p:nvSpPr>
          <p:cNvPr id="6" name="Text Placeholder 5">
            <a:extLst>
              <a:ext uri="{FF2B5EF4-FFF2-40B4-BE49-F238E27FC236}">
                <a16:creationId xmlns:a16="http://schemas.microsoft.com/office/drawing/2014/main" id="{809DC291-2714-4AFF-9B22-94DD2D9252D7}"/>
              </a:ext>
            </a:extLst>
          </p:cNvPr>
          <p:cNvSpPr>
            <a:spLocks noGrp="1"/>
          </p:cNvSpPr>
          <p:nvPr>
            <p:ph type="body" sz="quarter" idx="31" hasCustomPrompt="1"/>
          </p:nvPr>
        </p:nvSpPr>
        <p:spPr>
          <a:xfrm>
            <a:off x="10477499" y="4191000"/>
            <a:ext cx="1047751" cy="377428"/>
          </a:xfrm>
        </p:spPr>
        <p:txBody>
          <a:bodyPr anchor="ctr"/>
          <a:lstStyle>
            <a:lvl1pPr>
              <a:spcBef>
                <a:spcPts val="0"/>
              </a:spcBef>
              <a:defRPr sz="1100" b="1">
                <a:solidFill>
                  <a:schemeClr val="accent1"/>
                </a:solidFill>
              </a:defRPr>
            </a:lvl1pPr>
            <a:lvl2pPr marL="0" indent="0">
              <a:spcBef>
                <a:spcPts val="0"/>
              </a:spcBef>
              <a:buNone/>
              <a:defRPr sz="700" i="1">
                <a:solidFill>
                  <a:schemeClr val="bg2">
                    <a:lumMod val="65000"/>
                  </a:schemeClr>
                </a:solidFill>
              </a:defRPr>
            </a:lvl2pPr>
          </a:lstStyle>
          <a:p>
            <a:pPr lvl="0"/>
            <a:r>
              <a:rPr lang="en-US"/>
              <a:t>Item 1</a:t>
            </a:r>
          </a:p>
          <a:p>
            <a:pPr lvl="1"/>
            <a:r>
              <a:rPr lang="en-US"/>
              <a:t>Additional details here</a:t>
            </a:r>
          </a:p>
        </p:txBody>
      </p:sp>
      <p:sp>
        <p:nvSpPr>
          <p:cNvPr id="13" name="Picture Placeholder 12">
            <a:extLst>
              <a:ext uri="{FF2B5EF4-FFF2-40B4-BE49-F238E27FC236}">
                <a16:creationId xmlns:a16="http://schemas.microsoft.com/office/drawing/2014/main" id="{34D744C3-8CD5-459A-934F-993F845C5186}"/>
              </a:ext>
            </a:extLst>
          </p:cNvPr>
          <p:cNvSpPr>
            <a:spLocks noGrp="1"/>
          </p:cNvSpPr>
          <p:nvPr>
            <p:ph type="pic" sz="quarter" idx="32"/>
          </p:nvPr>
        </p:nvSpPr>
        <p:spPr>
          <a:xfrm>
            <a:off x="6332466" y="2023233"/>
            <a:ext cx="5192784" cy="1786768"/>
          </a:xfrm>
        </p:spPr>
        <p:txBody>
          <a:bodyPr/>
          <a:lstStyle/>
          <a:p>
            <a:r>
              <a:rPr lang="en-US"/>
              <a:t>Click icon to add picture</a:t>
            </a:r>
            <a:endParaRPr lang="en-GB"/>
          </a:p>
        </p:txBody>
      </p:sp>
      <p:sp>
        <p:nvSpPr>
          <p:cNvPr id="73" name="Text Placeholder 5">
            <a:extLst>
              <a:ext uri="{FF2B5EF4-FFF2-40B4-BE49-F238E27FC236}">
                <a16:creationId xmlns:a16="http://schemas.microsoft.com/office/drawing/2014/main" id="{C19B168E-A07C-43FE-BB8B-0082D4C377FF}"/>
              </a:ext>
            </a:extLst>
          </p:cNvPr>
          <p:cNvSpPr>
            <a:spLocks noGrp="1"/>
          </p:cNvSpPr>
          <p:nvPr>
            <p:ph type="body" sz="quarter" idx="36" hasCustomPrompt="1"/>
          </p:nvPr>
        </p:nvSpPr>
        <p:spPr>
          <a:xfrm>
            <a:off x="10477499" y="4704175"/>
            <a:ext cx="1047751" cy="377428"/>
          </a:xfrm>
        </p:spPr>
        <p:txBody>
          <a:bodyPr anchor="ctr"/>
          <a:lstStyle>
            <a:lvl1pPr>
              <a:spcBef>
                <a:spcPts val="0"/>
              </a:spcBef>
              <a:defRPr sz="1100" b="1">
                <a:solidFill>
                  <a:schemeClr val="accent4"/>
                </a:solidFill>
              </a:defRPr>
            </a:lvl1pPr>
            <a:lvl2pPr marL="0" indent="0">
              <a:spcBef>
                <a:spcPts val="0"/>
              </a:spcBef>
              <a:buNone/>
              <a:defRPr sz="700" i="1">
                <a:solidFill>
                  <a:schemeClr val="bg2">
                    <a:lumMod val="65000"/>
                  </a:schemeClr>
                </a:solidFill>
              </a:defRPr>
            </a:lvl2pPr>
          </a:lstStyle>
          <a:p>
            <a:pPr lvl="0"/>
            <a:r>
              <a:rPr lang="en-US"/>
              <a:t>Item 2</a:t>
            </a:r>
          </a:p>
          <a:p>
            <a:pPr lvl="1"/>
            <a:r>
              <a:rPr lang="en-US"/>
              <a:t>Additional details here</a:t>
            </a:r>
          </a:p>
        </p:txBody>
      </p:sp>
      <p:sp>
        <p:nvSpPr>
          <p:cNvPr id="74" name="Text Placeholder 5">
            <a:extLst>
              <a:ext uri="{FF2B5EF4-FFF2-40B4-BE49-F238E27FC236}">
                <a16:creationId xmlns:a16="http://schemas.microsoft.com/office/drawing/2014/main" id="{F8F82560-2041-456D-9BE0-22BED4E81B42}"/>
              </a:ext>
            </a:extLst>
          </p:cNvPr>
          <p:cNvSpPr>
            <a:spLocks noGrp="1"/>
          </p:cNvSpPr>
          <p:nvPr>
            <p:ph type="body" sz="quarter" idx="37" hasCustomPrompt="1"/>
          </p:nvPr>
        </p:nvSpPr>
        <p:spPr>
          <a:xfrm>
            <a:off x="10477499" y="5208984"/>
            <a:ext cx="1047751" cy="377428"/>
          </a:xfrm>
        </p:spPr>
        <p:txBody>
          <a:bodyPr anchor="ctr"/>
          <a:lstStyle>
            <a:lvl1pPr>
              <a:spcBef>
                <a:spcPts val="0"/>
              </a:spcBef>
              <a:defRPr sz="1100" b="1">
                <a:solidFill>
                  <a:schemeClr val="accent2"/>
                </a:solidFill>
              </a:defRPr>
            </a:lvl1pPr>
            <a:lvl2pPr marL="0" indent="0">
              <a:spcBef>
                <a:spcPts val="0"/>
              </a:spcBef>
              <a:buNone/>
              <a:defRPr sz="700" i="1">
                <a:solidFill>
                  <a:schemeClr val="bg2">
                    <a:lumMod val="65000"/>
                  </a:schemeClr>
                </a:solidFill>
              </a:defRPr>
            </a:lvl2pPr>
          </a:lstStyle>
          <a:p>
            <a:pPr lvl="0"/>
            <a:r>
              <a:rPr lang="en-US"/>
              <a:t>Item 3</a:t>
            </a:r>
          </a:p>
          <a:p>
            <a:pPr lvl="1"/>
            <a:r>
              <a:rPr lang="en-US"/>
              <a:t>Additional details here</a:t>
            </a:r>
          </a:p>
        </p:txBody>
      </p:sp>
      <p:sp>
        <p:nvSpPr>
          <p:cNvPr id="25" name="Content Placeholder 5">
            <a:extLst>
              <a:ext uri="{FF2B5EF4-FFF2-40B4-BE49-F238E27FC236}">
                <a16:creationId xmlns:a16="http://schemas.microsoft.com/office/drawing/2014/main" id="{4527DE04-C95B-4916-A8F2-BBE7459A71E7}"/>
              </a:ext>
            </a:extLst>
          </p:cNvPr>
          <p:cNvSpPr>
            <a:spLocks noGrp="1"/>
          </p:cNvSpPr>
          <p:nvPr>
            <p:ph sz="quarter" idx="38" hasCustomPrompt="1"/>
          </p:nvPr>
        </p:nvSpPr>
        <p:spPr>
          <a:xfrm>
            <a:off x="8600903" y="4191000"/>
            <a:ext cx="969855" cy="436783"/>
          </a:xfrm>
        </p:spPr>
        <p:txBody>
          <a:bodyPr anchor="ctr"/>
          <a:lstStyle>
            <a:lvl1pPr algn="ctr">
              <a:defRPr sz="800"/>
            </a:lvl1pPr>
          </a:lstStyle>
          <a:p>
            <a:pPr lvl="0"/>
            <a:r>
              <a:rPr lang="en-US"/>
              <a:t>Logo</a:t>
            </a:r>
            <a:endParaRPr lang="en-GB"/>
          </a:p>
        </p:txBody>
      </p:sp>
      <p:sp>
        <p:nvSpPr>
          <p:cNvPr id="26" name="Content Placeholder 5">
            <a:extLst>
              <a:ext uri="{FF2B5EF4-FFF2-40B4-BE49-F238E27FC236}">
                <a16:creationId xmlns:a16="http://schemas.microsoft.com/office/drawing/2014/main" id="{50C0A130-023B-4CFF-8287-ABD9AC8833EB}"/>
              </a:ext>
            </a:extLst>
          </p:cNvPr>
          <p:cNvSpPr>
            <a:spLocks noGrp="1"/>
          </p:cNvSpPr>
          <p:nvPr>
            <p:ph sz="quarter" idx="39" hasCustomPrompt="1"/>
          </p:nvPr>
        </p:nvSpPr>
        <p:spPr>
          <a:xfrm>
            <a:off x="8600903" y="4782233"/>
            <a:ext cx="969855" cy="436783"/>
          </a:xfrm>
        </p:spPr>
        <p:txBody>
          <a:bodyPr anchor="ctr"/>
          <a:lstStyle>
            <a:lvl1pPr algn="ctr">
              <a:defRPr sz="800"/>
            </a:lvl1pPr>
          </a:lstStyle>
          <a:p>
            <a:pPr lvl="0"/>
            <a:r>
              <a:rPr lang="en-US"/>
              <a:t>Logo</a:t>
            </a:r>
            <a:endParaRPr lang="en-GB"/>
          </a:p>
        </p:txBody>
      </p:sp>
      <p:sp>
        <p:nvSpPr>
          <p:cNvPr id="27" name="Content Placeholder 5">
            <a:extLst>
              <a:ext uri="{FF2B5EF4-FFF2-40B4-BE49-F238E27FC236}">
                <a16:creationId xmlns:a16="http://schemas.microsoft.com/office/drawing/2014/main" id="{5036995C-032B-47D9-B97B-2ECDFA839EF4}"/>
              </a:ext>
            </a:extLst>
          </p:cNvPr>
          <p:cNvSpPr>
            <a:spLocks noGrp="1"/>
          </p:cNvSpPr>
          <p:nvPr>
            <p:ph sz="quarter" idx="40" hasCustomPrompt="1"/>
          </p:nvPr>
        </p:nvSpPr>
        <p:spPr>
          <a:xfrm>
            <a:off x="8600903" y="5373467"/>
            <a:ext cx="969855" cy="436783"/>
          </a:xfrm>
        </p:spPr>
        <p:txBody>
          <a:bodyPr anchor="ctr"/>
          <a:lstStyle>
            <a:lvl1pPr algn="ctr">
              <a:defRPr sz="800"/>
            </a:lvl1pPr>
          </a:lstStyle>
          <a:p>
            <a:pPr lvl="0"/>
            <a:r>
              <a:rPr lang="en-US"/>
              <a:t>Logo</a:t>
            </a:r>
            <a:endParaRPr lang="en-GB"/>
          </a:p>
        </p:txBody>
      </p:sp>
    </p:spTree>
    <p:extLst>
      <p:ext uri="{BB962C8B-B14F-4D97-AF65-F5344CB8AC3E}">
        <p14:creationId xmlns:p14="http://schemas.microsoft.com/office/powerpoint/2010/main" val="11136601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Column with Caption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888682-8E06-42F1-AF10-8ECC891976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1" y="571501"/>
            <a:ext cx="10858500" cy="476251"/>
          </a:xfrm>
        </p:spPr>
        <p:txBody>
          <a:bodyPr/>
          <a:lstStyle>
            <a:lvl1pPr>
              <a:lnSpc>
                <a:spcPct val="100000"/>
              </a:lnSpc>
              <a:defRPr sz="3000">
                <a:latin typeface="+mj-lt"/>
              </a:defRPr>
            </a:lvl1pPr>
          </a:lstStyle>
          <a:p>
            <a:r>
              <a:rPr lang="en-US"/>
              <a:t>Click to edit Master title style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1" y="1524002"/>
            <a:ext cx="3365500" cy="33337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1" y="6521373"/>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C402EA14-3AEA-455E-B230-16AA17BC471B}" type="datetimeFigureOut">
              <a:rPr lang="en-GB" smtClean="0"/>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1" y="6257925"/>
            <a:ext cx="1391380" cy="219075"/>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6" y="6131143"/>
            <a:ext cx="631603" cy="465439"/>
          </a:xfrm>
          <a:prstGeom prst="rect">
            <a:avLst/>
          </a:prstGeom>
        </p:spPr>
      </p:pic>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4413251" y="1524002"/>
            <a:ext cx="3365500" cy="33337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8"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9B031710-3EE0-41DC-B810-095D1DA9C0DA}" type="slidenum">
              <a:rPr lang="en-GB" smtClean="0"/>
              <a:t>‹#›</a:t>
            </a:fld>
            <a:endParaRPr lang="en-GB"/>
          </a:p>
        </p:txBody>
      </p:sp>
      <p:sp>
        <p:nvSpPr>
          <p:cNvPr id="20" name="Content Placeholder 12">
            <a:extLst>
              <a:ext uri="{FF2B5EF4-FFF2-40B4-BE49-F238E27FC236}">
                <a16:creationId xmlns:a16="http://schemas.microsoft.com/office/drawing/2014/main" id="{78DD9D3C-10F2-4900-943D-ECA43F0187A4}"/>
              </a:ext>
            </a:extLst>
          </p:cNvPr>
          <p:cNvSpPr>
            <a:spLocks noGrp="1"/>
          </p:cNvSpPr>
          <p:nvPr>
            <p:ph sz="quarter" idx="15"/>
          </p:nvPr>
        </p:nvSpPr>
        <p:spPr>
          <a:xfrm>
            <a:off x="8159751" y="1524002"/>
            <a:ext cx="3365500" cy="3333751"/>
          </a:xfrm>
        </p:spPr>
        <p:txBody>
          <a:bodyPr/>
          <a:lstStyle>
            <a:lvl1pPr marL="0" indent="0">
              <a:lnSpc>
                <a:spcPct val="122000"/>
              </a:lnSpc>
              <a:buNone/>
              <a:defRPr sz="1500">
                <a:latin typeface="+mn-lt"/>
              </a:defRPr>
            </a:lvl1pPr>
            <a:lvl2pPr marL="447651" indent="-268275">
              <a:lnSpc>
                <a:spcPct val="122000"/>
              </a:lnSpc>
              <a:defRPr sz="1500">
                <a:latin typeface="+mn-lt"/>
              </a:defRPr>
            </a:lvl2pPr>
            <a:lvl3pPr marL="806411" indent="-268275">
              <a:lnSpc>
                <a:spcPct val="122000"/>
              </a:lnSpc>
              <a:defRPr sz="1500">
                <a:latin typeface="+mn-lt"/>
              </a:defRPr>
            </a:lvl3pPr>
            <a:lvl4pPr marL="1165167" indent="-268275">
              <a:lnSpc>
                <a:spcPct val="122000"/>
              </a:lnSpc>
              <a:defRPr sz="1500">
                <a:latin typeface="+mn-lt"/>
              </a:defRPr>
            </a:lvl4pPr>
            <a:lvl5pPr marL="1523925" indent="-268275">
              <a:lnSpc>
                <a:spcPct val="122000"/>
              </a:lnSpc>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EE146826-BE49-455F-AFC3-AAB916001917}"/>
              </a:ext>
            </a:extLst>
          </p:cNvPr>
          <p:cNvSpPr>
            <a:spLocks noGrp="1"/>
          </p:cNvSpPr>
          <p:nvPr>
            <p:ph type="body" sz="quarter" idx="17" hasCustomPrompt="1"/>
          </p:nvPr>
        </p:nvSpPr>
        <p:spPr>
          <a:xfrm>
            <a:off x="666754" y="5143502"/>
            <a:ext cx="2666999"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14" name="Text Placeholder 5">
            <a:extLst>
              <a:ext uri="{FF2B5EF4-FFF2-40B4-BE49-F238E27FC236}">
                <a16:creationId xmlns:a16="http://schemas.microsoft.com/office/drawing/2014/main" id="{63D30A2D-B459-4316-AB6E-B112886AD70B}"/>
              </a:ext>
            </a:extLst>
          </p:cNvPr>
          <p:cNvSpPr>
            <a:spLocks noGrp="1"/>
          </p:cNvSpPr>
          <p:nvPr>
            <p:ph type="body" sz="quarter" idx="18" hasCustomPrompt="1"/>
          </p:nvPr>
        </p:nvSpPr>
        <p:spPr>
          <a:xfrm>
            <a:off x="666751" y="5077875"/>
            <a:ext cx="1548000" cy="18000"/>
          </a:xfrm>
          <a:solidFill>
            <a:schemeClr val="accent1"/>
          </a:solidFill>
        </p:spPr>
        <p:txBody>
          <a:bodyPr/>
          <a:lstStyle>
            <a:lvl1pPr>
              <a:defRPr sz="133"/>
            </a:lvl1pPr>
          </a:lstStyle>
          <a:p>
            <a:pPr lvl="0"/>
            <a:r>
              <a:rPr lang="en-GB"/>
              <a:t> </a:t>
            </a:r>
          </a:p>
        </p:txBody>
      </p:sp>
      <p:sp>
        <p:nvSpPr>
          <p:cNvPr id="16" name="Text Placeholder 2">
            <a:extLst>
              <a:ext uri="{FF2B5EF4-FFF2-40B4-BE49-F238E27FC236}">
                <a16:creationId xmlns:a16="http://schemas.microsoft.com/office/drawing/2014/main" id="{86D4E013-8052-4A17-AB9D-30812301AA53}"/>
              </a:ext>
            </a:extLst>
          </p:cNvPr>
          <p:cNvSpPr>
            <a:spLocks noGrp="1"/>
          </p:cNvSpPr>
          <p:nvPr>
            <p:ph type="body" sz="quarter" idx="19" hasCustomPrompt="1"/>
          </p:nvPr>
        </p:nvSpPr>
        <p:spPr>
          <a:xfrm>
            <a:off x="4413254" y="5143502"/>
            <a:ext cx="2666999"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1" name="Text Placeholder 5">
            <a:extLst>
              <a:ext uri="{FF2B5EF4-FFF2-40B4-BE49-F238E27FC236}">
                <a16:creationId xmlns:a16="http://schemas.microsoft.com/office/drawing/2014/main" id="{DA178A7D-F265-412D-A84F-1CBBA218D8D3}"/>
              </a:ext>
            </a:extLst>
          </p:cNvPr>
          <p:cNvSpPr>
            <a:spLocks noGrp="1"/>
          </p:cNvSpPr>
          <p:nvPr>
            <p:ph type="body" sz="quarter" idx="20" hasCustomPrompt="1"/>
          </p:nvPr>
        </p:nvSpPr>
        <p:spPr>
          <a:xfrm>
            <a:off x="4413251" y="5077875"/>
            <a:ext cx="1548000" cy="18000"/>
          </a:xfrm>
          <a:solidFill>
            <a:schemeClr val="accent4"/>
          </a:solidFill>
        </p:spPr>
        <p:txBody>
          <a:bodyPr/>
          <a:lstStyle>
            <a:lvl1pPr>
              <a:defRPr sz="133"/>
            </a:lvl1pPr>
          </a:lstStyle>
          <a:p>
            <a:pPr lvl="0"/>
            <a:r>
              <a:rPr lang="en-GB"/>
              <a:t> </a:t>
            </a:r>
          </a:p>
        </p:txBody>
      </p:sp>
      <p:sp>
        <p:nvSpPr>
          <p:cNvPr id="22" name="Text Placeholder 2">
            <a:extLst>
              <a:ext uri="{FF2B5EF4-FFF2-40B4-BE49-F238E27FC236}">
                <a16:creationId xmlns:a16="http://schemas.microsoft.com/office/drawing/2014/main" id="{B32B66D0-EE41-4D75-B4EE-B079569B0B9D}"/>
              </a:ext>
            </a:extLst>
          </p:cNvPr>
          <p:cNvSpPr>
            <a:spLocks noGrp="1"/>
          </p:cNvSpPr>
          <p:nvPr>
            <p:ph type="body" sz="quarter" idx="21" hasCustomPrompt="1"/>
          </p:nvPr>
        </p:nvSpPr>
        <p:spPr>
          <a:xfrm>
            <a:off x="8159754" y="5143502"/>
            <a:ext cx="2666999" cy="571500"/>
          </a:xfrm>
          <a:ln>
            <a:noFill/>
          </a:ln>
        </p:spPr>
        <p:txBody>
          <a:bodyPr/>
          <a:lstStyle>
            <a:lvl1pPr marL="0" marR="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sz="1000">
                <a:solidFill>
                  <a:schemeClr val="bg2">
                    <a:lumMod val="50000"/>
                  </a:schemeClr>
                </a:solidFill>
              </a:defRPr>
            </a:lvl1pPr>
            <a:lvl2pPr marL="182554" indent="0">
              <a:buNone/>
              <a:defRPr/>
            </a:lvl2pPr>
          </a:lstStyle>
          <a:p>
            <a:pPr marL="0" marR="0" lvl="0" indent="0" algn="l" defTabSz="914354" rtl="0" eaLnBrk="1" fontAlgn="auto" latinLnBrk="0" hangingPunct="1">
              <a:lnSpc>
                <a:spcPct val="122000"/>
              </a:lnSpc>
              <a:spcBef>
                <a:spcPts val="1800"/>
              </a:spcBef>
              <a:spcAft>
                <a:spcPts val="0"/>
              </a:spcAft>
              <a:buClrTx/>
              <a:buSzTx/>
              <a:buFont typeface="Arial" panose="020B0604020202020204" pitchFamily="34" charset="0"/>
              <a:buNone/>
              <a:tabLst/>
              <a:defRPr/>
            </a:pPr>
            <a:r>
              <a:rPr lang="en-US"/>
              <a:t>Click to add caption</a:t>
            </a:r>
          </a:p>
        </p:txBody>
      </p:sp>
      <p:sp>
        <p:nvSpPr>
          <p:cNvPr id="23" name="Text Placeholder 5">
            <a:extLst>
              <a:ext uri="{FF2B5EF4-FFF2-40B4-BE49-F238E27FC236}">
                <a16:creationId xmlns:a16="http://schemas.microsoft.com/office/drawing/2014/main" id="{66CAF431-F349-492C-A146-EA3AB70772E5}"/>
              </a:ext>
            </a:extLst>
          </p:cNvPr>
          <p:cNvSpPr>
            <a:spLocks noGrp="1"/>
          </p:cNvSpPr>
          <p:nvPr>
            <p:ph type="body" sz="quarter" idx="22" hasCustomPrompt="1"/>
          </p:nvPr>
        </p:nvSpPr>
        <p:spPr>
          <a:xfrm>
            <a:off x="8159751" y="5077875"/>
            <a:ext cx="1548000" cy="18000"/>
          </a:xfrm>
          <a:solidFill>
            <a:schemeClr val="accent3"/>
          </a:solidFill>
        </p:spPr>
        <p:txBody>
          <a:bodyPr/>
          <a:lstStyle>
            <a:lvl1pPr>
              <a:defRPr sz="133"/>
            </a:lvl1pPr>
          </a:lstStyle>
          <a:p>
            <a:pPr lvl="0"/>
            <a:r>
              <a:rPr lang="en-GB"/>
              <a:t> </a:t>
            </a:r>
          </a:p>
        </p:txBody>
      </p:sp>
    </p:spTree>
    <p:extLst>
      <p:ext uri="{BB962C8B-B14F-4D97-AF65-F5344CB8AC3E}">
        <p14:creationId xmlns:p14="http://schemas.microsoft.com/office/powerpoint/2010/main" val="25693675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ase Studies">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7D1B6869-999B-4675-A023-01FA4049E27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37" name="Content Placeholder 3">
            <a:extLst>
              <a:ext uri="{FF2B5EF4-FFF2-40B4-BE49-F238E27FC236}">
                <a16:creationId xmlns:a16="http://schemas.microsoft.com/office/drawing/2014/main" id="{D99C5D9B-7644-4A30-93F1-779EADBF676C}"/>
              </a:ext>
            </a:extLst>
          </p:cNvPr>
          <p:cNvSpPr>
            <a:spLocks noGrp="1"/>
          </p:cNvSpPr>
          <p:nvPr>
            <p:ph sz="quarter" idx="41" hasCustomPrompt="1"/>
          </p:nvPr>
        </p:nvSpPr>
        <p:spPr>
          <a:xfrm>
            <a:off x="638399" y="4576185"/>
            <a:ext cx="885600" cy="507600"/>
          </a:xfrm>
          <a:noFill/>
        </p:spPr>
        <p:txBody>
          <a:bodyPr anchor="ctr"/>
          <a:lstStyle>
            <a:lvl1pPr algn="ctr">
              <a:defRPr sz="900"/>
            </a:lvl1pPr>
          </a:lstStyle>
          <a:p>
            <a:pPr lvl="0"/>
            <a:r>
              <a:rPr lang="en-GB"/>
              <a:t>Partner Logo</a:t>
            </a:r>
          </a:p>
        </p:txBody>
      </p:sp>
      <p:sp>
        <p:nvSpPr>
          <p:cNvPr id="38" name="Content Placeholder 3">
            <a:extLst>
              <a:ext uri="{FF2B5EF4-FFF2-40B4-BE49-F238E27FC236}">
                <a16:creationId xmlns:a16="http://schemas.microsoft.com/office/drawing/2014/main" id="{A9BE658E-CC70-4185-B398-C81245BD4429}"/>
              </a:ext>
            </a:extLst>
          </p:cNvPr>
          <p:cNvSpPr>
            <a:spLocks noGrp="1"/>
          </p:cNvSpPr>
          <p:nvPr>
            <p:ph sz="quarter" idx="42" hasCustomPrompt="1"/>
          </p:nvPr>
        </p:nvSpPr>
        <p:spPr>
          <a:xfrm>
            <a:off x="1651905" y="4576185"/>
            <a:ext cx="885600" cy="507600"/>
          </a:xfrm>
          <a:noFill/>
        </p:spPr>
        <p:txBody>
          <a:bodyPr anchor="ctr"/>
          <a:lstStyle>
            <a:lvl1pPr algn="ctr">
              <a:defRPr sz="900"/>
            </a:lvl1pPr>
          </a:lstStyle>
          <a:p>
            <a:pPr lvl="0"/>
            <a:r>
              <a:rPr lang="en-GB"/>
              <a:t>Partner Logo</a:t>
            </a:r>
          </a:p>
        </p:txBody>
      </p:sp>
      <p:sp>
        <p:nvSpPr>
          <p:cNvPr id="45" name="Content Placeholder 3">
            <a:extLst>
              <a:ext uri="{FF2B5EF4-FFF2-40B4-BE49-F238E27FC236}">
                <a16:creationId xmlns:a16="http://schemas.microsoft.com/office/drawing/2014/main" id="{57814137-B82F-4AFF-807B-A5074B750620}"/>
              </a:ext>
            </a:extLst>
          </p:cNvPr>
          <p:cNvSpPr>
            <a:spLocks noGrp="1"/>
          </p:cNvSpPr>
          <p:nvPr>
            <p:ph sz="quarter" idx="43" hasCustomPrompt="1"/>
          </p:nvPr>
        </p:nvSpPr>
        <p:spPr>
          <a:xfrm>
            <a:off x="2667225" y="4576185"/>
            <a:ext cx="885600" cy="507600"/>
          </a:xfrm>
          <a:noFill/>
        </p:spPr>
        <p:txBody>
          <a:bodyPr anchor="ctr"/>
          <a:lstStyle>
            <a:lvl1pPr algn="ctr">
              <a:defRPr sz="900"/>
            </a:lvl1pPr>
          </a:lstStyle>
          <a:p>
            <a:pPr lvl="0"/>
            <a:r>
              <a:rPr lang="en-GB"/>
              <a:t>Partner Logo</a:t>
            </a:r>
          </a:p>
        </p:txBody>
      </p:sp>
      <p:sp>
        <p:nvSpPr>
          <p:cNvPr id="46" name="Content Placeholder 3">
            <a:extLst>
              <a:ext uri="{FF2B5EF4-FFF2-40B4-BE49-F238E27FC236}">
                <a16:creationId xmlns:a16="http://schemas.microsoft.com/office/drawing/2014/main" id="{5742FC6C-753F-43A1-BECC-D88C0B2B8A13}"/>
              </a:ext>
            </a:extLst>
          </p:cNvPr>
          <p:cNvSpPr>
            <a:spLocks noGrp="1"/>
          </p:cNvSpPr>
          <p:nvPr>
            <p:ph sz="quarter" idx="44" hasCustomPrompt="1"/>
          </p:nvPr>
        </p:nvSpPr>
        <p:spPr>
          <a:xfrm>
            <a:off x="638398" y="5207032"/>
            <a:ext cx="1395189" cy="507600"/>
          </a:xfrm>
          <a:noFill/>
        </p:spPr>
        <p:txBody>
          <a:bodyPr anchor="ctr"/>
          <a:lstStyle>
            <a:lvl1pPr algn="ctr">
              <a:defRPr sz="900"/>
            </a:lvl1pPr>
          </a:lstStyle>
          <a:p>
            <a:pPr lvl="0"/>
            <a:r>
              <a:rPr lang="en-GB"/>
              <a:t>Partner Logo</a:t>
            </a:r>
          </a:p>
        </p:txBody>
      </p:sp>
      <p:sp>
        <p:nvSpPr>
          <p:cNvPr id="47" name="Content Placeholder 3">
            <a:extLst>
              <a:ext uri="{FF2B5EF4-FFF2-40B4-BE49-F238E27FC236}">
                <a16:creationId xmlns:a16="http://schemas.microsoft.com/office/drawing/2014/main" id="{5395A700-7691-4B37-B156-4F8ADE2F9087}"/>
              </a:ext>
            </a:extLst>
          </p:cNvPr>
          <p:cNvSpPr>
            <a:spLocks noGrp="1"/>
          </p:cNvSpPr>
          <p:nvPr>
            <p:ph sz="quarter" idx="45" hasCustomPrompt="1"/>
          </p:nvPr>
        </p:nvSpPr>
        <p:spPr>
          <a:xfrm>
            <a:off x="2157410" y="5207032"/>
            <a:ext cx="1395189" cy="507600"/>
          </a:xfrm>
          <a:noFill/>
        </p:spPr>
        <p:txBody>
          <a:bodyPr anchor="ctr"/>
          <a:lstStyle>
            <a:lvl1pPr algn="ctr">
              <a:defRPr sz="900"/>
            </a:lvl1pPr>
          </a:lstStyle>
          <a:p>
            <a:pPr lvl="0"/>
            <a:r>
              <a:rPr lang="en-GB"/>
              <a:t>Partner Logo</a:t>
            </a:r>
          </a:p>
        </p:txBody>
      </p:sp>
      <p:sp>
        <p:nvSpPr>
          <p:cNvPr id="4" name="Content Placeholder 3">
            <a:extLst>
              <a:ext uri="{FF2B5EF4-FFF2-40B4-BE49-F238E27FC236}">
                <a16:creationId xmlns:a16="http://schemas.microsoft.com/office/drawing/2014/main" id="{3CC55CE4-B4D2-4C7B-A74A-5F0AA648380E}"/>
              </a:ext>
            </a:extLst>
          </p:cNvPr>
          <p:cNvSpPr>
            <a:spLocks noGrp="1"/>
          </p:cNvSpPr>
          <p:nvPr>
            <p:ph sz="quarter" idx="38" hasCustomPrompt="1"/>
          </p:nvPr>
        </p:nvSpPr>
        <p:spPr>
          <a:xfrm>
            <a:off x="638399" y="3945338"/>
            <a:ext cx="885600" cy="507600"/>
          </a:xfrm>
          <a:noFill/>
        </p:spPr>
        <p:txBody>
          <a:bodyPr anchor="ctr"/>
          <a:lstStyle>
            <a:lvl1pPr algn="ctr">
              <a:defRPr sz="900"/>
            </a:lvl1pPr>
          </a:lstStyle>
          <a:p>
            <a:pPr lvl="0"/>
            <a:r>
              <a:rPr lang="en-GB"/>
              <a:t>Partner Logo</a:t>
            </a:r>
          </a:p>
        </p:txBody>
      </p:sp>
      <p:sp>
        <p:nvSpPr>
          <p:cNvPr id="35" name="Content Placeholder 3">
            <a:extLst>
              <a:ext uri="{FF2B5EF4-FFF2-40B4-BE49-F238E27FC236}">
                <a16:creationId xmlns:a16="http://schemas.microsoft.com/office/drawing/2014/main" id="{7BC2B599-DE4D-402E-A039-B0C5B5B10994}"/>
              </a:ext>
            </a:extLst>
          </p:cNvPr>
          <p:cNvSpPr>
            <a:spLocks noGrp="1"/>
          </p:cNvSpPr>
          <p:nvPr>
            <p:ph sz="quarter" idx="39" hasCustomPrompt="1"/>
          </p:nvPr>
        </p:nvSpPr>
        <p:spPr>
          <a:xfrm>
            <a:off x="1651905" y="3945338"/>
            <a:ext cx="885600" cy="507600"/>
          </a:xfrm>
          <a:noFill/>
        </p:spPr>
        <p:txBody>
          <a:bodyPr anchor="ctr"/>
          <a:lstStyle>
            <a:lvl1pPr algn="ctr">
              <a:defRPr sz="900"/>
            </a:lvl1pPr>
          </a:lstStyle>
          <a:p>
            <a:pPr lvl="0"/>
            <a:r>
              <a:rPr lang="en-GB"/>
              <a:t>Partner Logo</a:t>
            </a:r>
          </a:p>
        </p:txBody>
      </p:sp>
      <p:sp>
        <p:nvSpPr>
          <p:cNvPr id="36" name="Content Placeholder 3">
            <a:extLst>
              <a:ext uri="{FF2B5EF4-FFF2-40B4-BE49-F238E27FC236}">
                <a16:creationId xmlns:a16="http://schemas.microsoft.com/office/drawing/2014/main" id="{B929C263-0807-4AD3-91D7-5BD16FBCE59B}"/>
              </a:ext>
            </a:extLst>
          </p:cNvPr>
          <p:cNvSpPr>
            <a:spLocks noGrp="1"/>
          </p:cNvSpPr>
          <p:nvPr>
            <p:ph sz="quarter" idx="40" hasCustomPrompt="1"/>
          </p:nvPr>
        </p:nvSpPr>
        <p:spPr>
          <a:xfrm>
            <a:off x="2667225" y="3945338"/>
            <a:ext cx="885600" cy="507600"/>
          </a:xfrm>
          <a:noFill/>
        </p:spPr>
        <p:txBody>
          <a:bodyPr anchor="ctr"/>
          <a:lstStyle>
            <a:lvl1pPr algn="ctr">
              <a:defRPr sz="900"/>
            </a:lvl1pPr>
          </a:lstStyle>
          <a:p>
            <a:pPr lvl="0"/>
            <a:r>
              <a:rPr lang="en-GB"/>
              <a:t>Partner Logo</a:t>
            </a:r>
          </a:p>
        </p:txBody>
      </p:sp>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4694238" y="1096537"/>
            <a:ext cx="6640512" cy="771525"/>
          </a:xfrm>
        </p:spPr>
        <p:txBody>
          <a:bodyPr/>
          <a:lstStyle>
            <a:lvl1pPr>
              <a:lnSpc>
                <a:spcPct val="118000"/>
              </a:lnSpc>
              <a:spcBef>
                <a:spcPts val="0"/>
              </a:spcBef>
              <a:defRPr sz="2250">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16" name="Text Placeholder 5">
            <a:extLst>
              <a:ext uri="{FF2B5EF4-FFF2-40B4-BE49-F238E27FC236}">
                <a16:creationId xmlns:a16="http://schemas.microsoft.com/office/drawing/2014/main" id="{E37B13E8-7B36-4B9D-9C32-B21408348A31}"/>
              </a:ext>
            </a:extLst>
          </p:cNvPr>
          <p:cNvSpPr>
            <a:spLocks noGrp="1"/>
          </p:cNvSpPr>
          <p:nvPr>
            <p:ph type="body" sz="quarter" idx="16"/>
          </p:nvPr>
        </p:nvSpPr>
        <p:spPr>
          <a:xfrm>
            <a:off x="4694238" y="3736222"/>
            <a:ext cx="2063750" cy="546430"/>
          </a:xfrm>
        </p:spPr>
        <p:txBody>
          <a:bodyPr anchor="b"/>
          <a:lstStyle>
            <a:lvl1pPr>
              <a:lnSpc>
                <a:spcPct val="122000"/>
              </a:lnSpc>
              <a:spcBef>
                <a:spcPts val="0"/>
              </a:spcBef>
              <a:defRPr sz="1500" b="1">
                <a:solidFill>
                  <a:schemeClr val="accent1"/>
                </a:solidFill>
                <a:latin typeface="+mj-lt"/>
              </a:defRPr>
            </a:lvl1pPr>
            <a:lvl2pPr marL="182563" indent="0">
              <a:buNone/>
              <a:defRPr/>
            </a:lvl2pPr>
          </a:lstStyle>
          <a:p>
            <a:pPr lvl="0"/>
            <a:r>
              <a:rPr lang="en-US"/>
              <a:t>Click to edit Master text styles</a:t>
            </a:r>
          </a:p>
        </p:txBody>
      </p:sp>
      <p:pic>
        <p:nvPicPr>
          <p:cNvPr id="10" name="Graphic 9">
            <a:extLst>
              <a:ext uri="{FF2B5EF4-FFF2-40B4-BE49-F238E27FC236}">
                <a16:creationId xmlns:a16="http://schemas.microsoft.com/office/drawing/2014/main" id="{F830FBC3-C15D-4612-AED1-47E7090A3FC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238" y="634431"/>
            <a:ext cx="1020762" cy="280710"/>
          </a:xfrm>
          <a:prstGeom prst="rect">
            <a:avLst/>
          </a:prstGeom>
        </p:spPr>
      </p:pic>
      <p:sp>
        <p:nvSpPr>
          <p:cNvPr id="27" name="Picture Placeholder 26">
            <a:extLst>
              <a:ext uri="{FF2B5EF4-FFF2-40B4-BE49-F238E27FC236}">
                <a16:creationId xmlns:a16="http://schemas.microsoft.com/office/drawing/2014/main" id="{9F191382-FCD1-4904-8A96-22DF464D60DC}"/>
              </a:ext>
            </a:extLst>
          </p:cNvPr>
          <p:cNvSpPr>
            <a:spLocks noGrp="1"/>
          </p:cNvSpPr>
          <p:nvPr>
            <p:ph type="pic" sz="quarter" idx="22"/>
          </p:nvPr>
        </p:nvSpPr>
        <p:spPr>
          <a:xfrm>
            <a:off x="0" y="0"/>
            <a:ext cx="3939540" cy="3551146"/>
          </a:xfrm>
          <a:custGeom>
            <a:avLst/>
            <a:gdLst>
              <a:gd name="connsiteX0" fmla="*/ 0 w 3939540"/>
              <a:gd name="connsiteY0" fmla="*/ 0 h 3551146"/>
              <a:gd name="connsiteX1" fmla="*/ 3607299 w 3939540"/>
              <a:gd name="connsiteY1" fmla="*/ 0 h 3551146"/>
              <a:gd name="connsiteX2" fmla="*/ 3655815 w 3939540"/>
              <a:gd name="connsiteY2" fmla="*/ 79860 h 3551146"/>
              <a:gd name="connsiteX3" fmla="*/ 3939540 w 3939540"/>
              <a:gd name="connsiteY3" fmla="*/ 1200376 h 3551146"/>
              <a:gd name="connsiteX4" fmla="*/ 1588770 w 3939540"/>
              <a:gd name="connsiteY4" fmla="*/ 3551146 h 3551146"/>
              <a:gd name="connsiteX5" fmla="*/ 93462 w 3939540"/>
              <a:gd name="connsiteY5" fmla="*/ 3014344 h 3551146"/>
              <a:gd name="connsiteX6" fmla="*/ 0 w 3939540"/>
              <a:gd name="connsiteY6" fmla="*/ 2929400 h 3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540" h="3551146">
                <a:moveTo>
                  <a:pt x="0" y="0"/>
                </a:moveTo>
                <a:lnTo>
                  <a:pt x="3607299" y="0"/>
                </a:lnTo>
                <a:lnTo>
                  <a:pt x="3655815" y="79860"/>
                </a:lnTo>
                <a:cubicBezTo>
                  <a:pt x="3836759" y="412948"/>
                  <a:pt x="3939540" y="794659"/>
                  <a:pt x="3939540" y="1200376"/>
                </a:cubicBezTo>
                <a:cubicBezTo>
                  <a:pt x="3939540" y="2498670"/>
                  <a:pt x="2887064" y="3551146"/>
                  <a:pt x="1588770" y="3551146"/>
                </a:cubicBezTo>
                <a:cubicBezTo>
                  <a:pt x="1020766" y="3551146"/>
                  <a:pt x="499814" y="3349696"/>
                  <a:pt x="93462" y="3014344"/>
                </a:cubicBezTo>
                <a:lnTo>
                  <a:pt x="0" y="2929400"/>
                </a:ln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3" name="Content Placeholder 2">
            <a:extLst>
              <a:ext uri="{FF2B5EF4-FFF2-40B4-BE49-F238E27FC236}">
                <a16:creationId xmlns:a16="http://schemas.microsoft.com/office/drawing/2014/main" id="{75F6D463-52AD-4AFF-AF72-D0707025D886}"/>
              </a:ext>
            </a:extLst>
          </p:cNvPr>
          <p:cNvSpPr>
            <a:spLocks noGrp="1"/>
          </p:cNvSpPr>
          <p:nvPr>
            <p:ph sz="quarter" idx="29"/>
          </p:nvPr>
        </p:nvSpPr>
        <p:spPr>
          <a:xfrm>
            <a:off x="4694238" y="2122434"/>
            <a:ext cx="6640512" cy="1306563"/>
          </a:xfrm>
        </p:spPr>
        <p:txBody>
          <a:bodyPr/>
          <a:lstStyle>
            <a:lvl1pPr>
              <a:spcBef>
                <a:spcPts val="1800"/>
              </a:spcBef>
              <a:defRPr sz="1500"/>
            </a:lvl1pPr>
            <a:lvl2pPr>
              <a:spcBef>
                <a:spcPts val="500"/>
              </a:spcBef>
              <a:defRPr sz="1500"/>
            </a:lvl2pPr>
            <a:lvl3pPr>
              <a:spcBef>
                <a:spcPts val="500"/>
              </a:spcBef>
              <a:defRPr sz="1500"/>
            </a:lvl3pPr>
            <a:lvl4pPr>
              <a:spcBef>
                <a:spcPts val="500"/>
              </a:spcBef>
              <a:defRPr sz="1500"/>
            </a:lvl4pPr>
            <a:lvl5pPr>
              <a:spcBef>
                <a:spcPts val="50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
            <a:extLst>
              <a:ext uri="{FF2B5EF4-FFF2-40B4-BE49-F238E27FC236}">
                <a16:creationId xmlns:a16="http://schemas.microsoft.com/office/drawing/2014/main" id="{585A0FB9-2078-452A-9895-ABF0F6DEFBC4}"/>
              </a:ext>
            </a:extLst>
          </p:cNvPr>
          <p:cNvSpPr>
            <a:spLocks noGrp="1"/>
          </p:cNvSpPr>
          <p:nvPr>
            <p:ph type="body" sz="quarter" idx="30"/>
          </p:nvPr>
        </p:nvSpPr>
        <p:spPr>
          <a:xfrm>
            <a:off x="6982619" y="3736222"/>
            <a:ext cx="2063750" cy="546430"/>
          </a:xfrm>
        </p:spPr>
        <p:txBody>
          <a:bodyPr anchor="b"/>
          <a:lstStyle>
            <a:lvl1pPr>
              <a:lnSpc>
                <a:spcPct val="122000"/>
              </a:lnSpc>
              <a:spcBef>
                <a:spcPts val="0"/>
              </a:spcBef>
              <a:defRPr sz="1500" b="1">
                <a:solidFill>
                  <a:schemeClr val="accent4"/>
                </a:solidFill>
                <a:latin typeface="+mj-lt"/>
              </a:defRPr>
            </a:lvl1pPr>
            <a:lvl2pPr marL="182563" indent="0">
              <a:buNone/>
              <a:defRPr/>
            </a:lvl2pPr>
          </a:lstStyle>
          <a:p>
            <a:pPr lvl="0"/>
            <a:r>
              <a:rPr lang="en-US"/>
              <a:t>Click to edit Master text styles</a:t>
            </a:r>
          </a:p>
        </p:txBody>
      </p:sp>
      <p:sp>
        <p:nvSpPr>
          <p:cNvPr id="40" name="Content Placeholder 2">
            <a:extLst>
              <a:ext uri="{FF2B5EF4-FFF2-40B4-BE49-F238E27FC236}">
                <a16:creationId xmlns:a16="http://schemas.microsoft.com/office/drawing/2014/main" id="{BD5AC2EE-73D7-4A70-9214-61BA250AF1EF}"/>
              </a:ext>
            </a:extLst>
          </p:cNvPr>
          <p:cNvSpPr>
            <a:spLocks noGrp="1"/>
          </p:cNvSpPr>
          <p:nvPr>
            <p:ph sz="quarter" idx="31"/>
          </p:nvPr>
        </p:nvSpPr>
        <p:spPr>
          <a:xfrm>
            <a:off x="4694238"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2">
            <a:extLst>
              <a:ext uri="{FF2B5EF4-FFF2-40B4-BE49-F238E27FC236}">
                <a16:creationId xmlns:a16="http://schemas.microsoft.com/office/drawing/2014/main" id="{B40463B6-B822-431F-9717-AE32BDCAE3A6}"/>
              </a:ext>
            </a:extLst>
          </p:cNvPr>
          <p:cNvSpPr>
            <a:spLocks noGrp="1"/>
          </p:cNvSpPr>
          <p:nvPr>
            <p:ph sz="quarter" idx="33"/>
          </p:nvPr>
        </p:nvSpPr>
        <p:spPr>
          <a:xfrm>
            <a:off x="6982619"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5">
            <a:extLst>
              <a:ext uri="{FF2B5EF4-FFF2-40B4-BE49-F238E27FC236}">
                <a16:creationId xmlns:a16="http://schemas.microsoft.com/office/drawing/2014/main" id="{CD7FAED2-A867-4DE7-86BB-7D60487EC850}"/>
              </a:ext>
            </a:extLst>
          </p:cNvPr>
          <p:cNvSpPr>
            <a:spLocks noGrp="1"/>
          </p:cNvSpPr>
          <p:nvPr>
            <p:ph type="body" sz="quarter" idx="34"/>
          </p:nvPr>
        </p:nvSpPr>
        <p:spPr>
          <a:xfrm>
            <a:off x="9271000" y="3736222"/>
            <a:ext cx="2063750" cy="546430"/>
          </a:xfrm>
        </p:spPr>
        <p:txBody>
          <a:bodyPr anchor="b"/>
          <a:lstStyle>
            <a:lvl1pPr>
              <a:lnSpc>
                <a:spcPct val="122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44" name="Content Placeholder 2">
            <a:extLst>
              <a:ext uri="{FF2B5EF4-FFF2-40B4-BE49-F238E27FC236}">
                <a16:creationId xmlns:a16="http://schemas.microsoft.com/office/drawing/2014/main" id="{170D34DD-98FD-4D38-A841-B891E6FBB4B1}"/>
              </a:ext>
            </a:extLst>
          </p:cNvPr>
          <p:cNvSpPr>
            <a:spLocks noGrp="1"/>
          </p:cNvSpPr>
          <p:nvPr>
            <p:ph sz="quarter" idx="35"/>
          </p:nvPr>
        </p:nvSpPr>
        <p:spPr>
          <a:xfrm>
            <a:off x="9271000" y="4400550"/>
            <a:ext cx="2063750" cy="1314449"/>
          </a:xfrm>
        </p:spPr>
        <p:txBody>
          <a:bodyPr/>
          <a:lstStyle>
            <a:lvl1pPr>
              <a:spcBef>
                <a:spcPts val="500"/>
              </a:spcBef>
              <a:defRPr sz="1000"/>
            </a:lvl1pPr>
            <a:lvl2pPr>
              <a:spcBef>
                <a:spcPts val="500"/>
              </a:spcBef>
              <a:defRPr sz="1000"/>
            </a:lvl2pPr>
            <a:lvl3pPr>
              <a:spcBef>
                <a:spcPts val="500"/>
              </a:spcBef>
              <a:defRPr sz="1000"/>
            </a:lvl3pPr>
            <a:lvl4pPr>
              <a:spcBef>
                <a:spcPts val="500"/>
              </a:spcBef>
              <a:defRPr sz="1000"/>
            </a:lvl4pPr>
            <a:lvl5pPr>
              <a:spcBef>
                <a:spcPts val="5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92752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roject Update">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6FD6589C-A79D-4E46-99FC-62BC4DD3FA2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4" name="Rectangle 3">
            <a:extLst>
              <a:ext uri="{FF2B5EF4-FFF2-40B4-BE49-F238E27FC236}">
                <a16:creationId xmlns:a16="http://schemas.microsoft.com/office/drawing/2014/main" id="{0AF58D69-416E-44EF-8D40-D95D88ECAD70}"/>
              </a:ext>
            </a:extLst>
          </p:cNvPr>
          <p:cNvSpPr/>
          <p:nvPr/>
        </p:nvSpPr>
        <p:spPr>
          <a:xfrm>
            <a:off x="-1" y="-1"/>
            <a:ext cx="4063154"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BCF4C65-BC16-415F-B6F4-3D663F13EA19}"/>
              </a:ext>
            </a:extLst>
          </p:cNvPr>
          <p:cNvSpPr/>
          <p:nvPr/>
        </p:nvSpPr>
        <p:spPr>
          <a:xfrm>
            <a:off x="-1" y="4827331"/>
            <a:ext cx="2030668" cy="203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7520ED9-1032-43E5-98A9-C7430DC72929}"/>
              </a:ext>
            </a:extLst>
          </p:cNvPr>
          <p:cNvSpPr/>
          <p:nvPr/>
        </p:nvSpPr>
        <p:spPr>
          <a:xfrm>
            <a:off x="2032487" y="4827331"/>
            <a:ext cx="2030668" cy="2030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ontent Placeholder 3">
            <a:extLst>
              <a:ext uri="{FF2B5EF4-FFF2-40B4-BE49-F238E27FC236}">
                <a16:creationId xmlns:a16="http://schemas.microsoft.com/office/drawing/2014/main" id="{BBF35082-6373-4A8D-8EF7-194CECFBA373}"/>
              </a:ext>
            </a:extLst>
          </p:cNvPr>
          <p:cNvSpPr>
            <a:spLocks noGrp="1"/>
          </p:cNvSpPr>
          <p:nvPr>
            <p:ph sz="quarter" idx="60" hasCustomPrompt="1"/>
          </p:nvPr>
        </p:nvSpPr>
        <p:spPr>
          <a:xfrm>
            <a:off x="3170867" y="5566556"/>
            <a:ext cx="637200" cy="255600"/>
          </a:xfrm>
          <a:noFill/>
        </p:spPr>
        <p:txBody>
          <a:bodyPr anchor="ctr"/>
          <a:lstStyle>
            <a:lvl1pPr algn="ctr">
              <a:defRPr sz="700"/>
            </a:lvl1pPr>
          </a:lstStyle>
          <a:p>
            <a:pPr lvl="0"/>
            <a:r>
              <a:rPr lang="en-GB"/>
              <a:t>Partner Logo</a:t>
            </a:r>
          </a:p>
        </p:txBody>
      </p:sp>
      <p:sp>
        <p:nvSpPr>
          <p:cNvPr id="75" name="Content Placeholder 3">
            <a:extLst>
              <a:ext uri="{FF2B5EF4-FFF2-40B4-BE49-F238E27FC236}">
                <a16:creationId xmlns:a16="http://schemas.microsoft.com/office/drawing/2014/main" id="{4EEA9746-AFF9-4AD7-B988-0A4A03AEA293}"/>
              </a:ext>
            </a:extLst>
          </p:cNvPr>
          <p:cNvSpPr>
            <a:spLocks noGrp="1"/>
          </p:cNvSpPr>
          <p:nvPr>
            <p:ph sz="quarter" idx="61" hasCustomPrompt="1"/>
          </p:nvPr>
        </p:nvSpPr>
        <p:spPr>
          <a:xfrm>
            <a:off x="3170867" y="5945981"/>
            <a:ext cx="637200" cy="255600"/>
          </a:xfrm>
          <a:noFill/>
        </p:spPr>
        <p:txBody>
          <a:bodyPr anchor="ctr"/>
          <a:lstStyle>
            <a:lvl1pPr algn="ctr">
              <a:defRPr sz="700"/>
            </a:lvl1pPr>
          </a:lstStyle>
          <a:p>
            <a:pPr lvl="0"/>
            <a:r>
              <a:rPr lang="en-GB"/>
              <a:t>Partner Logo</a:t>
            </a:r>
          </a:p>
        </p:txBody>
      </p:sp>
      <p:sp>
        <p:nvSpPr>
          <p:cNvPr id="76" name="Content Placeholder 3">
            <a:extLst>
              <a:ext uri="{FF2B5EF4-FFF2-40B4-BE49-F238E27FC236}">
                <a16:creationId xmlns:a16="http://schemas.microsoft.com/office/drawing/2014/main" id="{EF7305C6-5B43-45F7-9AAE-DE6E3326C800}"/>
              </a:ext>
            </a:extLst>
          </p:cNvPr>
          <p:cNvSpPr>
            <a:spLocks noGrp="1"/>
          </p:cNvSpPr>
          <p:nvPr>
            <p:ph sz="quarter" idx="62" hasCustomPrompt="1"/>
          </p:nvPr>
        </p:nvSpPr>
        <p:spPr>
          <a:xfrm>
            <a:off x="3170867" y="6331181"/>
            <a:ext cx="637200" cy="255600"/>
          </a:xfrm>
          <a:noFill/>
        </p:spPr>
        <p:txBody>
          <a:bodyPr anchor="ctr"/>
          <a:lstStyle>
            <a:lvl1pPr algn="ctr">
              <a:defRPr sz="700"/>
            </a:lvl1pPr>
          </a:lstStyle>
          <a:p>
            <a:pPr lvl="0"/>
            <a:r>
              <a:rPr lang="en-GB"/>
              <a:t>Partner Logo</a:t>
            </a:r>
          </a:p>
        </p:txBody>
      </p:sp>
      <p:sp>
        <p:nvSpPr>
          <p:cNvPr id="54" name="Content Placeholder 3">
            <a:extLst>
              <a:ext uri="{FF2B5EF4-FFF2-40B4-BE49-F238E27FC236}">
                <a16:creationId xmlns:a16="http://schemas.microsoft.com/office/drawing/2014/main" id="{936E479C-918B-4EA0-9C62-88573A167D6E}"/>
              </a:ext>
            </a:extLst>
          </p:cNvPr>
          <p:cNvSpPr>
            <a:spLocks noGrp="1"/>
          </p:cNvSpPr>
          <p:nvPr>
            <p:ph sz="quarter" idx="54" hasCustomPrompt="1"/>
          </p:nvPr>
        </p:nvSpPr>
        <p:spPr>
          <a:xfrm>
            <a:off x="638399" y="3429000"/>
            <a:ext cx="835200" cy="388800"/>
          </a:xfrm>
          <a:noFill/>
        </p:spPr>
        <p:txBody>
          <a:bodyPr anchor="ctr"/>
          <a:lstStyle>
            <a:lvl1pPr algn="ctr">
              <a:defRPr sz="700"/>
            </a:lvl1pPr>
          </a:lstStyle>
          <a:p>
            <a:pPr lvl="0"/>
            <a:r>
              <a:rPr lang="en-GB"/>
              <a:t>Partner Logo</a:t>
            </a:r>
          </a:p>
        </p:txBody>
      </p:sp>
      <p:sp>
        <p:nvSpPr>
          <p:cNvPr id="55" name="Content Placeholder 3">
            <a:extLst>
              <a:ext uri="{FF2B5EF4-FFF2-40B4-BE49-F238E27FC236}">
                <a16:creationId xmlns:a16="http://schemas.microsoft.com/office/drawing/2014/main" id="{A59CE1FB-3FD5-4AD7-B35E-A0151D862C59}"/>
              </a:ext>
            </a:extLst>
          </p:cNvPr>
          <p:cNvSpPr>
            <a:spLocks noGrp="1"/>
          </p:cNvSpPr>
          <p:nvPr>
            <p:ph sz="quarter" idx="55" hasCustomPrompt="1"/>
          </p:nvPr>
        </p:nvSpPr>
        <p:spPr>
          <a:xfrm>
            <a:off x="1617219" y="3429000"/>
            <a:ext cx="835200" cy="388800"/>
          </a:xfrm>
          <a:noFill/>
        </p:spPr>
        <p:txBody>
          <a:bodyPr anchor="ctr"/>
          <a:lstStyle>
            <a:lvl1pPr algn="ctr">
              <a:defRPr sz="700"/>
            </a:lvl1pPr>
          </a:lstStyle>
          <a:p>
            <a:pPr lvl="0"/>
            <a:r>
              <a:rPr lang="en-GB"/>
              <a:t>Partner Logo</a:t>
            </a:r>
          </a:p>
        </p:txBody>
      </p:sp>
      <p:sp>
        <p:nvSpPr>
          <p:cNvPr id="56" name="Content Placeholder 3">
            <a:extLst>
              <a:ext uri="{FF2B5EF4-FFF2-40B4-BE49-F238E27FC236}">
                <a16:creationId xmlns:a16="http://schemas.microsoft.com/office/drawing/2014/main" id="{4B67DE1F-BC3C-4632-B105-C954BE253B14}"/>
              </a:ext>
            </a:extLst>
          </p:cNvPr>
          <p:cNvSpPr>
            <a:spLocks noGrp="1"/>
          </p:cNvSpPr>
          <p:nvPr>
            <p:ph sz="quarter" idx="56" hasCustomPrompt="1"/>
          </p:nvPr>
        </p:nvSpPr>
        <p:spPr>
          <a:xfrm>
            <a:off x="2593800" y="3429000"/>
            <a:ext cx="835200" cy="388800"/>
          </a:xfrm>
          <a:noFill/>
        </p:spPr>
        <p:txBody>
          <a:bodyPr anchor="ctr"/>
          <a:lstStyle>
            <a:lvl1pPr algn="ctr">
              <a:defRPr sz="700"/>
            </a:lvl1pPr>
          </a:lstStyle>
          <a:p>
            <a:pPr lvl="0"/>
            <a:r>
              <a:rPr lang="en-GB"/>
              <a:t>Partner Logo</a:t>
            </a:r>
          </a:p>
        </p:txBody>
      </p:sp>
      <p:sp>
        <p:nvSpPr>
          <p:cNvPr id="57" name="Content Placeholder 3">
            <a:extLst>
              <a:ext uri="{FF2B5EF4-FFF2-40B4-BE49-F238E27FC236}">
                <a16:creationId xmlns:a16="http://schemas.microsoft.com/office/drawing/2014/main" id="{05D5F242-4560-48FF-9C67-1D2D7247FF14}"/>
              </a:ext>
            </a:extLst>
          </p:cNvPr>
          <p:cNvSpPr>
            <a:spLocks noGrp="1"/>
          </p:cNvSpPr>
          <p:nvPr>
            <p:ph sz="quarter" idx="57" hasCustomPrompt="1"/>
          </p:nvPr>
        </p:nvSpPr>
        <p:spPr>
          <a:xfrm>
            <a:off x="638399" y="3936449"/>
            <a:ext cx="835200" cy="388800"/>
          </a:xfrm>
          <a:noFill/>
        </p:spPr>
        <p:txBody>
          <a:bodyPr anchor="ctr"/>
          <a:lstStyle>
            <a:lvl1pPr algn="ctr">
              <a:defRPr sz="700"/>
            </a:lvl1pPr>
          </a:lstStyle>
          <a:p>
            <a:pPr lvl="0"/>
            <a:r>
              <a:rPr lang="en-GB"/>
              <a:t>Partner Logo</a:t>
            </a:r>
          </a:p>
        </p:txBody>
      </p:sp>
      <p:sp>
        <p:nvSpPr>
          <p:cNvPr id="72" name="Content Placeholder 3">
            <a:extLst>
              <a:ext uri="{FF2B5EF4-FFF2-40B4-BE49-F238E27FC236}">
                <a16:creationId xmlns:a16="http://schemas.microsoft.com/office/drawing/2014/main" id="{0D6908BA-92B2-430B-BDA1-7DC9AD38A630}"/>
              </a:ext>
            </a:extLst>
          </p:cNvPr>
          <p:cNvSpPr>
            <a:spLocks noGrp="1"/>
          </p:cNvSpPr>
          <p:nvPr>
            <p:ph sz="quarter" idx="58" hasCustomPrompt="1"/>
          </p:nvPr>
        </p:nvSpPr>
        <p:spPr>
          <a:xfrm>
            <a:off x="1617219" y="3936449"/>
            <a:ext cx="835200" cy="388800"/>
          </a:xfrm>
          <a:noFill/>
        </p:spPr>
        <p:txBody>
          <a:bodyPr anchor="ctr"/>
          <a:lstStyle>
            <a:lvl1pPr algn="ctr">
              <a:defRPr sz="700"/>
            </a:lvl1pPr>
          </a:lstStyle>
          <a:p>
            <a:pPr lvl="0"/>
            <a:r>
              <a:rPr lang="en-GB"/>
              <a:t>Partner Logo</a:t>
            </a:r>
          </a:p>
        </p:txBody>
      </p:sp>
      <p:sp>
        <p:nvSpPr>
          <p:cNvPr id="73" name="Content Placeholder 3">
            <a:extLst>
              <a:ext uri="{FF2B5EF4-FFF2-40B4-BE49-F238E27FC236}">
                <a16:creationId xmlns:a16="http://schemas.microsoft.com/office/drawing/2014/main" id="{3B069893-7B83-4807-9780-DBEFD4649DA3}"/>
              </a:ext>
            </a:extLst>
          </p:cNvPr>
          <p:cNvSpPr>
            <a:spLocks noGrp="1"/>
          </p:cNvSpPr>
          <p:nvPr>
            <p:ph sz="quarter" idx="59" hasCustomPrompt="1"/>
          </p:nvPr>
        </p:nvSpPr>
        <p:spPr>
          <a:xfrm>
            <a:off x="2593800" y="3936449"/>
            <a:ext cx="835200" cy="388800"/>
          </a:xfrm>
          <a:noFill/>
        </p:spPr>
        <p:txBody>
          <a:bodyPr anchor="ctr"/>
          <a:lstStyle>
            <a:lvl1pPr algn="ctr">
              <a:defRPr sz="700"/>
            </a:lvl1pPr>
          </a:lstStyle>
          <a:p>
            <a:pPr lvl="0"/>
            <a:r>
              <a:rPr lang="en-GB"/>
              <a:t>Partner Logo</a:t>
            </a:r>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639855" y="1004228"/>
            <a:ext cx="2789144" cy="773907"/>
          </a:xfrm>
        </p:spPr>
        <p:txBody>
          <a:bodyPr/>
          <a:lstStyle>
            <a:lvl1pPr>
              <a:lnSpc>
                <a:spcPct val="118000"/>
              </a:lnSpc>
              <a:spcBef>
                <a:spcPts val="0"/>
              </a:spcBef>
              <a:defRPr sz="2250" b="1">
                <a:solidFill>
                  <a:schemeClr val="bg1"/>
                </a:solidFill>
              </a:defRPr>
            </a:lvl1pPr>
            <a:lvl2pPr marL="182563" indent="0">
              <a:buNone/>
              <a:defRPr/>
            </a:lvl2pPr>
          </a:lstStyle>
          <a:p>
            <a:pPr lvl="0"/>
            <a:r>
              <a:rPr lang="en-US"/>
              <a:t>Click to edit Master text styles</a:t>
            </a:r>
          </a:p>
        </p:txBody>
      </p:sp>
      <p:sp>
        <p:nvSpPr>
          <p:cNvPr id="7" name="Text Placeholder 5">
            <a:extLst>
              <a:ext uri="{FF2B5EF4-FFF2-40B4-BE49-F238E27FC236}">
                <a16:creationId xmlns:a16="http://schemas.microsoft.com/office/drawing/2014/main" id="{C985F95C-E9EE-4C7C-9E03-04A51EE3A27F}"/>
              </a:ext>
            </a:extLst>
          </p:cNvPr>
          <p:cNvSpPr>
            <a:spLocks noGrp="1"/>
          </p:cNvSpPr>
          <p:nvPr>
            <p:ph type="body" sz="quarter" idx="11"/>
          </p:nvPr>
        </p:nvSpPr>
        <p:spPr>
          <a:xfrm>
            <a:off x="639854" y="1963488"/>
            <a:ext cx="2789145" cy="1179762"/>
          </a:xfrm>
        </p:spPr>
        <p:txBody>
          <a:bodyPr/>
          <a:lstStyle>
            <a:lvl1pPr>
              <a:lnSpc>
                <a:spcPct val="122000"/>
              </a:lnSpc>
              <a:spcBef>
                <a:spcPts val="1800"/>
              </a:spcBef>
              <a:defRPr sz="1500" b="0">
                <a:solidFill>
                  <a:schemeClr val="tx2"/>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pic>
        <p:nvPicPr>
          <p:cNvPr id="10" name="Graphic 9">
            <a:extLst>
              <a:ext uri="{FF2B5EF4-FFF2-40B4-BE49-F238E27FC236}">
                <a16:creationId xmlns:a16="http://schemas.microsoft.com/office/drawing/2014/main" id="{504E1F36-409F-454B-93BC-F458EA13B66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00656" y="4948237"/>
            <a:ext cx="260195" cy="286214"/>
          </a:xfrm>
          <a:prstGeom prst="rect">
            <a:avLst/>
          </a:prstGeom>
        </p:spPr>
      </p:pic>
      <p:pic>
        <p:nvPicPr>
          <p:cNvPr id="31" name="Graphic 30">
            <a:extLst>
              <a:ext uri="{FF2B5EF4-FFF2-40B4-BE49-F238E27FC236}">
                <a16:creationId xmlns:a16="http://schemas.microsoft.com/office/drawing/2014/main" id="{51783A22-AFF5-4565-BD83-2167C1A2369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1619" y="4953000"/>
            <a:ext cx="260195" cy="266700"/>
          </a:xfrm>
          <a:prstGeom prst="rect">
            <a:avLst/>
          </a:prstGeom>
        </p:spPr>
      </p:pic>
      <p:sp>
        <p:nvSpPr>
          <p:cNvPr id="32" name="TextBox 31">
            <a:extLst>
              <a:ext uri="{FF2B5EF4-FFF2-40B4-BE49-F238E27FC236}">
                <a16:creationId xmlns:a16="http://schemas.microsoft.com/office/drawing/2014/main" id="{7EC74A02-26BE-417B-8452-0BF74514265D}"/>
              </a:ext>
            </a:extLst>
          </p:cNvPr>
          <p:cNvSpPr txBox="1"/>
          <p:nvPr/>
        </p:nvSpPr>
        <p:spPr>
          <a:xfrm>
            <a:off x="638174" y="5010151"/>
            <a:ext cx="885825" cy="147634"/>
          </a:xfrm>
          <a:prstGeom prst="rect">
            <a:avLst/>
          </a:prstGeom>
          <a:noFill/>
        </p:spPr>
        <p:txBody>
          <a:bodyPr wrap="square" lIns="0" tIns="0" rIns="0" bIns="0" rtlCol="0" anchor="ctr">
            <a:noAutofit/>
          </a:bodyPr>
          <a:lstStyle/>
          <a:p>
            <a:r>
              <a:rPr lang="en-GB" sz="1100" b="1">
                <a:solidFill>
                  <a:schemeClr val="bg2"/>
                </a:solidFill>
                <a:latin typeface="+mj-lt"/>
              </a:rPr>
              <a:t>Progress</a:t>
            </a:r>
          </a:p>
        </p:txBody>
      </p:sp>
      <p:sp>
        <p:nvSpPr>
          <p:cNvPr id="33" name="TextBox 32">
            <a:extLst>
              <a:ext uri="{FF2B5EF4-FFF2-40B4-BE49-F238E27FC236}">
                <a16:creationId xmlns:a16="http://schemas.microsoft.com/office/drawing/2014/main" id="{A3BBB4A5-CF00-431F-9627-77F47B3C1637}"/>
              </a:ext>
            </a:extLst>
          </p:cNvPr>
          <p:cNvSpPr txBox="1"/>
          <p:nvPr/>
        </p:nvSpPr>
        <p:spPr>
          <a:xfrm>
            <a:off x="2686053" y="5010151"/>
            <a:ext cx="885825" cy="147634"/>
          </a:xfrm>
          <a:prstGeom prst="rect">
            <a:avLst/>
          </a:prstGeom>
          <a:noFill/>
        </p:spPr>
        <p:txBody>
          <a:bodyPr wrap="square" lIns="0" tIns="0" rIns="0" bIns="0" rtlCol="0" anchor="ctr">
            <a:noAutofit/>
          </a:bodyPr>
          <a:lstStyle/>
          <a:p>
            <a:r>
              <a:rPr lang="en-GB" sz="1100" b="1">
                <a:solidFill>
                  <a:schemeClr val="tx2"/>
                </a:solidFill>
                <a:latin typeface="+mj-lt"/>
              </a:rPr>
              <a:t>Funding</a:t>
            </a:r>
          </a:p>
        </p:txBody>
      </p:sp>
      <p:sp>
        <p:nvSpPr>
          <p:cNvPr id="34" name="Text Placeholder 5">
            <a:extLst>
              <a:ext uri="{FF2B5EF4-FFF2-40B4-BE49-F238E27FC236}">
                <a16:creationId xmlns:a16="http://schemas.microsoft.com/office/drawing/2014/main" id="{7D3F6862-F38A-44AE-B0A3-43BCD8F3DFC2}"/>
              </a:ext>
            </a:extLst>
          </p:cNvPr>
          <p:cNvSpPr>
            <a:spLocks noGrp="1"/>
          </p:cNvSpPr>
          <p:nvPr>
            <p:ph type="body" sz="quarter" idx="18" hasCustomPrompt="1"/>
          </p:nvPr>
        </p:nvSpPr>
        <p:spPr>
          <a:xfrm>
            <a:off x="681037" y="6189663"/>
            <a:ext cx="1128713" cy="174624"/>
          </a:xfrm>
        </p:spPr>
        <p:txBody>
          <a:bodyPr anchor="ctr"/>
          <a:lstStyle>
            <a:lvl1pPr>
              <a:lnSpc>
                <a:spcPct val="100000"/>
              </a:lnSpc>
              <a:spcBef>
                <a:spcPts val="0"/>
              </a:spcBef>
              <a:defRPr sz="1130" b="0">
                <a:solidFill>
                  <a:schemeClr val="bg2"/>
                </a:solidFill>
              </a:defRPr>
            </a:lvl1pPr>
            <a:lvl2pPr marL="182563" indent="0">
              <a:buNone/>
              <a:defRPr/>
            </a:lvl2pPr>
          </a:lstStyle>
          <a:p>
            <a:pPr lvl="0"/>
            <a:r>
              <a:rPr lang="en-US"/>
              <a:t>Month YYYY</a:t>
            </a:r>
          </a:p>
        </p:txBody>
      </p:sp>
      <p:sp>
        <p:nvSpPr>
          <p:cNvPr id="35" name="Text Placeholder 5">
            <a:extLst>
              <a:ext uri="{FF2B5EF4-FFF2-40B4-BE49-F238E27FC236}">
                <a16:creationId xmlns:a16="http://schemas.microsoft.com/office/drawing/2014/main" id="{342AB2AE-03EA-4B2B-86DD-3C49E7C62263}"/>
              </a:ext>
            </a:extLst>
          </p:cNvPr>
          <p:cNvSpPr>
            <a:spLocks noGrp="1"/>
          </p:cNvSpPr>
          <p:nvPr>
            <p:ph type="body" sz="quarter" idx="19" hasCustomPrompt="1"/>
          </p:nvPr>
        </p:nvSpPr>
        <p:spPr>
          <a:xfrm>
            <a:off x="681037" y="6445963"/>
            <a:ext cx="1128713" cy="174624"/>
          </a:xfrm>
        </p:spPr>
        <p:txBody>
          <a:bodyPr anchor="ctr"/>
          <a:lstStyle>
            <a:lvl1pPr>
              <a:lnSpc>
                <a:spcPct val="100000"/>
              </a:lnSpc>
              <a:spcBef>
                <a:spcPts val="0"/>
              </a:spcBef>
              <a:defRPr sz="1130" b="0">
                <a:solidFill>
                  <a:schemeClr val="bg2"/>
                </a:solidFill>
              </a:defRPr>
            </a:lvl1pPr>
            <a:lvl2pPr marL="182563" indent="0">
              <a:buNone/>
              <a:defRPr/>
            </a:lvl2pPr>
          </a:lstStyle>
          <a:p>
            <a:pPr lvl="0"/>
            <a:r>
              <a:rPr lang="en-US"/>
              <a:t>Month YYYY</a:t>
            </a:r>
          </a:p>
        </p:txBody>
      </p:sp>
      <p:sp>
        <p:nvSpPr>
          <p:cNvPr id="36" name="TextBox 35">
            <a:extLst>
              <a:ext uri="{FF2B5EF4-FFF2-40B4-BE49-F238E27FC236}">
                <a16:creationId xmlns:a16="http://schemas.microsoft.com/office/drawing/2014/main" id="{DD061270-DB2D-4BAF-BAD6-368DAB261EA1}"/>
              </a:ext>
            </a:extLst>
          </p:cNvPr>
          <p:cNvSpPr txBox="1"/>
          <p:nvPr/>
        </p:nvSpPr>
        <p:spPr>
          <a:xfrm>
            <a:off x="252996" y="6249991"/>
            <a:ext cx="304216" cy="109534"/>
          </a:xfrm>
          <a:prstGeom prst="rect">
            <a:avLst/>
          </a:prstGeom>
          <a:noFill/>
        </p:spPr>
        <p:txBody>
          <a:bodyPr wrap="square" lIns="0" tIns="0" rIns="0" bIns="0" rtlCol="0" anchor="ctr">
            <a:noAutofit/>
          </a:bodyPr>
          <a:lstStyle/>
          <a:p>
            <a:r>
              <a:rPr lang="en-GB" sz="650" b="1">
                <a:solidFill>
                  <a:schemeClr val="bg1"/>
                </a:solidFill>
                <a:latin typeface="+mj-lt"/>
              </a:rPr>
              <a:t>From</a:t>
            </a:r>
          </a:p>
        </p:txBody>
      </p:sp>
      <p:sp>
        <p:nvSpPr>
          <p:cNvPr id="37" name="TextBox 36">
            <a:extLst>
              <a:ext uri="{FF2B5EF4-FFF2-40B4-BE49-F238E27FC236}">
                <a16:creationId xmlns:a16="http://schemas.microsoft.com/office/drawing/2014/main" id="{E891CC1B-E910-4C7A-941A-8B78EB5614D3}"/>
              </a:ext>
            </a:extLst>
          </p:cNvPr>
          <p:cNvSpPr txBox="1"/>
          <p:nvPr/>
        </p:nvSpPr>
        <p:spPr>
          <a:xfrm>
            <a:off x="252996" y="6499228"/>
            <a:ext cx="304216" cy="109534"/>
          </a:xfrm>
          <a:prstGeom prst="rect">
            <a:avLst/>
          </a:prstGeom>
          <a:noFill/>
        </p:spPr>
        <p:txBody>
          <a:bodyPr wrap="square" lIns="0" tIns="0" rIns="0" bIns="0" rtlCol="0" anchor="ctr">
            <a:noAutofit/>
          </a:bodyPr>
          <a:lstStyle/>
          <a:p>
            <a:r>
              <a:rPr lang="en-GB" sz="650" b="1">
                <a:solidFill>
                  <a:schemeClr val="bg1"/>
                </a:solidFill>
                <a:latin typeface="+mj-lt"/>
              </a:rPr>
              <a:t>To</a:t>
            </a:r>
          </a:p>
        </p:txBody>
      </p:sp>
      <p:sp>
        <p:nvSpPr>
          <p:cNvPr id="38" name="Text Placeholder 5">
            <a:extLst>
              <a:ext uri="{FF2B5EF4-FFF2-40B4-BE49-F238E27FC236}">
                <a16:creationId xmlns:a16="http://schemas.microsoft.com/office/drawing/2014/main" id="{BE26E280-5CA0-47A4-9D57-3EED336285F0}"/>
              </a:ext>
            </a:extLst>
          </p:cNvPr>
          <p:cNvSpPr>
            <a:spLocks noGrp="1"/>
          </p:cNvSpPr>
          <p:nvPr>
            <p:ph type="body" sz="quarter" idx="20" hasCustomPrompt="1"/>
          </p:nvPr>
        </p:nvSpPr>
        <p:spPr>
          <a:xfrm>
            <a:off x="2286000" y="5517356"/>
            <a:ext cx="762001" cy="285750"/>
          </a:xfrm>
        </p:spPr>
        <p:txBody>
          <a:bodyPr anchor="ctr"/>
          <a:lstStyle>
            <a:lvl1pPr>
              <a:lnSpc>
                <a:spcPct val="100000"/>
              </a:lnSpc>
              <a:spcBef>
                <a:spcPts val="0"/>
              </a:spcBef>
              <a:defRPr sz="1700" b="1">
                <a:solidFill>
                  <a:schemeClr val="bg1"/>
                </a:solidFill>
              </a:defRPr>
            </a:lvl1pPr>
            <a:lvl2pPr marL="182563" indent="0">
              <a:buNone/>
              <a:defRPr/>
            </a:lvl2pPr>
          </a:lstStyle>
          <a:p>
            <a:pPr lvl="0"/>
            <a:r>
              <a:rPr lang="en-US"/>
              <a:t>£</a:t>
            </a:r>
            <a:r>
              <a:rPr lang="en-US" err="1"/>
              <a:t>XXm</a:t>
            </a:r>
            <a:endParaRPr lang="en-US"/>
          </a:p>
        </p:txBody>
      </p:sp>
      <p:sp>
        <p:nvSpPr>
          <p:cNvPr id="39" name="Text Placeholder 5">
            <a:extLst>
              <a:ext uri="{FF2B5EF4-FFF2-40B4-BE49-F238E27FC236}">
                <a16:creationId xmlns:a16="http://schemas.microsoft.com/office/drawing/2014/main" id="{8B9B212F-730B-45A5-9893-1C069C1CA517}"/>
              </a:ext>
            </a:extLst>
          </p:cNvPr>
          <p:cNvSpPr>
            <a:spLocks noGrp="1"/>
          </p:cNvSpPr>
          <p:nvPr>
            <p:ph type="body" sz="quarter" idx="21" hasCustomPrompt="1"/>
          </p:nvPr>
        </p:nvSpPr>
        <p:spPr>
          <a:xfrm>
            <a:off x="2286000" y="5945981"/>
            <a:ext cx="762001" cy="156370"/>
          </a:xfrm>
        </p:spPr>
        <p:txBody>
          <a:bodyPr anchor="ctr"/>
          <a:lstStyle>
            <a:lvl1pPr>
              <a:lnSpc>
                <a:spcPct val="100000"/>
              </a:lnSpc>
              <a:spcBef>
                <a:spcPts val="0"/>
              </a:spcBef>
              <a:defRPr sz="1130" b="0">
                <a:solidFill>
                  <a:schemeClr val="tx2"/>
                </a:solidFill>
              </a:defRPr>
            </a:lvl1pPr>
            <a:lvl2pPr marL="182563" indent="0">
              <a:buNone/>
              <a:defRPr/>
            </a:lvl2pPr>
          </a:lstStyle>
          <a:p>
            <a:pPr lvl="0"/>
            <a:r>
              <a:rPr lang="en-US"/>
              <a:t>£</a:t>
            </a:r>
            <a:r>
              <a:rPr lang="en-US" err="1"/>
              <a:t>XXm</a:t>
            </a:r>
            <a:endParaRPr lang="en-US"/>
          </a:p>
        </p:txBody>
      </p:sp>
      <p:sp>
        <p:nvSpPr>
          <p:cNvPr id="41" name="Text Placeholder 5">
            <a:extLst>
              <a:ext uri="{FF2B5EF4-FFF2-40B4-BE49-F238E27FC236}">
                <a16:creationId xmlns:a16="http://schemas.microsoft.com/office/drawing/2014/main" id="{4DD4A59F-CDE0-429F-9C24-647D258A7435}"/>
              </a:ext>
            </a:extLst>
          </p:cNvPr>
          <p:cNvSpPr>
            <a:spLocks noGrp="1"/>
          </p:cNvSpPr>
          <p:nvPr>
            <p:ph type="body" sz="quarter" idx="22" hasCustomPrompt="1"/>
          </p:nvPr>
        </p:nvSpPr>
        <p:spPr>
          <a:xfrm>
            <a:off x="2286000" y="6327483"/>
            <a:ext cx="762001" cy="156370"/>
          </a:xfrm>
        </p:spPr>
        <p:txBody>
          <a:bodyPr anchor="ctr"/>
          <a:lstStyle>
            <a:lvl1pPr>
              <a:lnSpc>
                <a:spcPct val="100000"/>
              </a:lnSpc>
              <a:spcBef>
                <a:spcPts val="0"/>
              </a:spcBef>
              <a:defRPr sz="1130" b="0">
                <a:solidFill>
                  <a:schemeClr val="tx2"/>
                </a:solidFill>
              </a:defRPr>
            </a:lvl1pPr>
            <a:lvl2pPr marL="182563" indent="0">
              <a:buNone/>
              <a:defRPr/>
            </a:lvl2pPr>
          </a:lstStyle>
          <a:p>
            <a:pPr lvl="0"/>
            <a:r>
              <a:rPr lang="en-US"/>
              <a:t>£</a:t>
            </a:r>
            <a:r>
              <a:rPr lang="en-US" err="1"/>
              <a:t>XXm</a:t>
            </a:r>
            <a:endParaRPr lang="en-US"/>
          </a:p>
        </p:txBody>
      </p:sp>
      <p:sp>
        <p:nvSpPr>
          <p:cNvPr id="48" name="Content Placeholder 47">
            <a:extLst>
              <a:ext uri="{FF2B5EF4-FFF2-40B4-BE49-F238E27FC236}">
                <a16:creationId xmlns:a16="http://schemas.microsoft.com/office/drawing/2014/main" id="{EAE75BB8-82AE-4833-9A9D-C95F56C4AAC7}"/>
              </a:ext>
            </a:extLst>
          </p:cNvPr>
          <p:cNvSpPr>
            <a:spLocks noGrp="1"/>
          </p:cNvSpPr>
          <p:nvPr>
            <p:ph sz="quarter" idx="26"/>
          </p:nvPr>
        </p:nvSpPr>
        <p:spPr>
          <a:xfrm>
            <a:off x="4695825" y="633412"/>
            <a:ext cx="3176588" cy="1019176"/>
          </a:xfrm>
          <a:noFill/>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5">
            <a:extLst>
              <a:ext uri="{FF2B5EF4-FFF2-40B4-BE49-F238E27FC236}">
                <a16:creationId xmlns:a16="http://schemas.microsoft.com/office/drawing/2014/main" id="{0B78E5E9-2CB1-483D-BAEE-6A752016D043}"/>
              </a:ext>
            </a:extLst>
          </p:cNvPr>
          <p:cNvSpPr>
            <a:spLocks noGrp="1"/>
          </p:cNvSpPr>
          <p:nvPr>
            <p:ph type="body" sz="quarter" idx="27"/>
          </p:nvPr>
        </p:nvSpPr>
        <p:spPr>
          <a:xfrm>
            <a:off x="4695825" y="1975394"/>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60" name="Content Placeholder 59">
            <a:extLst>
              <a:ext uri="{FF2B5EF4-FFF2-40B4-BE49-F238E27FC236}">
                <a16:creationId xmlns:a16="http://schemas.microsoft.com/office/drawing/2014/main" id="{B41971BC-8AA3-4C03-8998-E345928477BE}"/>
              </a:ext>
            </a:extLst>
          </p:cNvPr>
          <p:cNvSpPr>
            <a:spLocks noGrp="1"/>
          </p:cNvSpPr>
          <p:nvPr>
            <p:ph sz="quarter" idx="36"/>
          </p:nvPr>
        </p:nvSpPr>
        <p:spPr>
          <a:xfrm>
            <a:off x="4695825" y="2624136"/>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
            <a:extLst>
              <a:ext uri="{FF2B5EF4-FFF2-40B4-BE49-F238E27FC236}">
                <a16:creationId xmlns:a16="http://schemas.microsoft.com/office/drawing/2014/main" id="{DCC2437F-2F79-475E-8D8B-7A0C410E177A}"/>
              </a:ext>
            </a:extLst>
          </p:cNvPr>
          <p:cNvSpPr>
            <a:spLocks noGrp="1"/>
          </p:cNvSpPr>
          <p:nvPr>
            <p:ph type="body" sz="quarter" idx="37"/>
          </p:nvPr>
        </p:nvSpPr>
        <p:spPr>
          <a:xfrm>
            <a:off x="4695825" y="4002602"/>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62" name="Content Placeholder 59">
            <a:extLst>
              <a:ext uri="{FF2B5EF4-FFF2-40B4-BE49-F238E27FC236}">
                <a16:creationId xmlns:a16="http://schemas.microsoft.com/office/drawing/2014/main" id="{AA0277D8-ED41-420A-A66A-5D7F7A3D0F37}"/>
              </a:ext>
            </a:extLst>
          </p:cNvPr>
          <p:cNvSpPr>
            <a:spLocks noGrp="1"/>
          </p:cNvSpPr>
          <p:nvPr>
            <p:ph sz="quarter" idx="38"/>
          </p:nvPr>
        </p:nvSpPr>
        <p:spPr>
          <a:xfrm>
            <a:off x="4695825" y="4651344"/>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
            <a:extLst>
              <a:ext uri="{FF2B5EF4-FFF2-40B4-BE49-F238E27FC236}">
                <a16:creationId xmlns:a16="http://schemas.microsoft.com/office/drawing/2014/main" id="{FDA98695-082C-491F-946B-D55FCCB3EB79}"/>
              </a:ext>
            </a:extLst>
          </p:cNvPr>
          <p:cNvSpPr>
            <a:spLocks noGrp="1"/>
          </p:cNvSpPr>
          <p:nvPr>
            <p:ph type="body" sz="quarter" idx="39"/>
          </p:nvPr>
        </p:nvSpPr>
        <p:spPr>
          <a:xfrm>
            <a:off x="8366932" y="569289"/>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64" name="Content Placeholder 59">
            <a:extLst>
              <a:ext uri="{FF2B5EF4-FFF2-40B4-BE49-F238E27FC236}">
                <a16:creationId xmlns:a16="http://schemas.microsoft.com/office/drawing/2014/main" id="{AF889576-83FC-463D-AB17-854E208FF2C0}"/>
              </a:ext>
            </a:extLst>
          </p:cNvPr>
          <p:cNvSpPr>
            <a:spLocks noGrp="1"/>
          </p:cNvSpPr>
          <p:nvPr>
            <p:ph sz="quarter" idx="40"/>
          </p:nvPr>
        </p:nvSpPr>
        <p:spPr>
          <a:xfrm>
            <a:off x="8366932" y="1218031"/>
            <a:ext cx="3176588" cy="1090614"/>
          </a:xfrm>
        </p:spPr>
        <p:txBody>
          <a:bodyPr/>
          <a:lstStyle>
            <a:lvl1pPr>
              <a:spcBef>
                <a:spcPts val="1000"/>
              </a:spcBef>
              <a:spcAft>
                <a:spcPts val="0"/>
              </a:spcAft>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ext Placeholder 5">
            <a:extLst>
              <a:ext uri="{FF2B5EF4-FFF2-40B4-BE49-F238E27FC236}">
                <a16:creationId xmlns:a16="http://schemas.microsoft.com/office/drawing/2014/main" id="{C82E5F31-6A88-4642-A57A-DBFEBDED07F6}"/>
              </a:ext>
            </a:extLst>
          </p:cNvPr>
          <p:cNvSpPr>
            <a:spLocks noGrp="1"/>
          </p:cNvSpPr>
          <p:nvPr>
            <p:ph type="body" sz="quarter" idx="41"/>
          </p:nvPr>
        </p:nvSpPr>
        <p:spPr>
          <a:xfrm>
            <a:off x="8366932" y="2596497"/>
            <a:ext cx="3176588" cy="596356"/>
          </a:xfrm>
        </p:spPr>
        <p:txBody>
          <a:bodyPr/>
          <a:lstStyle>
            <a:lvl1pPr>
              <a:lnSpc>
                <a:spcPct val="118000"/>
              </a:lnSpc>
              <a:spcBef>
                <a:spcPts val="0"/>
              </a:spcBef>
              <a:defRPr sz="1500" b="1">
                <a:solidFill>
                  <a:schemeClr val="bg2"/>
                </a:solidFill>
                <a:latin typeface="+mj-lt"/>
              </a:defRPr>
            </a:lvl1pPr>
            <a:lvl2pPr marL="182563" indent="0">
              <a:buNone/>
              <a:defRPr/>
            </a:lvl2pPr>
          </a:lstStyle>
          <a:p>
            <a:pPr lvl="0"/>
            <a:r>
              <a:rPr lang="en-US"/>
              <a:t>Click to edit Master text styles</a:t>
            </a:r>
          </a:p>
        </p:txBody>
      </p:sp>
      <p:sp>
        <p:nvSpPr>
          <p:cNvPr id="66" name="Content Placeholder 59">
            <a:extLst>
              <a:ext uri="{FF2B5EF4-FFF2-40B4-BE49-F238E27FC236}">
                <a16:creationId xmlns:a16="http://schemas.microsoft.com/office/drawing/2014/main" id="{89A13359-ED63-4589-A37D-772443AC1FFB}"/>
              </a:ext>
            </a:extLst>
          </p:cNvPr>
          <p:cNvSpPr>
            <a:spLocks noGrp="1"/>
          </p:cNvSpPr>
          <p:nvPr>
            <p:ph sz="quarter" idx="42"/>
          </p:nvPr>
        </p:nvSpPr>
        <p:spPr>
          <a:xfrm>
            <a:off x="8366932" y="3245239"/>
            <a:ext cx="3176588" cy="1090614"/>
          </a:xfrm>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7" name="Content Placeholder 47">
            <a:extLst>
              <a:ext uri="{FF2B5EF4-FFF2-40B4-BE49-F238E27FC236}">
                <a16:creationId xmlns:a16="http://schemas.microsoft.com/office/drawing/2014/main" id="{92ADFBCA-3B94-4946-BD8A-E53464AE070C}"/>
              </a:ext>
            </a:extLst>
          </p:cNvPr>
          <p:cNvSpPr>
            <a:spLocks noGrp="1"/>
          </p:cNvSpPr>
          <p:nvPr>
            <p:ph sz="quarter" idx="43"/>
          </p:nvPr>
        </p:nvSpPr>
        <p:spPr>
          <a:xfrm>
            <a:off x="8373152" y="4681443"/>
            <a:ext cx="3176588" cy="1019176"/>
          </a:xfrm>
          <a:noFill/>
        </p:spPr>
        <p:txBody>
          <a:bodyPr/>
          <a:lstStyle>
            <a:lvl1pPr>
              <a:spcBef>
                <a:spcPts val="1000"/>
              </a:spcBef>
              <a:defRPr sz="1130">
                <a:solidFill>
                  <a:schemeClr val="bg2"/>
                </a:solidFill>
              </a:defRPr>
            </a:lvl1pPr>
            <a:lvl2pPr>
              <a:defRPr sz="1130">
                <a:solidFill>
                  <a:schemeClr val="bg2"/>
                </a:solidFill>
              </a:defRPr>
            </a:lvl2pPr>
            <a:lvl3pPr>
              <a:defRPr sz="1130">
                <a:solidFill>
                  <a:schemeClr val="bg2"/>
                </a:solidFill>
              </a:defRPr>
            </a:lvl3pPr>
            <a:lvl4pPr>
              <a:defRPr sz="1130">
                <a:solidFill>
                  <a:schemeClr val="bg2"/>
                </a:solidFill>
              </a:defRPr>
            </a:lvl4pPr>
            <a:lvl5pPr>
              <a:defRPr sz="113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1" name="Graphic 70">
            <a:extLst>
              <a:ext uri="{FF2B5EF4-FFF2-40B4-BE49-F238E27FC236}">
                <a16:creationId xmlns:a16="http://schemas.microsoft.com/office/drawing/2014/main" id="{AEC8E154-E90D-412B-9314-9E3BC428B4E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8174" y="633412"/>
            <a:ext cx="1392493" cy="277238"/>
          </a:xfrm>
          <a:prstGeom prst="rect">
            <a:avLst/>
          </a:prstGeom>
        </p:spPr>
      </p:pic>
      <p:sp>
        <p:nvSpPr>
          <p:cNvPr id="140" name="Freeform: Shape 139">
            <a:extLst>
              <a:ext uri="{FF2B5EF4-FFF2-40B4-BE49-F238E27FC236}">
                <a16:creationId xmlns:a16="http://schemas.microsoft.com/office/drawing/2014/main" id="{6B633B90-821C-41EC-8D65-B3D8EC990116}"/>
              </a:ext>
            </a:extLst>
          </p:cNvPr>
          <p:cNvSpPr/>
          <p:nvPr/>
        </p:nvSpPr>
        <p:spPr>
          <a:xfrm>
            <a:off x="669083" y="5331489"/>
            <a:ext cx="697706" cy="697706"/>
          </a:xfrm>
          <a:custGeom>
            <a:avLst/>
            <a:gdLst>
              <a:gd name="connsiteX0" fmla="*/ 348853 w 697706"/>
              <a:gd name="connsiteY0" fmla="*/ 140493 h 697706"/>
              <a:gd name="connsiteX1" fmla="*/ 140493 w 697706"/>
              <a:gd name="connsiteY1" fmla="*/ 348853 h 697706"/>
              <a:gd name="connsiteX2" fmla="*/ 348853 w 697706"/>
              <a:gd name="connsiteY2" fmla="*/ 557213 h 697706"/>
              <a:gd name="connsiteX3" fmla="*/ 557213 w 697706"/>
              <a:gd name="connsiteY3" fmla="*/ 348853 h 697706"/>
              <a:gd name="connsiteX4" fmla="*/ 348853 w 697706"/>
              <a:gd name="connsiteY4" fmla="*/ 140493 h 697706"/>
              <a:gd name="connsiteX5" fmla="*/ 348853 w 697706"/>
              <a:gd name="connsiteY5" fmla="*/ 0 h 697706"/>
              <a:gd name="connsiteX6" fmla="*/ 697706 w 697706"/>
              <a:gd name="connsiteY6" fmla="*/ 348853 h 697706"/>
              <a:gd name="connsiteX7" fmla="*/ 348853 w 697706"/>
              <a:gd name="connsiteY7" fmla="*/ 697706 h 697706"/>
              <a:gd name="connsiteX8" fmla="*/ 0 w 697706"/>
              <a:gd name="connsiteY8" fmla="*/ 348853 h 697706"/>
              <a:gd name="connsiteX9" fmla="*/ 348853 w 697706"/>
              <a:gd name="connsiteY9" fmla="*/ 0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06" h="697706">
                <a:moveTo>
                  <a:pt x="348853" y="140493"/>
                </a:moveTo>
                <a:cubicBezTo>
                  <a:pt x="233779" y="140493"/>
                  <a:pt x="140493" y="233779"/>
                  <a:pt x="140493" y="348853"/>
                </a:cubicBezTo>
                <a:cubicBezTo>
                  <a:pt x="140493" y="463927"/>
                  <a:pt x="233779" y="557213"/>
                  <a:pt x="348853" y="557213"/>
                </a:cubicBezTo>
                <a:cubicBezTo>
                  <a:pt x="463927" y="557213"/>
                  <a:pt x="557213" y="463927"/>
                  <a:pt x="557213" y="348853"/>
                </a:cubicBezTo>
                <a:cubicBezTo>
                  <a:pt x="557213" y="233779"/>
                  <a:pt x="463927" y="140493"/>
                  <a:pt x="348853" y="140493"/>
                </a:cubicBezTo>
                <a:close/>
                <a:moveTo>
                  <a:pt x="348853" y="0"/>
                </a:moveTo>
                <a:cubicBezTo>
                  <a:pt x="541519" y="0"/>
                  <a:pt x="697706" y="156187"/>
                  <a:pt x="697706" y="348853"/>
                </a:cubicBezTo>
                <a:cubicBezTo>
                  <a:pt x="697706" y="541519"/>
                  <a:pt x="541519" y="697706"/>
                  <a:pt x="348853" y="697706"/>
                </a:cubicBezTo>
                <a:cubicBezTo>
                  <a:pt x="156187" y="697706"/>
                  <a:pt x="0" y="541519"/>
                  <a:pt x="0" y="348853"/>
                </a:cubicBezTo>
                <a:cubicBezTo>
                  <a:pt x="0" y="156187"/>
                  <a:pt x="156187" y="0"/>
                  <a:pt x="348853" y="0"/>
                </a:cubicBez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Text Placeholder 143">
            <a:extLst>
              <a:ext uri="{FF2B5EF4-FFF2-40B4-BE49-F238E27FC236}">
                <a16:creationId xmlns:a16="http://schemas.microsoft.com/office/drawing/2014/main" id="{05508318-F43A-48D1-B19E-E2DB0FF8D6E6}"/>
              </a:ext>
            </a:extLst>
          </p:cNvPr>
          <p:cNvSpPr>
            <a:spLocks noGrp="1"/>
          </p:cNvSpPr>
          <p:nvPr>
            <p:ph type="body" sz="quarter" idx="44" hasCustomPrompt="1"/>
          </p:nvPr>
        </p:nvSpPr>
        <p:spPr>
          <a:xfrm>
            <a:off x="1017941" y="5333871"/>
            <a:ext cx="245236" cy="202656"/>
          </a:xfrm>
          <a:custGeom>
            <a:avLst/>
            <a:gdLst>
              <a:gd name="connsiteX0" fmla="*/ 0 w 245236"/>
              <a:gd name="connsiteY0" fmla="*/ 0 h 202656"/>
              <a:gd name="connsiteX1" fmla="*/ 70302 w 245236"/>
              <a:gd name="connsiteY1" fmla="*/ 7087 h 202656"/>
              <a:gd name="connsiteX2" fmla="*/ 228295 w 245236"/>
              <a:gd name="connsiteY2" fmla="*/ 85068 h 202656"/>
              <a:gd name="connsiteX3" fmla="*/ 245236 w 245236"/>
              <a:gd name="connsiteY3" fmla="*/ 102419 h 202656"/>
              <a:gd name="connsiteX4" fmla="*/ 144999 w 245236"/>
              <a:gd name="connsiteY4" fmla="*/ 202656 h 202656"/>
              <a:gd name="connsiteX5" fmla="*/ 108039 w 245236"/>
              <a:gd name="connsiteY5" fmla="*/ 170657 h 202656"/>
              <a:gd name="connsiteX6" fmla="*/ 41988 w 245236"/>
              <a:gd name="connsiteY6" fmla="*/ 144725 h 202656"/>
              <a:gd name="connsiteX7" fmla="*/ 0 w 245236"/>
              <a:gd name="connsiteY7" fmla="*/ 140493 h 2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36" h="202656">
                <a:moveTo>
                  <a:pt x="0" y="0"/>
                </a:moveTo>
                <a:lnTo>
                  <a:pt x="70302" y="7087"/>
                </a:lnTo>
                <a:cubicBezTo>
                  <a:pt x="129915" y="19285"/>
                  <a:pt x="183988" y="46689"/>
                  <a:pt x="228295" y="85068"/>
                </a:cubicBezTo>
                <a:lnTo>
                  <a:pt x="245236" y="102419"/>
                </a:lnTo>
                <a:lnTo>
                  <a:pt x="144999" y="202656"/>
                </a:lnTo>
                <a:lnTo>
                  <a:pt x="108039" y="170657"/>
                </a:lnTo>
                <a:cubicBezTo>
                  <a:pt x="87991" y="158476"/>
                  <a:pt x="65725" y="149583"/>
                  <a:pt x="41988" y="144725"/>
                </a:cubicBezTo>
                <a:lnTo>
                  <a:pt x="0" y="140493"/>
                </a:lnTo>
                <a:close/>
              </a:path>
            </a:pathLst>
          </a:custGeom>
          <a:solidFill>
            <a:schemeClr val="bg1"/>
          </a:solidFill>
        </p:spPr>
        <p:txBody>
          <a:bodyPr wrap="square" anchor="ctr">
            <a:noAutofit/>
          </a:bodyPr>
          <a:lstStyle>
            <a:lvl1pPr algn="ctr">
              <a:lnSpc>
                <a:spcPct val="100000"/>
              </a:lnSpc>
              <a:spcBef>
                <a:spcPts val="0"/>
              </a:spcBef>
              <a:defRPr sz="100" b="0">
                <a:solidFill>
                  <a:schemeClr val="bg2"/>
                </a:solidFill>
              </a:defRPr>
            </a:lvl1pPr>
            <a:lvl2pPr marL="182563" indent="0">
              <a:buNone/>
              <a:defRPr/>
            </a:lvl2pPr>
          </a:lstStyle>
          <a:p>
            <a:pPr lvl="0"/>
            <a:r>
              <a:rPr lang="en-US"/>
              <a:t> </a:t>
            </a:r>
          </a:p>
        </p:txBody>
      </p:sp>
      <p:sp>
        <p:nvSpPr>
          <p:cNvPr id="146" name="Text Placeholder 145">
            <a:extLst>
              <a:ext uri="{FF2B5EF4-FFF2-40B4-BE49-F238E27FC236}">
                <a16:creationId xmlns:a16="http://schemas.microsoft.com/office/drawing/2014/main" id="{D07197BD-843C-4301-B148-24DF58B8E584}"/>
              </a:ext>
            </a:extLst>
          </p:cNvPr>
          <p:cNvSpPr>
            <a:spLocks noGrp="1"/>
          </p:cNvSpPr>
          <p:nvPr>
            <p:ph type="body" sz="quarter" idx="45" hasCustomPrompt="1"/>
          </p:nvPr>
        </p:nvSpPr>
        <p:spPr>
          <a:xfrm>
            <a:off x="1160645" y="5433923"/>
            <a:ext cx="203644" cy="245228"/>
          </a:xfrm>
          <a:custGeom>
            <a:avLst/>
            <a:gdLst>
              <a:gd name="connsiteX0" fmla="*/ 100137 w 203644"/>
              <a:gd name="connsiteY0" fmla="*/ 0 h 245228"/>
              <a:gd name="connsiteX1" fmla="*/ 118696 w 203644"/>
              <a:gd name="connsiteY1" fmla="*/ 18121 h 245228"/>
              <a:gd name="connsiteX2" fmla="*/ 196677 w 203644"/>
              <a:gd name="connsiteY2" fmla="*/ 176113 h 245228"/>
              <a:gd name="connsiteX3" fmla="*/ 203644 w 203644"/>
              <a:gd name="connsiteY3" fmla="*/ 245228 h 245228"/>
              <a:gd name="connsiteX4" fmla="*/ 63151 w 203644"/>
              <a:gd name="connsiteY4" fmla="*/ 245228 h 245228"/>
              <a:gd name="connsiteX5" fmla="*/ 59038 w 203644"/>
              <a:gd name="connsiteY5" fmla="*/ 204427 h 245228"/>
              <a:gd name="connsiteX6" fmla="*/ 33106 w 203644"/>
              <a:gd name="connsiteY6" fmla="*/ 138377 h 245228"/>
              <a:gd name="connsiteX7" fmla="*/ 0 w 203644"/>
              <a:gd name="connsiteY7" fmla="*/ 100137 h 24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44" h="245228">
                <a:moveTo>
                  <a:pt x="100137" y="0"/>
                </a:moveTo>
                <a:lnTo>
                  <a:pt x="118696" y="18121"/>
                </a:lnTo>
                <a:cubicBezTo>
                  <a:pt x="157075" y="62427"/>
                  <a:pt x="184478" y="116501"/>
                  <a:pt x="196677" y="176113"/>
                </a:cubicBezTo>
                <a:lnTo>
                  <a:pt x="203644" y="245228"/>
                </a:lnTo>
                <a:lnTo>
                  <a:pt x="63151" y="245228"/>
                </a:lnTo>
                <a:lnTo>
                  <a:pt x="59038" y="204427"/>
                </a:lnTo>
                <a:cubicBezTo>
                  <a:pt x="54181" y="180691"/>
                  <a:pt x="45288" y="158425"/>
                  <a:pt x="33106" y="138377"/>
                </a:cubicBezTo>
                <a:lnTo>
                  <a:pt x="0" y="100137"/>
                </a:ln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48" name="Text Placeholder 147">
            <a:extLst>
              <a:ext uri="{FF2B5EF4-FFF2-40B4-BE49-F238E27FC236}">
                <a16:creationId xmlns:a16="http://schemas.microsoft.com/office/drawing/2014/main" id="{9A47085A-27DF-4859-B458-BB35A07A46D1}"/>
              </a:ext>
            </a:extLst>
          </p:cNvPr>
          <p:cNvSpPr>
            <a:spLocks noGrp="1"/>
          </p:cNvSpPr>
          <p:nvPr>
            <p:ph type="body" sz="quarter" idx="46" hasCustomPrompt="1"/>
          </p:nvPr>
        </p:nvSpPr>
        <p:spPr>
          <a:xfrm>
            <a:off x="1163368" y="5679151"/>
            <a:ext cx="201040" cy="247214"/>
          </a:xfrm>
          <a:custGeom>
            <a:avLst/>
            <a:gdLst>
              <a:gd name="connsiteX0" fmla="*/ 60427 w 201040"/>
              <a:gd name="connsiteY0" fmla="*/ 0 h 247214"/>
              <a:gd name="connsiteX1" fmla="*/ 200920 w 201040"/>
              <a:gd name="connsiteY1" fmla="*/ 0 h 247214"/>
              <a:gd name="connsiteX2" fmla="*/ 201040 w 201040"/>
              <a:gd name="connsiteY2" fmla="*/ 1191 h 247214"/>
              <a:gd name="connsiteX3" fmla="*/ 141462 w 201040"/>
              <a:gd name="connsiteY3" fmla="*/ 196238 h 247214"/>
              <a:gd name="connsiteX4" fmla="*/ 99403 w 201040"/>
              <a:gd name="connsiteY4" fmla="*/ 247214 h 247214"/>
              <a:gd name="connsiteX5" fmla="*/ 0 w 201040"/>
              <a:gd name="connsiteY5" fmla="*/ 147811 h 247214"/>
              <a:gd name="connsiteX6" fmla="*/ 44173 w 201040"/>
              <a:gd name="connsiteY6" fmla="*/ 82294 h 247214"/>
              <a:gd name="connsiteX7" fmla="*/ 60547 w 201040"/>
              <a:gd name="connsiteY7" fmla="*/ 1191 h 2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40" h="247214">
                <a:moveTo>
                  <a:pt x="60427" y="0"/>
                </a:moveTo>
                <a:lnTo>
                  <a:pt x="200920" y="0"/>
                </a:lnTo>
                <a:lnTo>
                  <a:pt x="201040" y="1191"/>
                </a:lnTo>
                <a:cubicBezTo>
                  <a:pt x="201040" y="73441"/>
                  <a:pt x="179076" y="140561"/>
                  <a:pt x="141462" y="196238"/>
                </a:cubicBezTo>
                <a:lnTo>
                  <a:pt x="99403" y="247214"/>
                </a:lnTo>
                <a:lnTo>
                  <a:pt x="0" y="147811"/>
                </a:lnTo>
                <a:lnTo>
                  <a:pt x="44173" y="82294"/>
                </a:lnTo>
                <a:cubicBezTo>
                  <a:pt x="54717" y="57367"/>
                  <a:pt x="60547" y="29960"/>
                  <a:pt x="60547" y="1191"/>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0" name="Text Placeholder 149">
            <a:extLst>
              <a:ext uri="{FF2B5EF4-FFF2-40B4-BE49-F238E27FC236}">
                <a16:creationId xmlns:a16="http://schemas.microsoft.com/office/drawing/2014/main" id="{BD5B6021-3D85-443C-8F5C-1CD7B1D3CF8F}"/>
              </a:ext>
            </a:extLst>
          </p:cNvPr>
          <p:cNvSpPr>
            <a:spLocks noGrp="1"/>
          </p:cNvSpPr>
          <p:nvPr>
            <p:ph type="body" sz="quarter" idx="47" hasCustomPrompt="1"/>
          </p:nvPr>
        </p:nvSpPr>
        <p:spPr>
          <a:xfrm>
            <a:off x="1017936" y="5826963"/>
            <a:ext cx="247217" cy="202233"/>
          </a:xfrm>
          <a:custGeom>
            <a:avLst/>
            <a:gdLst>
              <a:gd name="connsiteX0" fmla="*/ 147814 w 247217"/>
              <a:gd name="connsiteY0" fmla="*/ 0 h 202233"/>
              <a:gd name="connsiteX1" fmla="*/ 247217 w 247217"/>
              <a:gd name="connsiteY1" fmla="*/ 99403 h 202233"/>
              <a:gd name="connsiteX2" fmla="*/ 246677 w 247217"/>
              <a:gd name="connsiteY2" fmla="*/ 100057 h 202233"/>
              <a:gd name="connsiteX3" fmla="*/ 1 w 247217"/>
              <a:gd name="connsiteY3" fmla="*/ 202233 h 202233"/>
              <a:gd name="connsiteX4" fmla="*/ 0 w 247217"/>
              <a:gd name="connsiteY4" fmla="*/ 202233 h 202233"/>
              <a:gd name="connsiteX5" fmla="*/ 0 w 247217"/>
              <a:gd name="connsiteY5" fmla="*/ 61740 h 202233"/>
              <a:gd name="connsiteX6" fmla="*/ 1 w 247217"/>
              <a:gd name="connsiteY6" fmla="*/ 61740 h 202233"/>
              <a:gd name="connsiteX7" fmla="*/ 147334 w 247217"/>
              <a:gd name="connsiteY7" fmla="*/ 713 h 20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17" h="202233">
                <a:moveTo>
                  <a:pt x="147814" y="0"/>
                </a:moveTo>
                <a:lnTo>
                  <a:pt x="247217" y="99403"/>
                </a:lnTo>
                <a:lnTo>
                  <a:pt x="246677" y="100057"/>
                </a:lnTo>
                <a:cubicBezTo>
                  <a:pt x="183547" y="163187"/>
                  <a:pt x="96334" y="202233"/>
                  <a:pt x="1" y="202233"/>
                </a:cubicBezTo>
                <a:lnTo>
                  <a:pt x="0" y="202233"/>
                </a:lnTo>
                <a:lnTo>
                  <a:pt x="0" y="61740"/>
                </a:lnTo>
                <a:lnTo>
                  <a:pt x="1" y="61740"/>
                </a:lnTo>
                <a:cubicBezTo>
                  <a:pt x="57538" y="61740"/>
                  <a:pt x="109628" y="38419"/>
                  <a:pt x="147334" y="713"/>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2" name="Text Placeholder 151">
            <a:extLst>
              <a:ext uri="{FF2B5EF4-FFF2-40B4-BE49-F238E27FC236}">
                <a16:creationId xmlns:a16="http://schemas.microsoft.com/office/drawing/2014/main" id="{349E2136-32F6-4101-8A89-32EC9C8AA0A5}"/>
              </a:ext>
            </a:extLst>
          </p:cNvPr>
          <p:cNvSpPr>
            <a:spLocks noGrp="1"/>
          </p:cNvSpPr>
          <p:nvPr>
            <p:ph type="body" sz="quarter" idx="48" hasCustomPrompt="1"/>
          </p:nvPr>
        </p:nvSpPr>
        <p:spPr>
          <a:xfrm>
            <a:off x="771117" y="5827487"/>
            <a:ext cx="246818" cy="201709"/>
          </a:xfrm>
          <a:custGeom>
            <a:avLst/>
            <a:gdLst>
              <a:gd name="connsiteX0" fmla="*/ 99359 w 246818"/>
              <a:gd name="connsiteY0" fmla="*/ 0 h 201709"/>
              <a:gd name="connsiteX1" fmla="*/ 99487 w 246818"/>
              <a:gd name="connsiteY1" fmla="*/ 189 h 201709"/>
              <a:gd name="connsiteX2" fmla="*/ 204827 w 246818"/>
              <a:gd name="connsiteY2" fmla="*/ 56983 h 201709"/>
              <a:gd name="connsiteX3" fmla="*/ 246818 w 246818"/>
              <a:gd name="connsiteY3" fmla="*/ 61216 h 201709"/>
              <a:gd name="connsiteX4" fmla="*/ 246818 w 246818"/>
              <a:gd name="connsiteY4" fmla="*/ 201709 h 201709"/>
              <a:gd name="connsiteX5" fmla="*/ 176513 w 246818"/>
              <a:gd name="connsiteY5" fmla="*/ 194622 h 201709"/>
              <a:gd name="connsiteX6" fmla="*/ 143 w 246818"/>
              <a:gd name="connsiteY6" fmla="*/ 99532 h 201709"/>
              <a:gd name="connsiteX7" fmla="*/ 0 w 246818"/>
              <a:gd name="connsiteY7" fmla="*/ 99359 h 2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18" h="201709">
                <a:moveTo>
                  <a:pt x="99359" y="0"/>
                </a:moveTo>
                <a:lnTo>
                  <a:pt x="99487" y="189"/>
                </a:lnTo>
                <a:cubicBezTo>
                  <a:pt x="127766" y="28468"/>
                  <a:pt x="164136" y="48657"/>
                  <a:pt x="204827" y="56983"/>
                </a:cubicBezTo>
                <a:lnTo>
                  <a:pt x="246818" y="61216"/>
                </a:lnTo>
                <a:lnTo>
                  <a:pt x="246818" y="201709"/>
                </a:lnTo>
                <a:lnTo>
                  <a:pt x="176513" y="194622"/>
                </a:lnTo>
                <a:cubicBezTo>
                  <a:pt x="108385" y="180681"/>
                  <a:pt x="47491" y="146880"/>
                  <a:pt x="143" y="99532"/>
                </a:cubicBezTo>
                <a:lnTo>
                  <a:pt x="0" y="99359"/>
                </a:ln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4" name="Text Placeholder 153">
            <a:extLst>
              <a:ext uri="{FF2B5EF4-FFF2-40B4-BE49-F238E27FC236}">
                <a16:creationId xmlns:a16="http://schemas.microsoft.com/office/drawing/2014/main" id="{A1ED4F54-5BFE-4928-9B65-C16B1FCF2837}"/>
              </a:ext>
            </a:extLst>
          </p:cNvPr>
          <p:cNvSpPr>
            <a:spLocks noGrp="1"/>
          </p:cNvSpPr>
          <p:nvPr>
            <p:ph type="body" sz="quarter" idx="49" hasCustomPrompt="1"/>
          </p:nvPr>
        </p:nvSpPr>
        <p:spPr>
          <a:xfrm>
            <a:off x="669084" y="5679151"/>
            <a:ext cx="201393" cy="247694"/>
          </a:xfrm>
          <a:custGeom>
            <a:avLst/>
            <a:gdLst>
              <a:gd name="connsiteX0" fmla="*/ 120 w 201393"/>
              <a:gd name="connsiteY0" fmla="*/ 0 h 247694"/>
              <a:gd name="connsiteX1" fmla="*/ 140613 w 201393"/>
              <a:gd name="connsiteY1" fmla="*/ 0 h 247694"/>
              <a:gd name="connsiteX2" fmla="*/ 140493 w 201393"/>
              <a:gd name="connsiteY2" fmla="*/ 1191 h 247694"/>
              <a:gd name="connsiteX3" fmla="*/ 156867 w 201393"/>
              <a:gd name="connsiteY3" fmla="*/ 82294 h 247694"/>
              <a:gd name="connsiteX4" fmla="*/ 201393 w 201393"/>
              <a:gd name="connsiteY4" fmla="*/ 148335 h 247694"/>
              <a:gd name="connsiteX5" fmla="*/ 102034 w 201393"/>
              <a:gd name="connsiteY5" fmla="*/ 247694 h 247694"/>
              <a:gd name="connsiteX6" fmla="*/ 59579 w 201393"/>
              <a:gd name="connsiteY6" fmla="*/ 196238 h 247694"/>
              <a:gd name="connsiteX7" fmla="*/ 0 w 201393"/>
              <a:gd name="connsiteY7" fmla="*/ 1191 h 2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93" h="247694">
                <a:moveTo>
                  <a:pt x="120" y="0"/>
                </a:moveTo>
                <a:lnTo>
                  <a:pt x="140613" y="0"/>
                </a:lnTo>
                <a:lnTo>
                  <a:pt x="140493" y="1191"/>
                </a:lnTo>
                <a:cubicBezTo>
                  <a:pt x="140493" y="29960"/>
                  <a:pt x="146324" y="57367"/>
                  <a:pt x="156867" y="82294"/>
                </a:cubicBezTo>
                <a:cubicBezTo>
                  <a:pt x="171709" y="104308"/>
                  <a:pt x="179407" y="123940"/>
                  <a:pt x="201393" y="148335"/>
                </a:cubicBezTo>
                <a:lnTo>
                  <a:pt x="102034" y="247694"/>
                </a:lnTo>
                <a:lnTo>
                  <a:pt x="59579" y="196238"/>
                </a:lnTo>
                <a:cubicBezTo>
                  <a:pt x="21964" y="140561"/>
                  <a:pt x="0" y="73441"/>
                  <a:pt x="0" y="1191"/>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6" name="Text Placeholder 155">
            <a:extLst>
              <a:ext uri="{FF2B5EF4-FFF2-40B4-BE49-F238E27FC236}">
                <a16:creationId xmlns:a16="http://schemas.microsoft.com/office/drawing/2014/main" id="{1B8550E9-64CF-48AA-BB90-B13A3EA0B167}"/>
              </a:ext>
            </a:extLst>
          </p:cNvPr>
          <p:cNvSpPr>
            <a:spLocks noGrp="1"/>
          </p:cNvSpPr>
          <p:nvPr>
            <p:ph type="body" sz="quarter" idx="50" hasCustomPrompt="1"/>
          </p:nvPr>
        </p:nvSpPr>
        <p:spPr>
          <a:xfrm>
            <a:off x="669205" y="5433133"/>
            <a:ext cx="202107" cy="246024"/>
          </a:xfrm>
          <a:custGeom>
            <a:avLst/>
            <a:gdLst>
              <a:gd name="connsiteX0" fmla="*/ 102705 w 202107"/>
              <a:gd name="connsiteY0" fmla="*/ 0 h 246024"/>
              <a:gd name="connsiteX1" fmla="*/ 202107 w 202107"/>
              <a:gd name="connsiteY1" fmla="*/ 99402 h 246024"/>
              <a:gd name="connsiteX2" fmla="*/ 201401 w 202107"/>
              <a:gd name="connsiteY2" fmla="*/ 99878 h 246024"/>
              <a:gd name="connsiteX3" fmla="*/ 140613 w 202107"/>
              <a:gd name="connsiteY3" fmla="*/ 246024 h 246024"/>
              <a:gd name="connsiteX4" fmla="*/ 0 w 202107"/>
              <a:gd name="connsiteY4" fmla="*/ 246024 h 246024"/>
              <a:gd name="connsiteX5" fmla="*/ 6968 w 202107"/>
              <a:gd name="connsiteY5" fmla="*/ 176904 h 246024"/>
              <a:gd name="connsiteX6" fmla="*/ 102057 w 202107"/>
              <a:gd name="connsiteY6" fmla="*/ 534 h 2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07" h="246024">
                <a:moveTo>
                  <a:pt x="102705" y="0"/>
                </a:moveTo>
                <a:lnTo>
                  <a:pt x="202107" y="99402"/>
                </a:lnTo>
                <a:lnTo>
                  <a:pt x="201401" y="99878"/>
                </a:lnTo>
                <a:cubicBezTo>
                  <a:pt x="174483" y="131459"/>
                  <a:pt x="143224" y="174041"/>
                  <a:pt x="140613" y="246024"/>
                </a:cubicBezTo>
                <a:lnTo>
                  <a:pt x="0" y="246024"/>
                </a:lnTo>
                <a:lnTo>
                  <a:pt x="6968" y="176904"/>
                </a:lnTo>
                <a:cubicBezTo>
                  <a:pt x="20909" y="108776"/>
                  <a:pt x="54710" y="47882"/>
                  <a:pt x="102057" y="534"/>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158" name="Text Placeholder 157">
            <a:extLst>
              <a:ext uri="{FF2B5EF4-FFF2-40B4-BE49-F238E27FC236}">
                <a16:creationId xmlns:a16="http://schemas.microsoft.com/office/drawing/2014/main" id="{52933E24-F574-4EE0-BD9F-02C46F51AC5E}"/>
              </a:ext>
            </a:extLst>
          </p:cNvPr>
          <p:cNvSpPr>
            <a:spLocks noGrp="1"/>
          </p:cNvSpPr>
          <p:nvPr>
            <p:ph type="body" sz="quarter" idx="51" hasCustomPrompt="1"/>
          </p:nvPr>
        </p:nvSpPr>
        <p:spPr>
          <a:xfrm>
            <a:off x="769528" y="5333871"/>
            <a:ext cx="246033" cy="201045"/>
          </a:xfrm>
          <a:custGeom>
            <a:avLst/>
            <a:gdLst>
              <a:gd name="connsiteX0" fmla="*/ 246029 w 246033"/>
              <a:gd name="connsiteY0" fmla="*/ 0 h 201045"/>
              <a:gd name="connsiteX1" fmla="*/ 246033 w 246033"/>
              <a:gd name="connsiteY1" fmla="*/ 1 h 201045"/>
              <a:gd name="connsiteX2" fmla="*/ 246033 w 246033"/>
              <a:gd name="connsiteY2" fmla="*/ 140494 h 201045"/>
              <a:gd name="connsiteX3" fmla="*/ 246029 w 246033"/>
              <a:gd name="connsiteY3" fmla="*/ 140493 h 201045"/>
              <a:gd name="connsiteX4" fmla="*/ 164926 w 246033"/>
              <a:gd name="connsiteY4" fmla="*/ 156867 h 201045"/>
              <a:gd name="connsiteX5" fmla="*/ 99402 w 246033"/>
              <a:gd name="connsiteY5" fmla="*/ 201045 h 201045"/>
              <a:gd name="connsiteX6" fmla="*/ 0 w 246033"/>
              <a:gd name="connsiteY6" fmla="*/ 101643 h 201045"/>
              <a:gd name="connsiteX7" fmla="*/ 50982 w 246033"/>
              <a:gd name="connsiteY7" fmla="*/ 59579 h 201045"/>
              <a:gd name="connsiteX8" fmla="*/ 246029 w 246033"/>
              <a:gd name="connsiteY8" fmla="*/ 0 h 2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33" h="201045">
                <a:moveTo>
                  <a:pt x="246029" y="0"/>
                </a:moveTo>
                <a:cubicBezTo>
                  <a:pt x="246030" y="0"/>
                  <a:pt x="246032" y="1"/>
                  <a:pt x="246033" y="1"/>
                </a:cubicBezTo>
                <a:lnTo>
                  <a:pt x="246033" y="140494"/>
                </a:lnTo>
                <a:cubicBezTo>
                  <a:pt x="246032" y="140494"/>
                  <a:pt x="246030" y="140493"/>
                  <a:pt x="246029" y="140493"/>
                </a:cubicBezTo>
                <a:cubicBezTo>
                  <a:pt x="217261" y="140493"/>
                  <a:pt x="189854" y="146324"/>
                  <a:pt x="164926" y="156867"/>
                </a:cubicBezTo>
                <a:cubicBezTo>
                  <a:pt x="143085" y="171593"/>
                  <a:pt x="116480" y="179175"/>
                  <a:pt x="99402" y="201045"/>
                </a:cubicBezTo>
                <a:lnTo>
                  <a:pt x="0" y="101643"/>
                </a:lnTo>
                <a:lnTo>
                  <a:pt x="50982" y="59579"/>
                </a:lnTo>
                <a:cubicBezTo>
                  <a:pt x="106660" y="21964"/>
                  <a:pt x="173780" y="0"/>
                  <a:pt x="246029" y="0"/>
                </a:cubicBezTo>
                <a:close/>
              </a:path>
            </a:pathLst>
          </a:custGeom>
          <a:solidFill>
            <a:schemeClr val="bg1"/>
          </a:solidFill>
        </p:spPr>
        <p:txBody>
          <a:bodyPr wrap="square" anchor="ctr">
            <a:noAutofit/>
          </a:bodyPr>
          <a:lstStyle>
            <a:lvl1pPr>
              <a:lnSpc>
                <a:spcPct val="100000"/>
              </a:lnSpc>
              <a:spcBef>
                <a:spcPts val="0"/>
              </a:spcBef>
              <a:defRPr sz="100" b="0">
                <a:solidFill>
                  <a:schemeClr val="bg2"/>
                </a:solidFill>
              </a:defRPr>
            </a:lvl1pPr>
            <a:lvl2pPr marL="182563" indent="0">
              <a:buNone/>
              <a:defRPr/>
            </a:lvl2pPr>
          </a:lstStyle>
          <a:p>
            <a:pPr lvl="0"/>
            <a:r>
              <a:rPr lang="en-US"/>
              <a:t> </a:t>
            </a:r>
          </a:p>
        </p:txBody>
      </p:sp>
      <p:sp>
        <p:nvSpPr>
          <p:cNvPr id="58" name="Text Placeholder 5">
            <a:extLst>
              <a:ext uri="{FF2B5EF4-FFF2-40B4-BE49-F238E27FC236}">
                <a16:creationId xmlns:a16="http://schemas.microsoft.com/office/drawing/2014/main" id="{19AB47D7-8EF7-47C5-B18B-C73CF0414C2C}"/>
              </a:ext>
            </a:extLst>
          </p:cNvPr>
          <p:cNvSpPr>
            <a:spLocks noGrp="1"/>
          </p:cNvSpPr>
          <p:nvPr>
            <p:ph type="body" sz="quarter" idx="52" hasCustomPrompt="1"/>
          </p:nvPr>
        </p:nvSpPr>
        <p:spPr>
          <a:xfrm>
            <a:off x="2286000" y="6116932"/>
            <a:ext cx="761999" cy="109534"/>
          </a:xfrm>
        </p:spPr>
        <p:txBody>
          <a:bodyPr anchor="ctr"/>
          <a:lstStyle>
            <a:lvl1pPr>
              <a:lnSpc>
                <a:spcPct val="100000"/>
              </a:lnSpc>
              <a:spcBef>
                <a:spcPts val="0"/>
              </a:spcBef>
              <a:defRPr sz="650" b="1">
                <a:solidFill>
                  <a:schemeClr val="bg1"/>
                </a:solidFill>
                <a:latin typeface="+mj-lt"/>
              </a:defRPr>
            </a:lvl1pPr>
            <a:lvl2pPr marL="182563" indent="0">
              <a:buNone/>
              <a:defRPr/>
            </a:lvl2pPr>
          </a:lstStyle>
          <a:p>
            <a:pPr lvl="0"/>
            <a:r>
              <a:rPr lang="en-US"/>
              <a:t>Funding type</a:t>
            </a:r>
          </a:p>
        </p:txBody>
      </p:sp>
      <p:sp>
        <p:nvSpPr>
          <p:cNvPr id="59" name="Text Placeholder 5">
            <a:extLst>
              <a:ext uri="{FF2B5EF4-FFF2-40B4-BE49-F238E27FC236}">
                <a16:creationId xmlns:a16="http://schemas.microsoft.com/office/drawing/2014/main" id="{041D1E17-36F5-485B-A5EF-AA307C307C2B}"/>
              </a:ext>
            </a:extLst>
          </p:cNvPr>
          <p:cNvSpPr>
            <a:spLocks noGrp="1"/>
          </p:cNvSpPr>
          <p:nvPr>
            <p:ph type="body" sz="quarter" idx="53" hasCustomPrompt="1"/>
          </p:nvPr>
        </p:nvSpPr>
        <p:spPr>
          <a:xfrm>
            <a:off x="2286000" y="6498350"/>
            <a:ext cx="761999" cy="109534"/>
          </a:xfrm>
        </p:spPr>
        <p:txBody>
          <a:bodyPr anchor="ctr"/>
          <a:lstStyle>
            <a:lvl1pPr>
              <a:lnSpc>
                <a:spcPct val="100000"/>
              </a:lnSpc>
              <a:spcBef>
                <a:spcPts val="0"/>
              </a:spcBef>
              <a:defRPr sz="650" b="1">
                <a:solidFill>
                  <a:schemeClr val="bg1"/>
                </a:solidFill>
                <a:latin typeface="+mj-lt"/>
              </a:defRPr>
            </a:lvl1pPr>
            <a:lvl2pPr marL="182563" indent="0">
              <a:buNone/>
              <a:defRPr/>
            </a:lvl2pPr>
          </a:lstStyle>
          <a:p>
            <a:pPr lvl="0"/>
            <a:r>
              <a:rPr lang="en-US"/>
              <a:t>Funding type</a:t>
            </a:r>
          </a:p>
        </p:txBody>
      </p:sp>
      <p:sp>
        <p:nvSpPr>
          <p:cNvPr id="77" name="Text Placeholder 76">
            <a:extLst>
              <a:ext uri="{FF2B5EF4-FFF2-40B4-BE49-F238E27FC236}">
                <a16:creationId xmlns:a16="http://schemas.microsoft.com/office/drawing/2014/main" id="{28D3F71B-32F6-44CC-8D95-1CBBDE4DD8D3}"/>
              </a:ext>
            </a:extLst>
          </p:cNvPr>
          <p:cNvSpPr>
            <a:spLocks noGrp="1"/>
          </p:cNvSpPr>
          <p:nvPr>
            <p:ph type="body" sz="quarter" idx="63" hasCustomPrompt="1"/>
          </p:nvPr>
        </p:nvSpPr>
        <p:spPr>
          <a:xfrm>
            <a:off x="810356" y="5474256"/>
            <a:ext cx="415404" cy="415404"/>
          </a:xfrm>
          <a:custGeom>
            <a:avLst/>
            <a:gdLst>
              <a:gd name="connsiteX0" fmla="*/ 207702 w 415404"/>
              <a:gd name="connsiteY0" fmla="*/ 0 h 415404"/>
              <a:gd name="connsiteX1" fmla="*/ 415404 w 415404"/>
              <a:gd name="connsiteY1" fmla="*/ 207702 h 415404"/>
              <a:gd name="connsiteX2" fmla="*/ 207702 w 415404"/>
              <a:gd name="connsiteY2" fmla="*/ 415404 h 415404"/>
              <a:gd name="connsiteX3" fmla="*/ 0 w 415404"/>
              <a:gd name="connsiteY3" fmla="*/ 207702 h 415404"/>
              <a:gd name="connsiteX4" fmla="*/ 207702 w 415404"/>
              <a:gd name="connsiteY4" fmla="*/ 0 h 41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04" h="415404">
                <a:moveTo>
                  <a:pt x="207702" y="0"/>
                </a:moveTo>
                <a:cubicBezTo>
                  <a:pt x="322413" y="0"/>
                  <a:pt x="415404" y="92991"/>
                  <a:pt x="415404" y="207702"/>
                </a:cubicBezTo>
                <a:cubicBezTo>
                  <a:pt x="415404" y="322413"/>
                  <a:pt x="322413" y="415404"/>
                  <a:pt x="207702" y="415404"/>
                </a:cubicBezTo>
                <a:cubicBezTo>
                  <a:pt x="92991" y="415404"/>
                  <a:pt x="0" y="322413"/>
                  <a:pt x="0" y="207702"/>
                </a:cubicBezTo>
                <a:cubicBezTo>
                  <a:pt x="0" y="92991"/>
                  <a:pt x="92991" y="0"/>
                  <a:pt x="207702" y="0"/>
                </a:cubicBezTo>
                <a:close/>
              </a:path>
            </a:pathLst>
          </a:custGeom>
          <a:noFill/>
        </p:spPr>
        <p:txBody>
          <a:bodyPr wrap="square" anchor="ctr">
            <a:noAutofit/>
          </a:bodyPr>
          <a:lstStyle>
            <a:lvl1pPr algn="ctr">
              <a:lnSpc>
                <a:spcPct val="100000"/>
              </a:lnSpc>
              <a:spcBef>
                <a:spcPts val="0"/>
              </a:spcBef>
              <a:defRPr sz="1000" b="1">
                <a:solidFill>
                  <a:schemeClr val="bg2"/>
                </a:solidFill>
              </a:defRPr>
            </a:lvl1pPr>
          </a:lstStyle>
          <a:p>
            <a:pPr lvl="0"/>
            <a:r>
              <a:rPr lang="en-GB"/>
              <a:t>XX%</a:t>
            </a:r>
          </a:p>
        </p:txBody>
      </p:sp>
    </p:spTree>
    <p:extLst>
      <p:ext uri="{BB962C8B-B14F-4D97-AF65-F5344CB8AC3E}">
        <p14:creationId xmlns:p14="http://schemas.microsoft.com/office/powerpoint/2010/main" val="3210214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93E1C0E-6E62-43B8-A42B-F5AC4E6A6AE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tx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8"/>
          </a:xfrm>
          <a:prstGeom prst="rect">
            <a:avLst/>
          </a:prstGeom>
        </p:spPr>
      </p:pic>
      <p:sp>
        <p:nvSpPr>
          <p:cNvPr id="7" name="Text Placeholder 6">
            <a:extLst>
              <a:ext uri="{FF2B5EF4-FFF2-40B4-BE49-F238E27FC236}">
                <a16:creationId xmlns:a16="http://schemas.microsoft.com/office/drawing/2014/main" id="{F3E34BEB-9F1A-4276-8497-876C55A91815}"/>
              </a:ext>
            </a:extLst>
          </p:cNvPr>
          <p:cNvSpPr>
            <a:spLocks noGrp="1"/>
          </p:cNvSpPr>
          <p:nvPr>
            <p:ph type="body" sz="quarter" idx="14" hasCustomPrompt="1"/>
          </p:nvPr>
        </p:nvSpPr>
        <p:spPr>
          <a:xfrm>
            <a:off x="1905000" y="1289050"/>
            <a:ext cx="8382000" cy="2667000"/>
          </a:xfrm>
        </p:spPr>
        <p:txBody>
          <a:bodyPr anchor="b"/>
          <a:lstStyle>
            <a:lvl1pPr algn="ctr">
              <a:lnSpc>
                <a:spcPct val="118000"/>
              </a:lnSpc>
              <a:defRPr sz="3000" b="1">
                <a:solidFill>
                  <a:schemeClr val="bg1"/>
                </a:solidFill>
              </a:defRPr>
            </a:lvl1pPr>
          </a:lstStyle>
          <a:p>
            <a:pPr lvl="0"/>
            <a:r>
              <a:rPr lang="en-US"/>
              <a:t>“Quote goes here”</a:t>
            </a:r>
          </a:p>
        </p:txBody>
      </p:sp>
      <p:sp>
        <p:nvSpPr>
          <p:cNvPr id="10" name="Text Placeholder 9">
            <a:extLst>
              <a:ext uri="{FF2B5EF4-FFF2-40B4-BE49-F238E27FC236}">
                <a16:creationId xmlns:a16="http://schemas.microsoft.com/office/drawing/2014/main" id="{55F7212F-C901-4288-A012-85B26937E4EB}"/>
              </a:ext>
            </a:extLst>
          </p:cNvPr>
          <p:cNvSpPr>
            <a:spLocks noGrp="1"/>
          </p:cNvSpPr>
          <p:nvPr>
            <p:ph type="body" sz="quarter" idx="15" hasCustomPrompt="1"/>
          </p:nvPr>
        </p:nvSpPr>
        <p:spPr>
          <a:xfrm>
            <a:off x="5274468" y="4451350"/>
            <a:ext cx="3488532" cy="247650"/>
          </a:xfrm>
        </p:spPr>
        <p:txBody>
          <a:bodyPr anchor="b"/>
          <a:lstStyle>
            <a:lvl1pPr>
              <a:lnSpc>
                <a:spcPct val="100000"/>
              </a:lnSpc>
              <a:spcBef>
                <a:spcPts val="0"/>
              </a:spcBef>
              <a:defRPr b="1">
                <a:solidFill>
                  <a:schemeClr val="accent1"/>
                </a:solidFill>
              </a:defRPr>
            </a:lvl1pPr>
          </a:lstStyle>
          <a:p>
            <a:pPr lvl="0"/>
            <a:r>
              <a:rPr lang="en-US"/>
              <a:t>Full Name</a:t>
            </a:r>
            <a:endParaRPr lang="en-GB"/>
          </a:p>
        </p:txBody>
      </p:sp>
      <p:sp>
        <p:nvSpPr>
          <p:cNvPr id="22" name="Text Placeholder 9">
            <a:extLst>
              <a:ext uri="{FF2B5EF4-FFF2-40B4-BE49-F238E27FC236}">
                <a16:creationId xmlns:a16="http://schemas.microsoft.com/office/drawing/2014/main" id="{086CBB79-BB44-463D-A40E-F3FB39094689}"/>
              </a:ext>
            </a:extLst>
          </p:cNvPr>
          <p:cNvSpPr>
            <a:spLocks noGrp="1"/>
          </p:cNvSpPr>
          <p:nvPr>
            <p:ph type="body" sz="quarter" idx="16" hasCustomPrompt="1"/>
          </p:nvPr>
        </p:nvSpPr>
        <p:spPr>
          <a:xfrm>
            <a:off x="5274468" y="4782345"/>
            <a:ext cx="3488532" cy="247650"/>
          </a:xfrm>
        </p:spPr>
        <p:txBody>
          <a:bodyPr anchor="t"/>
          <a:lstStyle>
            <a:lvl1pPr>
              <a:lnSpc>
                <a:spcPct val="100000"/>
              </a:lnSpc>
              <a:spcBef>
                <a:spcPts val="0"/>
              </a:spcBef>
              <a:defRPr b="0" i="1">
                <a:solidFill>
                  <a:schemeClr val="tx2"/>
                </a:solidFill>
              </a:defRPr>
            </a:lvl1pPr>
          </a:lstStyle>
          <a:p>
            <a:pPr lvl="0"/>
            <a:r>
              <a:rPr lang="en-US"/>
              <a:t>Job Title</a:t>
            </a:r>
            <a:endParaRPr lang="en-GB"/>
          </a:p>
        </p:txBody>
      </p:sp>
      <p:sp>
        <p:nvSpPr>
          <p:cNvPr id="23" name="Text Placeholder 9">
            <a:extLst>
              <a:ext uri="{FF2B5EF4-FFF2-40B4-BE49-F238E27FC236}">
                <a16:creationId xmlns:a16="http://schemas.microsoft.com/office/drawing/2014/main" id="{153140A9-977B-4705-A989-8CD16CBD5BD5}"/>
              </a:ext>
            </a:extLst>
          </p:cNvPr>
          <p:cNvSpPr>
            <a:spLocks noGrp="1"/>
          </p:cNvSpPr>
          <p:nvPr>
            <p:ph type="body" sz="quarter" idx="17" hasCustomPrompt="1"/>
          </p:nvPr>
        </p:nvSpPr>
        <p:spPr>
          <a:xfrm>
            <a:off x="5274468" y="5029995"/>
            <a:ext cx="3488532" cy="247650"/>
          </a:xfrm>
        </p:spPr>
        <p:txBody>
          <a:bodyPr anchor="t"/>
          <a:lstStyle>
            <a:lvl1pPr>
              <a:lnSpc>
                <a:spcPct val="100000"/>
              </a:lnSpc>
              <a:spcBef>
                <a:spcPts val="0"/>
              </a:spcBef>
              <a:defRPr b="0" i="1">
                <a:solidFill>
                  <a:schemeClr val="tx2"/>
                </a:solidFill>
              </a:defRPr>
            </a:lvl1pPr>
          </a:lstStyle>
          <a:p>
            <a:pPr lvl="0"/>
            <a:r>
              <a:rPr lang="en-US"/>
              <a:t>Company Name</a:t>
            </a:r>
            <a:endParaRPr lang="en-GB"/>
          </a:p>
        </p:txBody>
      </p:sp>
      <p:sp>
        <p:nvSpPr>
          <p:cNvPr id="24" name="Picture Placeholder 23">
            <a:extLst>
              <a:ext uri="{FF2B5EF4-FFF2-40B4-BE49-F238E27FC236}">
                <a16:creationId xmlns:a16="http://schemas.microsoft.com/office/drawing/2014/main" id="{E94ACEEE-8FAD-4368-8A2D-AC8E494F9EB5}"/>
              </a:ext>
            </a:extLst>
          </p:cNvPr>
          <p:cNvSpPr>
            <a:spLocks noGrp="1"/>
          </p:cNvSpPr>
          <p:nvPr>
            <p:ph type="pic" sz="quarter" idx="18" hasCustomPrompt="1"/>
          </p:nvPr>
        </p:nvSpPr>
        <p:spPr>
          <a:xfrm>
            <a:off x="4000500" y="4356100"/>
            <a:ext cx="1004890" cy="1004890"/>
          </a:xfrm>
          <a:custGeom>
            <a:avLst/>
            <a:gdLst>
              <a:gd name="connsiteX0" fmla="*/ 502445 w 1004890"/>
              <a:gd name="connsiteY0" fmla="*/ 0 h 1004890"/>
              <a:gd name="connsiteX1" fmla="*/ 1004890 w 1004890"/>
              <a:gd name="connsiteY1" fmla="*/ 502445 h 1004890"/>
              <a:gd name="connsiteX2" fmla="*/ 502445 w 1004890"/>
              <a:gd name="connsiteY2" fmla="*/ 1004890 h 1004890"/>
              <a:gd name="connsiteX3" fmla="*/ 0 w 1004890"/>
              <a:gd name="connsiteY3" fmla="*/ 502445 h 1004890"/>
              <a:gd name="connsiteX4" fmla="*/ 502445 w 1004890"/>
              <a:gd name="connsiteY4" fmla="*/ 0 h 100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90" h="1004890">
                <a:moveTo>
                  <a:pt x="502445" y="0"/>
                </a:moveTo>
                <a:cubicBezTo>
                  <a:pt x="779938" y="0"/>
                  <a:pt x="1004890" y="224952"/>
                  <a:pt x="1004890" y="502445"/>
                </a:cubicBezTo>
                <a:cubicBezTo>
                  <a:pt x="1004890" y="779938"/>
                  <a:pt x="779938" y="1004890"/>
                  <a:pt x="502445" y="1004890"/>
                </a:cubicBezTo>
                <a:cubicBezTo>
                  <a:pt x="224952" y="1004890"/>
                  <a:pt x="0" y="779938"/>
                  <a:pt x="0" y="502445"/>
                </a:cubicBezTo>
                <a:cubicBezTo>
                  <a:pt x="0" y="224952"/>
                  <a:pt x="224952" y="0"/>
                  <a:pt x="502445" y="0"/>
                </a:cubicBezTo>
                <a:close/>
              </a:path>
            </a:pathLst>
          </a:custGeom>
          <a:solidFill>
            <a:schemeClr val="bg2">
              <a:lumMod val="75000"/>
            </a:schemeClr>
          </a:solidFill>
        </p:spPr>
        <p:txBody>
          <a:bodyPr wrap="square" anchor="ctr">
            <a:noAutofit/>
          </a:bodyPr>
          <a:lstStyle>
            <a:lvl1pPr algn="ctr">
              <a:spcBef>
                <a:spcPts val="0"/>
              </a:spcBef>
              <a:defRPr sz="900"/>
            </a:lvl1pPr>
          </a:lstStyle>
          <a:p>
            <a:r>
              <a:rPr lang="en-GB"/>
              <a:t>Profile Photo</a:t>
            </a:r>
          </a:p>
        </p:txBody>
      </p:sp>
    </p:spTree>
    <p:extLst>
      <p:ext uri="{BB962C8B-B14F-4D97-AF65-F5344CB8AC3E}">
        <p14:creationId xmlns:p14="http://schemas.microsoft.com/office/powerpoint/2010/main" val="27259697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52D40CC-F826-49AE-9261-8BBCCFFE3AE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333500" y="2571750"/>
            <a:ext cx="9525000" cy="1619250"/>
          </a:xfrm>
        </p:spPr>
        <p:txBody>
          <a:bodyPr anchor="ctr"/>
          <a:lstStyle>
            <a:lvl1pPr algn="ctr">
              <a:lnSpc>
                <a:spcPct val="100000"/>
              </a:lnSpc>
              <a:defRPr sz="4000" b="0">
                <a:solidFill>
                  <a:schemeClr val="bg2"/>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Tree>
    <p:extLst>
      <p:ext uri="{BB962C8B-B14F-4D97-AF65-F5344CB8AC3E}">
        <p14:creationId xmlns:p14="http://schemas.microsoft.com/office/powerpoint/2010/main" val="3914588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edia Content with Montage Tiles">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E39D13-0194-4BC7-A316-BDCFC990C825}"/>
              </a:ext>
            </a:extLst>
          </p:cNvPr>
          <p:cNvSpPr/>
          <p:nvPr/>
        </p:nvSpPr>
        <p:spPr>
          <a:xfrm>
            <a:off x="-5861" y="-1"/>
            <a:ext cx="38158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A40D2299-5EA6-4572-82C5-5D4F8D7ECB03}"/>
              </a:ext>
            </a:extLst>
          </p:cNvPr>
          <p:cNvSpPr>
            <a:spLocks noGrp="1"/>
          </p:cNvSpPr>
          <p:nvPr>
            <p:ph type="pic" sz="quarter" idx="12"/>
          </p:nvPr>
        </p:nvSpPr>
        <p:spPr>
          <a:xfrm>
            <a:off x="0" y="0"/>
            <a:ext cx="3804137" cy="6858000"/>
          </a:xfrm>
          <a:noFill/>
        </p:spPr>
        <p:txBody>
          <a:bodyPr anchor="ctr"/>
          <a:lstStyle>
            <a:lvl1pPr algn="ctr">
              <a:spcBef>
                <a:spcPts val="0"/>
              </a:spcBef>
              <a:defRPr sz="1250"/>
            </a:lvl1pPr>
          </a:lstStyle>
          <a:p>
            <a:r>
              <a:rPr lang="en-US"/>
              <a:t>Click icon to add picture</a:t>
            </a:r>
            <a:endParaRPr lang="en-GB"/>
          </a:p>
        </p:txBody>
      </p:sp>
      <p:pic>
        <p:nvPicPr>
          <p:cNvPr id="28" name="Graphic 27">
            <a:extLst>
              <a:ext uri="{FF2B5EF4-FFF2-40B4-BE49-F238E27FC236}">
                <a16:creationId xmlns:a16="http://schemas.microsoft.com/office/drawing/2014/main" id="{519A518E-45DA-4D18-9311-0D291E707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4" name="Rectangle 3">
            <a:extLst>
              <a:ext uri="{FF2B5EF4-FFF2-40B4-BE49-F238E27FC236}">
                <a16:creationId xmlns:a16="http://schemas.microsoft.com/office/drawing/2014/main" id="{4A8965FA-6142-4AC5-9F64-D778FA7AED69}"/>
              </a:ext>
            </a:extLst>
          </p:cNvPr>
          <p:cNvSpPr/>
          <p:nvPr/>
        </p:nvSpPr>
        <p:spPr>
          <a:xfrm>
            <a:off x="3810000" y="0"/>
            <a:ext cx="2286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87355-AC67-4508-86E8-634D07FC418D}"/>
              </a:ext>
            </a:extLst>
          </p:cNvPr>
          <p:cNvSpPr/>
          <p:nvPr/>
        </p:nvSpPr>
        <p:spPr>
          <a:xfrm>
            <a:off x="3810000" y="2286001"/>
            <a:ext cx="22860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1EE1F5-ADCD-4D10-A890-40D3EE30CADC}"/>
              </a:ext>
            </a:extLst>
          </p:cNvPr>
          <p:cNvSpPr/>
          <p:nvPr/>
        </p:nvSpPr>
        <p:spPr>
          <a:xfrm>
            <a:off x="3810000" y="4572001"/>
            <a:ext cx="2286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76584FD9-9C24-4DC0-B3F9-E5FD79F56FB9}"/>
              </a:ext>
            </a:extLst>
          </p:cNvPr>
          <p:cNvSpPr>
            <a:spLocks noGrp="1"/>
          </p:cNvSpPr>
          <p:nvPr>
            <p:ph sz="quarter" idx="13" hasCustomPrompt="1"/>
          </p:nvPr>
        </p:nvSpPr>
        <p:spPr>
          <a:xfrm>
            <a:off x="4185138" y="381000"/>
            <a:ext cx="1529862" cy="1529862"/>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6" name="Content Placeholder 8">
            <a:extLst>
              <a:ext uri="{FF2B5EF4-FFF2-40B4-BE49-F238E27FC236}">
                <a16:creationId xmlns:a16="http://schemas.microsoft.com/office/drawing/2014/main" id="{549BAAD0-BB14-4150-ACC8-D35075135A74}"/>
              </a:ext>
            </a:extLst>
          </p:cNvPr>
          <p:cNvSpPr>
            <a:spLocks noGrp="1"/>
          </p:cNvSpPr>
          <p:nvPr>
            <p:ph sz="quarter" idx="14" hasCustomPrompt="1"/>
          </p:nvPr>
        </p:nvSpPr>
        <p:spPr>
          <a:xfrm>
            <a:off x="4185138" y="2667000"/>
            <a:ext cx="1529862" cy="1529862"/>
          </a:xfrm>
        </p:spPr>
        <p:txBody>
          <a:bodyPr anchor="ctr"/>
          <a:lstStyle>
            <a:lvl1pPr algn="ctr">
              <a:spcBef>
                <a:spcPts val="1000"/>
              </a:spcBef>
              <a:defRPr sz="1500" b="1">
                <a:solidFill>
                  <a:schemeClr val="bg2"/>
                </a:solidFill>
                <a:latin typeface="+mj-lt"/>
              </a:defRPr>
            </a:lvl1pPr>
          </a:lstStyle>
          <a:p>
            <a:pPr lvl="0"/>
            <a:r>
              <a:rPr lang="en-US"/>
              <a:t>Edit master text</a:t>
            </a:r>
            <a:endParaRPr lang="en-GB"/>
          </a:p>
        </p:txBody>
      </p:sp>
      <p:sp>
        <p:nvSpPr>
          <p:cNvPr id="17" name="Content Placeholder 8">
            <a:extLst>
              <a:ext uri="{FF2B5EF4-FFF2-40B4-BE49-F238E27FC236}">
                <a16:creationId xmlns:a16="http://schemas.microsoft.com/office/drawing/2014/main" id="{4455B05F-1648-41EE-AF8C-6F85A45FA9B4}"/>
              </a:ext>
            </a:extLst>
          </p:cNvPr>
          <p:cNvSpPr>
            <a:spLocks noGrp="1"/>
          </p:cNvSpPr>
          <p:nvPr>
            <p:ph sz="quarter" idx="15" hasCustomPrompt="1"/>
          </p:nvPr>
        </p:nvSpPr>
        <p:spPr>
          <a:xfrm>
            <a:off x="4185138" y="4953776"/>
            <a:ext cx="1529862" cy="1529862"/>
          </a:xfrm>
        </p:spPr>
        <p:txBody>
          <a:bodyPr anchor="ctr"/>
          <a:lstStyle>
            <a:lvl1pPr algn="ctr">
              <a:spcBef>
                <a:spcPts val="1000"/>
              </a:spcBef>
              <a:defRPr sz="1500" b="1">
                <a:solidFill>
                  <a:schemeClr val="tx2"/>
                </a:solidFill>
                <a:latin typeface="+mj-lt"/>
              </a:defRPr>
            </a:lvl1pPr>
          </a:lstStyle>
          <a:p>
            <a:pPr lvl="0"/>
            <a:r>
              <a:rPr lang="en-US"/>
              <a:t>Edit master text</a:t>
            </a:r>
            <a:endParaRPr lang="en-GB"/>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7125983" y="952500"/>
            <a:ext cx="4018267" cy="773907"/>
          </a:xfrm>
        </p:spPr>
        <p:txBody>
          <a:bodyPr anchor="b"/>
          <a:lstStyle>
            <a:lvl1pPr>
              <a:lnSpc>
                <a:spcPct val="118000"/>
              </a:lnSpc>
              <a:spcBef>
                <a:spcPts val="0"/>
              </a:spcBef>
              <a:defRPr sz="2250" b="1">
                <a:solidFill>
                  <a:schemeClr val="bg2"/>
                </a:solidFill>
              </a:defRPr>
            </a:lvl1pPr>
            <a:lvl2pPr marL="182563"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1F8FDD41-3D50-42CE-8976-D61F9E6438F3}"/>
              </a:ext>
            </a:extLst>
          </p:cNvPr>
          <p:cNvSpPr>
            <a:spLocks noGrp="1"/>
          </p:cNvSpPr>
          <p:nvPr>
            <p:ph sz="quarter" idx="18"/>
          </p:nvPr>
        </p:nvSpPr>
        <p:spPr>
          <a:xfrm>
            <a:off x="7125983" y="2000246"/>
            <a:ext cx="4018267" cy="371475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5">
            <a:extLst>
              <a:ext uri="{FF2B5EF4-FFF2-40B4-BE49-F238E27FC236}">
                <a16:creationId xmlns:a16="http://schemas.microsoft.com/office/drawing/2014/main" id="{FA0889BA-9C80-44D0-9FB3-67CFA061BD9E}"/>
              </a:ext>
            </a:extLst>
          </p:cNvPr>
          <p:cNvSpPr>
            <a:spLocks noGrp="1"/>
          </p:cNvSpPr>
          <p:nvPr>
            <p:ph type="body" sz="quarter" idx="19"/>
          </p:nvPr>
        </p:nvSpPr>
        <p:spPr>
          <a:xfrm>
            <a:off x="764377" y="756137"/>
            <a:ext cx="2374281" cy="546430"/>
          </a:xfrm>
        </p:spPr>
        <p:txBody>
          <a:bodyPr anchor="b"/>
          <a:lstStyle>
            <a:lvl1pPr>
              <a:lnSpc>
                <a:spcPct val="118000"/>
              </a:lnSpc>
              <a:spcBef>
                <a:spcPts val="0"/>
              </a:spcBef>
              <a:defRPr sz="1500" b="1">
                <a:solidFill>
                  <a:schemeClr val="accent1"/>
                </a:solidFill>
                <a:latin typeface="+mj-lt"/>
              </a:defRPr>
            </a:lvl1pPr>
            <a:lvl2pPr marL="182563" indent="0">
              <a:buNone/>
              <a:defRPr/>
            </a:lvl2pPr>
          </a:lstStyle>
          <a:p>
            <a:pPr lvl="0"/>
            <a:r>
              <a:rPr lang="en-US"/>
              <a:t>Click to edit Master text styles</a:t>
            </a:r>
          </a:p>
        </p:txBody>
      </p:sp>
      <p:sp>
        <p:nvSpPr>
          <p:cNvPr id="30" name="Text Placeholder 5">
            <a:extLst>
              <a:ext uri="{FF2B5EF4-FFF2-40B4-BE49-F238E27FC236}">
                <a16:creationId xmlns:a16="http://schemas.microsoft.com/office/drawing/2014/main" id="{0E4C35D0-B177-4123-97BD-FFFFA32A5FBF}"/>
              </a:ext>
            </a:extLst>
          </p:cNvPr>
          <p:cNvSpPr>
            <a:spLocks noGrp="1"/>
          </p:cNvSpPr>
          <p:nvPr>
            <p:ph type="body" sz="quarter" idx="20"/>
          </p:nvPr>
        </p:nvSpPr>
        <p:spPr>
          <a:xfrm>
            <a:off x="764377" y="1518138"/>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5">
            <a:extLst>
              <a:ext uri="{FF2B5EF4-FFF2-40B4-BE49-F238E27FC236}">
                <a16:creationId xmlns:a16="http://schemas.microsoft.com/office/drawing/2014/main" id="{E2589658-2DC2-4B56-AE64-A05480F2DF8C}"/>
              </a:ext>
            </a:extLst>
          </p:cNvPr>
          <p:cNvSpPr>
            <a:spLocks noGrp="1"/>
          </p:cNvSpPr>
          <p:nvPr>
            <p:ph type="body" sz="quarter" idx="21"/>
          </p:nvPr>
        </p:nvSpPr>
        <p:spPr>
          <a:xfrm>
            <a:off x="764377" y="2667000"/>
            <a:ext cx="2374281" cy="546430"/>
          </a:xfrm>
        </p:spPr>
        <p:txBody>
          <a:bodyPr anchor="b"/>
          <a:lstStyle>
            <a:lvl1pPr>
              <a:lnSpc>
                <a:spcPct val="118000"/>
              </a:lnSpc>
              <a:spcBef>
                <a:spcPts val="0"/>
              </a:spcBef>
              <a:defRPr sz="1500" b="1">
                <a:solidFill>
                  <a:schemeClr val="accent4"/>
                </a:solidFill>
                <a:latin typeface="+mj-lt"/>
              </a:defRPr>
            </a:lvl1pPr>
            <a:lvl2pPr marL="182563" indent="0">
              <a:buNone/>
              <a:defRPr/>
            </a:lvl2pPr>
          </a:lstStyle>
          <a:p>
            <a:pPr lvl="0"/>
            <a:r>
              <a:rPr lang="en-US"/>
              <a:t>Click to edit Master text styles</a:t>
            </a:r>
          </a:p>
        </p:txBody>
      </p:sp>
      <p:sp>
        <p:nvSpPr>
          <p:cNvPr id="32" name="Text Placeholder 5">
            <a:extLst>
              <a:ext uri="{FF2B5EF4-FFF2-40B4-BE49-F238E27FC236}">
                <a16:creationId xmlns:a16="http://schemas.microsoft.com/office/drawing/2014/main" id="{1AD90053-0B27-4D1F-8481-A322A09EB845}"/>
              </a:ext>
            </a:extLst>
          </p:cNvPr>
          <p:cNvSpPr>
            <a:spLocks noGrp="1"/>
          </p:cNvSpPr>
          <p:nvPr>
            <p:ph type="body" sz="quarter" idx="22"/>
          </p:nvPr>
        </p:nvSpPr>
        <p:spPr>
          <a:xfrm>
            <a:off x="764377" y="3429001"/>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5">
            <a:extLst>
              <a:ext uri="{FF2B5EF4-FFF2-40B4-BE49-F238E27FC236}">
                <a16:creationId xmlns:a16="http://schemas.microsoft.com/office/drawing/2014/main" id="{A8E95512-07D8-4B0B-B258-DADD80B57722}"/>
              </a:ext>
            </a:extLst>
          </p:cNvPr>
          <p:cNvSpPr>
            <a:spLocks noGrp="1"/>
          </p:cNvSpPr>
          <p:nvPr>
            <p:ph type="body" sz="quarter" idx="23"/>
          </p:nvPr>
        </p:nvSpPr>
        <p:spPr>
          <a:xfrm>
            <a:off x="764377" y="4572000"/>
            <a:ext cx="2374281" cy="546430"/>
          </a:xfrm>
        </p:spPr>
        <p:txBody>
          <a:bodyPr anchor="b"/>
          <a:lstStyle>
            <a:lvl1pPr>
              <a:lnSpc>
                <a:spcPct val="118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34" name="Text Placeholder 5">
            <a:extLst>
              <a:ext uri="{FF2B5EF4-FFF2-40B4-BE49-F238E27FC236}">
                <a16:creationId xmlns:a16="http://schemas.microsoft.com/office/drawing/2014/main" id="{D725DEBD-762F-4E68-9501-CCD3E6DFD24A}"/>
              </a:ext>
            </a:extLst>
          </p:cNvPr>
          <p:cNvSpPr>
            <a:spLocks noGrp="1"/>
          </p:cNvSpPr>
          <p:nvPr>
            <p:ph type="body" sz="quarter" idx="24"/>
          </p:nvPr>
        </p:nvSpPr>
        <p:spPr>
          <a:xfrm>
            <a:off x="764377" y="5334001"/>
            <a:ext cx="2374281" cy="767862"/>
          </a:xfrm>
        </p:spPr>
        <p:txBody>
          <a:bodyPr/>
          <a:lstStyle>
            <a:lvl1pPr>
              <a:lnSpc>
                <a:spcPct val="122000"/>
              </a:lnSpc>
              <a:spcBef>
                <a:spcPts val="500"/>
              </a:spcBef>
              <a:defRPr sz="1250" b="0">
                <a:solidFill>
                  <a:schemeClr val="tx2"/>
                </a:solidFill>
              </a:defRPr>
            </a:lvl1pPr>
            <a:lvl2pPr marL="468313" indent="-285750">
              <a:buFont typeface="Arial" panose="020B0604020202020204" pitchFamily="34" charset="0"/>
              <a:buChar char="•"/>
              <a:defRPr sz="1250"/>
            </a:lvl2pPr>
            <a:lvl3pPr>
              <a:defRPr sz="1250"/>
            </a:lvl3pPr>
            <a:lvl4pPr>
              <a:defRPr sz="1250"/>
            </a:lvl4pPr>
            <a:lvl5pPr>
              <a:defRPr sz="1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00670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edia Content with Flow Diagram">
    <p:bg>
      <p:bgPr>
        <a:solidFill>
          <a:schemeClr val="bg1"/>
        </a:solidFill>
        <a:effectLst/>
      </p:bgPr>
    </p:bg>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3B861495-19F8-4BC6-BEBF-9C6E73D3BB5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24" name="Rectangle 23">
            <a:extLst>
              <a:ext uri="{FF2B5EF4-FFF2-40B4-BE49-F238E27FC236}">
                <a16:creationId xmlns:a16="http://schemas.microsoft.com/office/drawing/2014/main" id="{C2E39D13-0194-4BC7-A316-BDCFC990C825}"/>
              </a:ext>
            </a:extLst>
          </p:cNvPr>
          <p:cNvSpPr/>
          <p:nvPr/>
        </p:nvSpPr>
        <p:spPr>
          <a:xfrm>
            <a:off x="0" y="-1"/>
            <a:ext cx="7105888"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87355-AC67-4508-86E8-634D07FC418D}"/>
              </a:ext>
            </a:extLst>
          </p:cNvPr>
          <p:cNvSpPr/>
          <p:nvPr/>
        </p:nvSpPr>
        <p:spPr>
          <a:xfrm>
            <a:off x="7104689" y="4195764"/>
            <a:ext cx="257175" cy="5048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1EE1F5-ADCD-4D10-A890-40D3EE30CADC}"/>
              </a:ext>
            </a:extLst>
          </p:cNvPr>
          <p:cNvSpPr/>
          <p:nvPr/>
        </p:nvSpPr>
        <p:spPr>
          <a:xfrm>
            <a:off x="7104689" y="6213479"/>
            <a:ext cx="257175" cy="644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1"/>
          </a:solidFill>
          <a:ln w="6350">
            <a:noFill/>
          </a:ln>
          <a:effectLst/>
        </p:spPr>
        <p:txBody>
          <a:bodyPr wrap="square" lIns="0" tIns="72000" rIns="0" bIns="0" anchor="ctr">
            <a:noAutofit/>
          </a:bodyPr>
          <a:lstStyle>
            <a:lvl1pPr algn="ctr">
              <a:lnSpc>
                <a:spcPct val="90000"/>
              </a:lnSpc>
              <a:defRPr sz="1300" b="0">
                <a:solidFill>
                  <a:schemeClr val="bg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50" y="809625"/>
            <a:ext cx="4667250" cy="773907"/>
          </a:xfrm>
        </p:spPr>
        <p:txBody>
          <a:bodyPr/>
          <a:lstStyle>
            <a:lvl1pPr>
              <a:lnSpc>
                <a:spcPct val="118000"/>
              </a:lnSpc>
              <a:spcBef>
                <a:spcPts val="0"/>
              </a:spcBef>
              <a:defRPr sz="2250" b="1">
                <a:solidFill>
                  <a:schemeClr val="bg1"/>
                </a:solidFill>
              </a:defRPr>
            </a:lvl1pPr>
            <a:lvl2pPr marL="182563" indent="0">
              <a:buNone/>
              <a:defRPr/>
            </a:lvl2pPr>
          </a:lstStyle>
          <a:p>
            <a:pPr lvl="0"/>
            <a:r>
              <a:rPr lang="en-US"/>
              <a:t>Click to edit Master text styles</a:t>
            </a:r>
          </a:p>
        </p:txBody>
      </p:sp>
      <p:sp>
        <p:nvSpPr>
          <p:cNvPr id="7" name="Text Placeholder 5">
            <a:extLst>
              <a:ext uri="{FF2B5EF4-FFF2-40B4-BE49-F238E27FC236}">
                <a16:creationId xmlns:a16="http://schemas.microsoft.com/office/drawing/2014/main" id="{C985F95C-E9EE-4C7C-9E03-04A51EE3A27F}"/>
              </a:ext>
            </a:extLst>
          </p:cNvPr>
          <p:cNvSpPr>
            <a:spLocks noGrp="1"/>
          </p:cNvSpPr>
          <p:nvPr>
            <p:ph type="body" sz="quarter" idx="11"/>
          </p:nvPr>
        </p:nvSpPr>
        <p:spPr>
          <a:xfrm>
            <a:off x="1047750" y="1857375"/>
            <a:ext cx="4667250" cy="1381125"/>
          </a:xfrm>
        </p:spPr>
        <p:txBody>
          <a:bodyPr/>
          <a:lstStyle>
            <a:lvl1pPr>
              <a:lnSpc>
                <a:spcPct val="122000"/>
              </a:lnSpc>
              <a:defRPr sz="1500" b="0">
                <a:solidFill>
                  <a:schemeClr val="tx2"/>
                </a:solidFill>
              </a:defRPr>
            </a:lvl1pPr>
            <a:lvl2pPr marL="182563" indent="0">
              <a:buNone/>
              <a:defRPr/>
            </a:lvl2pPr>
          </a:lstStyle>
          <a:p>
            <a:pPr lvl="0"/>
            <a:r>
              <a:rPr lang="en-US"/>
              <a:t>Click to edit Master text styles</a:t>
            </a:r>
          </a:p>
        </p:txBody>
      </p:sp>
      <p:sp>
        <p:nvSpPr>
          <p:cNvPr id="25" name="Text Placeholder 5">
            <a:extLst>
              <a:ext uri="{FF2B5EF4-FFF2-40B4-BE49-F238E27FC236}">
                <a16:creationId xmlns:a16="http://schemas.microsoft.com/office/drawing/2014/main" id="{2CA51F90-6BC1-4957-882E-AE46549C08E9}"/>
              </a:ext>
            </a:extLst>
          </p:cNvPr>
          <p:cNvSpPr>
            <a:spLocks noGrp="1"/>
          </p:cNvSpPr>
          <p:nvPr>
            <p:ph type="body" sz="quarter" idx="16"/>
          </p:nvPr>
        </p:nvSpPr>
        <p:spPr>
          <a:xfrm>
            <a:off x="8766500" y="831634"/>
            <a:ext cx="2663500" cy="546430"/>
          </a:xfrm>
        </p:spPr>
        <p:txBody>
          <a:bodyPr anchor="b"/>
          <a:lstStyle>
            <a:lvl1pPr>
              <a:lnSpc>
                <a:spcPct val="122000"/>
              </a:lnSpc>
              <a:spcBef>
                <a:spcPts val="0"/>
              </a:spcBef>
              <a:defRPr sz="1500" b="1">
                <a:solidFill>
                  <a:schemeClr val="accent1"/>
                </a:solidFill>
                <a:latin typeface="+mj-lt"/>
              </a:defRPr>
            </a:lvl1pPr>
            <a:lvl2pPr marL="182563" indent="0">
              <a:buNone/>
              <a:defRPr/>
            </a:lvl2pPr>
          </a:lstStyle>
          <a:p>
            <a:pPr lvl="0"/>
            <a:r>
              <a:rPr lang="en-US"/>
              <a:t>Click to edit Master text styles</a:t>
            </a:r>
          </a:p>
        </p:txBody>
      </p:sp>
      <p:sp>
        <p:nvSpPr>
          <p:cNvPr id="27" name="Text Placeholder 5">
            <a:extLst>
              <a:ext uri="{FF2B5EF4-FFF2-40B4-BE49-F238E27FC236}">
                <a16:creationId xmlns:a16="http://schemas.microsoft.com/office/drawing/2014/main" id="{EBB8767C-4E8E-484B-BAB4-3645E7FEEB24}"/>
              </a:ext>
            </a:extLst>
          </p:cNvPr>
          <p:cNvSpPr>
            <a:spLocks noGrp="1"/>
          </p:cNvSpPr>
          <p:nvPr>
            <p:ph type="body" sz="quarter" idx="18"/>
          </p:nvPr>
        </p:nvSpPr>
        <p:spPr>
          <a:xfrm>
            <a:off x="8766500" y="3365284"/>
            <a:ext cx="2663500" cy="546430"/>
          </a:xfrm>
        </p:spPr>
        <p:txBody>
          <a:bodyPr anchor="b"/>
          <a:lstStyle>
            <a:lvl1pPr>
              <a:lnSpc>
                <a:spcPct val="122000"/>
              </a:lnSpc>
              <a:spcBef>
                <a:spcPts val="0"/>
              </a:spcBef>
              <a:defRPr sz="1500" b="1">
                <a:solidFill>
                  <a:schemeClr val="accent2"/>
                </a:solidFill>
                <a:latin typeface="+mj-lt"/>
              </a:defRPr>
            </a:lvl1pPr>
            <a:lvl2pPr marL="182563" indent="0">
              <a:buNone/>
              <a:defRPr/>
            </a:lvl2pPr>
          </a:lstStyle>
          <a:p>
            <a:pPr lvl="0"/>
            <a:r>
              <a:rPr lang="en-US"/>
              <a:t>Click to edit Master text styles</a:t>
            </a:r>
          </a:p>
        </p:txBody>
      </p:sp>
      <p:sp>
        <p:nvSpPr>
          <p:cNvPr id="19" name="Content Placeholder 18">
            <a:extLst>
              <a:ext uri="{FF2B5EF4-FFF2-40B4-BE49-F238E27FC236}">
                <a16:creationId xmlns:a16="http://schemas.microsoft.com/office/drawing/2014/main" id="{F23F96F7-08E6-4278-BF69-B7669B5C154E}"/>
              </a:ext>
            </a:extLst>
          </p:cNvPr>
          <p:cNvSpPr>
            <a:spLocks noGrp="1"/>
          </p:cNvSpPr>
          <p:nvPr>
            <p:ph sz="quarter" idx="25" hasCustomPrompt="1"/>
          </p:nvPr>
        </p:nvSpPr>
        <p:spPr>
          <a:xfrm>
            <a:off x="1041400" y="3684494"/>
            <a:ext cx="4667250" cy="1649506"/>
          </a:xfrm>
          <a:noFill/>
        </p:spPr>
        <p:txBody>
          <a:bodyPr anchor="ctr"/>
          <a:lstStyle>
            <a:lvl1pPr algn="ctr">
              <a:defRPr/>
            </a:lvl1pPr>
          </a:lstStyle>
          <a:p>
            <a:pPr lvl="0"/>
            <a:r>
              <a:rPr lang="en-US"/>
              <a:t>Click to add media</a:t>
            </a:r>
            <a:endParaRPr lang="en-GB"/>
          </a:p>
        </p:txBody>
      </p:sp>
      <p:grpSp>
        <p:nvGrpSpPr>
          <p:cNvPr id="43" name="Group 42">
            <a:extLst>
              <a:ext uri="{FF2B5EF4-FFF2-40B4-BE49-F238E27FC236}">
                <a16:creationId xmlns:a16="http://schemas.microsoft.com/office/drawing/2014/main" id="{352DC2F5-87E1-47BE-B8C8-84690EACAE7C}"/>
              </a:ext>
            </a:extLst>
          </p:cNvPr>
          <p:cNvGrpSpPr/>
          <p:nvPr/>
        </p:nvGrpSpPr>
        <p:grpSpPr>
          <a:xfrm>
            <a:off x="1015206" y="5585151"/>
            <a:ext cx="129849" cy="1272847"/>
            <a:chOff x="1173325" y="5585151"/>
            <a:chExt cx="129849" cy="1272847"/>
          </a:xfrm>
        </p:grpSpPr>
        <p:sp>
          <p:nvSpPr>
            <p:cNvPr id="38" name="Oval 37">
              <a:extLst>
                <a:ext uri="{FF2B5EF4-FFF2-40B4-BE49-F238E27FC236}">
                  <a16:creationId xmlns:a16="http://schemas.microsoft.com/office/drawing/2014/main" id="{4942ACB8-7A13-429F-8FC8-15E20C58C487}"/>
                </a:ext>
              </a:extLst>
            </p:cNvPr>
            <p:cNvSpPr/>
            <p:nvPr/>
          </p:nvSpPr>
          <p:spPr>
            <a:xfrm>
              <a:off x="1173325" y="5585151"/>
              <a:ext cx="129849" cy="1298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50EB47B-3949-40AD-B3D6-3ED761B4E6CF}"/>
                </a:ext>
              </a:extLst>
            </p:cNvPr>
            <p:cNvCxnSpPr>
              <a:cxnSpLocks/>
            </p:cNvCxnSpPr>
            <p:nvPr/>
          </p:nvCxnSpPr>
          <p:spPr>
            <a:xfrm>
              <a:off x="1238250" y="5653088"/>
              <a:ext cx="0" cy="120491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4" name="Text Placeholder 5">
            <a:extLst>
              <a:ext uri="{FF2B5EF4-FFF2-40B4-BE49-F238E27FC236}">
                <a16:creationId xmlns:a16="http://schemas.microsoft.com/office/drawing/2014/main" id="{B968835C-CE49-47F9-BF9B-9C827FC5B66D}"/>
              </a:ext>
            </a:extLst>
          </p:cNvPr>
          <p:cNvSpPr>
            <a:spLocks noGrp="1"/>
          </p:cNvSpPr>
          <p:nvPr>
            <p:ph type="body" sz="quarter" idx="26"/>
          </p:nvPr>
        </p:nvSpPr>
        <p:spPr>
          <a:xfrm>
            <a:off x="1270317" y="5551812"/>
            <a:ext cx="2730175" cy="548951"/>
          </a:xfrm>
        </p:spPr>
        <p:txBody>
          <a:bodyPr/>
          <a:lstStyle>
            <a:lvl1pPr>
              <a:lnSpc>
                <a:spcPct val="122000"/>
              </a:lnSpc>
              <a:spcBef>
                <a:spcPts val="0"/>
              </a:spcBef>
              <a:defRPr sz="1000" b="0">
                <a:solidFill>
                  <a:schemeClr val="tx2"/>
                </a:solidFill>
              </a:defRPr>
            </a:lvl1pPr>
            <a:lvl2pPr marL="182563" indent="0">
              <a:buNone/>
              <a:defRPr/>
            </a:lvl2pPr>
          </a:lstStyle>
          <a:p>
            <a:pPr lvl="0"/>
            <a:r>
              <a:rPr lang="en-US"/>
              <a:t>Click to edit Master text styles</a:t>
            </a:r>
          </a:p>
        </p:txBody>
      </p:sp>
      <p:sp>
        <p:nvSpPr>
          <p:cNvPr id="30" name="Content Placeholder 18">
            <a:extLst>
              <a:ext uri="{FF2B5EF4-FFF2-40B4-BE49-F238E27FC236}">
                <a16:creationId xmlns:a16="http://schemas.microsoft.com/office/drawing/2014/main" id="{1491EB3C-7FFC-4B97-887F-4D6B5096999B}"/>
              </a:ext>
            </a:extLst>
          </p:cNvPr>
          <p:cNvSpPr>
            <a:spLocks noGrp="1"/>
          </p:cNvSpPr>
          <p:nvPr>
            <p:ph sz="quarter" idx="27"/>
          </p:nvPr>
        </p:nvSpPr>
        <p:spPr>
          <a:xfrm>
            <a:off x="8766499" y="1603159"/>
            <a:ext cx="2663500" cy="1368641"/>
          </a:xfrm>
          <a:noFill/>
        </p:spPr>
        <p:txBody>
          <a:bodyPr/>
          <a:lstStyle>
            <a:lvl1pPr>
              <a:spcBef>
                <a:spcPts val="1000"/>
              </a:spcBef>
              <a:defRPr sz="1250">
                <a:solidFill>
                  <a:schemeClr val="bg2"/>
                </a:solidFill>
              </a:defRPr>
            </a:lvl1pPr>
            <a:lvl2pPr>
              <a:defRPr sz="1250">
                <a:solidFill>
                  <a:schemeClr val="bg2"/>
                </a:solidFill>
              </a:defRPr>
            </a:lvl2pPr>
            <a:lvl3pPr>
              <a:defRPr sz="1250">
                <a:solidFill>
                  <a:schemeClr val="bg2"/>
                </a:solidFill>
              </a:defRPr>
            </a:lvl3pPr>
            <a:lvl4pPr>
              <a:defRPr sz="1250">
                <a:solidFill>
                  <a:schemeClr val="bg2"/>
                </a:solidFill>
              </a:defRPr>
            </a:lvl4pPr>
            <a:lvl5pPr>
              <a:defRPr sz="12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18">
            <a:extLst>
              <a:ext uri="{FF2B5EF4-FFF2-40B4-BE49-F238E27FC236}">
                <a16:creationId xmlns:a16="http://schemas.microsoft.com/office/drawing/2014/main" id="{B09DCF96-0835-487D-BD1B-2957C817A60D}"/>
              </a:ext>
            </a:extLst>
          </p:cNvPr>
          <p:cNvSpPr>
            <a:spLocks noGrp="1"/>
          </p:cNvSpPr>
          <p:nvPr>
            <p:ph sz="quarter" idx="28"/>
          </p:nvPr>
        </p:nvSpPr>
        <p:spPr>
          <a:xfrm>
            <a:off x="8766499" y="4136808"/>
            <a:ext cx="2663500" cy="1368641"/>
          </a:xfrm>
          <a:noFill/>
        </p:spPr>
        <p:txBody>
          <a:bodyPr/>
          <a:lstStyle>
            <a:lvl1pPr>
              <a:spcBef>
                <a:spcPts val="1000"/>
              </a:spcBef>
              <a:defRPr sz="1250">
                <a:solidFill>
                  <a:schemeClr val="bg2"/>
                </a:solidFill>
              </a:defRPr>
            </a:lvl1pPr>
            <a:lvl2pPr>
              <a:defRPr sz="1250">
                <a:solidFill>
                  <a:schemeClr val="bg2"/>
                </a:solidFill>
              </a:defRPr>
            </a:lvl2pPr>
            <a:lvl3pPr>
              <a:defRPr sz="1250">
                <a:solidFill>
                  <a:schemeClr val="bg2"/>
                </a:solidFill>
              </a:defRPr>
            </a:lvl3pPr>
            <a:lvl4pPr>
              <a:defRPr sz="1250">
                <a:solidFill>
                  <a:schemeClr val="bg2"/>
                </a:solidFill>
              </a:defRPr>
            </a:lvl4pPr>
            <a:lvl5pPr>
              <a:defRPr sz="12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A8965FA-6142-4AC5-9F64-D778FA7AED69}"/>
              </a:ext>
            </a:extLst>
          </p:cNvPr>
          <p:cNvSpPr/>
          <p:nvPr/>
        </p:nvSpPr>
        <p:spPr>
          <a:xfrm>
            <a:off x="7104689" y="2166611"/>
            <a:ext cx="257175" cy="494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F9AF6B2-62E1-4119-9C59-5EF0B9CA52DB}"/>
              </a:ext>
            </a:extLst>
          </p:cNvPr>
          <p:cNvSpPr/>
          <p:nvPr/>
        </p:nvSpPr>
        <p:spPr>
          <a:xfrm>
            <a:off x="6347149" y="2543173"/>
            <a:ext cx="1781175" cy="17811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9D49115-3B9A-4BD2-9C25-61242BEC85A3}"/>
              </a:ext>
            </a:extLst>
          </p:cNvPr>
          <p:cNvSpPr/>
          <p:nvPr/>
        </p:nvSpPr>
        <p:spPr>
          <a:xfrm>
            <a:off x="6347149" y="4575171"/>
            <a:ext cx="1781175" cy="178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89FB5E1-D561-4909-806F-E02C7C12AB18}"/>
              </a:ext>
            </a:extLst>
          </p:cNvPr>
          <p:cNvSpPr/>
          <p:nvPr/>
        </p:nvSpPr>
        <p:spPr>
          <a:xfrm>
            <a:off x="6347149" y="515829"/>
            <a:ext cx="1781175" cy="1781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30">
            <a:extLst>
              <a:ext uri="{FF2B5EF4-FFF2-40B4-BE49-F238E27FC236}">
                <a16:creationId xmlns:a16="http://schemas.microsoft.com/office/drawing/2014/main" id="{67472892-2D70-4EB2-AA55-A3B04B05FB6F}"/>
              </a:ext>
            </a:extLst>
          </p:cNvPr>
          <p:cNvSpPr>
            <a:spLocks noGrp="1"/>
          </p:cNvSpPr>
          <p:nvPr>
            <p:ph type="pic" sz="quarter" idx="12"/>
          </p:nvPr>
        </p:nvSpPr>
        <p:spPr>
          <a:xfrm>
            <a:off x="6418023" y="584516"/>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35" name="Text Placeholder 34">
            <a:extLst>
              <a:ext uri="{FF2B5EF4-FFF2-40B4-BE49-F238E27FC236}">
                <a16:creationId xmlns:a16="http://schemas.microsoft.com/office/drawing/2014/main" id="{F14B5D4E-7EA9-4A7B-9B0A-978B10480C17}"/>
              </a:ext>
            </a:extLst>
          </p:cNvPr>
          <p:cNvSpPr>
            <a:spLocks noGrp="1"/>
          </p:cNvSpPr>
          <p:nvPr>
            <p:ph type="body" sz="quarter" idx="22"/>
          </p:nvPr>
        </p:nvSpPr>
        <p:spPr>
          <a:xfrm>
            <a:off x="6389686" y="1537404"/>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1"/>
          </a:solidFill>
        </p:spPr>
        <p:txBody>
          <a:bodyPr wrap="square" lIns="216000" rIns="216000" bIns="54000" anchor="ctr">
            <a:noAutofit/>
          </a:bodyPr>
          <a:lstStyle>
            <a:lvl1pPr algn="ctr">
              <a:lnSpc>
                <a:spcPct val="118000"/>
              </a:lnSpc>
              <a:spcBef>
                <a:spcPts val="0"/>
              </a:spcBef>
              <a:defRPr sz="1050" b="1">
                <a:solidFill>
                  <a:schemeClr val="bg2"/>
                </a:solidFill>
                <a:latin typeface="+mj-lt"/>
              </a:defRPr>
            </a:lvl1pPr>
            <a:lvl2pPr marL="182563" indent="0">
              <a:buNone/>
              <a:defRPr/>
            </a:lvl2pPr>
          </a:lstStyle>
          <a:p>
            <a:pPr lvl="0"/>
            <a:r>
              <a:rPr lang="en-US"/>
              <a:t>Click to edit Master text styles</a:t>
            </a:r>
          </a:p>
        </p:txBody>
      </p:sp>
      <p:sp>
        <p:nvSpPr>
          <p:cNvPr id="51" name="Picture Placeholder 30">
            <a:extLst>
              <a:ext uri="{FF2B5EF4-FFF2-40B4-BE49-F238E27FC236}">
                <a16:creationId xmlns:a16="http://schemas.microsoft.com/office/drawing/2014/main" id="{0CBB55CB-292D-4C77-B8F6-9FC33DA4797E}"/>
              </a:ext>
            </a:extLst>
          </p:cNvPr>
          <p:cNvSpPr>
            <a:spLocks noGrp="1"/>
          </p:cNvSpPr>
          <p:nvPr>
            <p:ph type="pic" sz="quarter" idx="30"/>
          </p:nvPr>
        </p:nvSpPr>
        <p:spPr>
          <a:xfrm>
            <a:off x="6418023" y="2618105"/>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52" name="Text Placeholder 34">
            <a:extLst>
              <a:ext uri="{FF2B5EF4-FFF2-40B4-BE49-F238E27FC236}">
                <a16:creationId xmlns:a16="http://schemas.microsoft.com/office/drawing/2014/main" id="{191DD9CD-E8E9-4795-A890-307BE4B5C475}"/>
              </a:ext>
            </a:extLst>
          </p:cNvPr>
          <p:cNvSpPr>
            <a:spLocks noGrp="1"/>
          </p:cNvSpPr>
          <p:nvPr>
            <p:ph type="body" sz="quarter" idx="31"/>
          </p:nvPr>
        </p:nvSpPr>
        <p:spPr>
          <a:xfrm>
            <a:off x="6392067" y="3570993"/>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4"/>
          </a:solidFill>
        </p:spPr>
        <p:txBody>
          <a:bodyPr wrap="square" lIns="216000" rIns="216000" bIns="54000" anchor="ctr">
            <a:noAutofit/>
          </a:bodyPr>
          <a:lstStyle>
            <a:lvl1pPr algn="ctr">
              <a:lnSpc>
                <a:spcPct val="118000"/>
              </a:lnSpc>
              <a:spcBef>
                <a:spcPts val="0"/>
              </a:spcBef>
              <a:defRPr sz="1050" b="1">
                <a:solidFill>
                  <a:schemeClr val="bg2"/>
                </a:solidFill>
                <a:latin typeface="+mj-lt"/>
              </a:defRPr>
            </a:lvl1pPr>
            <a:lvl2pPr marL="182563" indent="0">
              <a:buNone/>
              <a:defRPr/>
            </a:lvl2pPr>
          </a:lstStyle>
          <a:p>
            <a:pPr lvl="0"/>
            <a:r>
              <a:rPr lang="en-US"/>
              <a:t>Click to edit Master text styles</a:t>
            </a:r>
          </a:p>
        </p:txBody>
      </p:sp>
      <p:sp>
        <p:nvSpPr>
          <p:cNvPr id="54" name="Picture Placeholder 30">
            <a:extLst>
              <a:ext uri="{FF2B5EF4-FFF2-40B4-BE49-F238E27FC236}">
                <a16:creationId xmlns:a16="http://schemas.microsoft.com/office/drawing/2014/main" id="{CD6591ED-4A4B-4F78-83E1-ED71735B7707}"/>
              </a:ext>
            </a:extLst>
          </p:cNvPr>
          <p:cNvSpPr>
            <a:spLocks noGrp="1"/>
          </p:cNvSpPr>
          <p:nvPr>
            <p:ph type="pic" sz="quarter" idx="33"/>
          </p:nvPr>
        </p:nvSpPr>
        <p:spPr>
          <a:xfrm>
            <a:off x="6418023" y="4650211"/>
            <a:ext cx="1631314" cy="1631314"/>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lvl1pPr>
          </a:lstStyle>
          <a:p>
            <a:r>
              <a:rPr lang="en-US"/>
              <a:t>Click icon to add picture</a:t>
            </a:r>
            <a:endParaRPr lang="en-GB"/>
          </a:p>
        </p:txBody>
      </p:sp>
      <p:sp>
        <p:nvSpPr>
          <p:cNvPr id="55" name="Text Placeholder 34">
            <a:extLst>
              <a:ext uri="{FF2B5EF4-FFF2-40B4-BE49-F238E27FC236}">
                <a16:creationId xmlns:a16="http://schemas.microsoft.com/office/drawing/2014/main" id="{B47360A3-570E-400C-B9A1-EE830A0734A1}"/>
              </a:ext>
            </a:extLst>
          </p:cNvPr>
          <p:cNvSpPr>
            <a:spLocks noGrp="1"/>
          </p:cNvSpPr>
          <p:nvPr>
            <p:ph type="body" sz="quarter" idx="34"/>
          </p:nvPr>
        </p:nvSpPr>
        <p:spPr>
          <a:xfrm>
            <a:off x="6389686" y="5603099"/>
            <a:ext cx="1687992" cy="718140"/>
          </a:xfrm>
          <a:custGeom>
            <a:avLst/>
            <a:gdLst>
              <a:gd name="connsiteX0" fmla="*/ 0 w 1514945"/>
              <a:gd name="connsiteY0" fmla="*/ 0 h 644521"/>
              <a:gd name="connsiteX1" fmla="*/ 1514945 w 1514945"/>
              <a:gd name="connsiteY1" fmla="*/ 0 h 644521"/>
              <a:gd name="connsiteX2" fmla="*/ 1510210 w 1514945"/>
              <a:gd name="connsiteY2" fmla="*/ 31022 h 644521"/>
              <a:gd name="connsiteX3" fmla="*/ 757472 w 1514945"/>
              <a:gd name="connsiteY3" fmla="*/ 644521 h 644521"/>
              <a:gd name="connsiteX4" fmla="*/ 4734 w 1514945"/>
              <a:gd name="connsiteY4" fmla="*/ 31022 h 64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45" h="644521">
                <a:moveTo>
                  <a:pt x="0" y="0"/>
                </a:moveTo>
                <a:lnTo>
                  <a:pt x="1514945" y="0"/>
                </a:lnTo>
                <a:lnTo>
                  <a:pt x="1510210" y="31022"/>
                </a:lnTo>
                <a:cubicBezTo>
                  <a:pt x="1438565" y="381145"/>
                  <a:pt x="1128776" y="644521"/>
                  <a:pt x="757472" y="644521"/>
                </a:cubicBezTo>
                <a:cubicBezTo>
                  <a:pt x="386169" y="644521"/>
                  <a:pt x="76380" y="381145"/>
                  <a:pt x="4734" y="31022"/>
                </a:cubicBezTo>
                <a:close/>
              </a:path>
            </a:pathLst>
          </a:custGeom>
          <a:solidFill>
            <a:schemeClr val="accent2"/>
          </a:solidFill>
        </p:spPr>
        <p:txBody>
          <a:bodyPr wrap="square" lIns="216000" rIns="216000" bIns="54000" anchor="ctr">
            <a:noAutofit/>
          </a:bodyPr>
          <a:lstStyle>
            <a:lvl1pPr algn="ctr">
              <a:lnSpc>
                <a:spcPct val="118000"/>
              </a:lnSpc>
              <a:spcBef>
                <a:spcPts val="0"/>
              </a:spcBef>
              <a:defRPr sz="1050" b="1">
                <a:solidFill>
                  <a:schemeClr val="tx2"/>
                </a:solidFill>
                <a:latin typeface="+mj-lt"/>
              </a:defRPr>
            </a:lvl1pPr>
            <a:lvl2pPr marL="182563" indent="0">
              <a:buNone/>
              <a:defRPr/>
            </a:lvl2pPr>
          </a:lstStyle>
          <a:p>
            <a:pPr lvl="0"/>
            <a:r>
              <a:rPr lang="en-US"/>
              <a:t>Click to edit Master text styles</a:t>
            </a:r>
          </a:p>
        </p:txBody>
      </p:sp>
      <p:sp>
        <p:nvSpPr>
          <p:cNvPr id="50" name="Picture Placeholder 30">
            <a:extLst>
              <a:ext uri="{FF2B5EF4-FFF2-40B4-BE49-F238E27FC236}">
                <a16:creationId xmlns:a16="http://schemas.microsoft.com/office/drawing/2014/main" id="{DB66EBE0-88EA-47B1-A1C6-3298A312F8E4}"/>
              </a:ext>
            </a:extLst>
          </p:cNvPr>
          <p:cNvSpPr>
            <a:spLocks noGrp="1"/>
          </p:cNvSpPr>
          <p:nvPr>
            <p:ph type="pic" sz="quarter" idx="29" hasCustomPrompt="1"/>
          </p:nvPr>
        </p:nvSpPr>
        <p:spPr>
          <a:xfrm>
            <a:off x="6774655" y="689121"/>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GB"/>
              <a:t>Icon</a:t>
            </a:r>
          </a:p>
        </p:txBody>
      </p:sp>
      <p:sp>
        <p:nvSpPr>
          <p:cNvPr id="53" name="Picture Placeholder 30">
            <a:extLst>
              <a:ext uri="{FF2B5EF4-FFF2-40B4-BE49-F238E27FC236}">
                <a16:creationId xmlns:a16="http://schemas.microsoft.com/office/drawing/2014/main" id="{DBAC94B0-60E6-48BB-99F0-1AA525885E80}"/>
              </a:ext>
            </a:extLst>
          </p:cNvPr>
          <p:cNvSpPr>
            <a:spLocks noGrp="1"/>
          </p:cNvSpPr>
          <p:nvPr>
            <p:ph type="pic" sz="quarter" idx="32" hasCustomPrompt="1"/>
          </p:nvPr>
        </p:nvSpPr>
        <p:spPr>
          <a:xfrm>
            <a:off x="6772274" y="2722710"/>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solidFill>
                  <a:schemeClr val="bg2"/>
                </a:solidFill>
              </a:defRPr>
            </a:lvl1pPr>
          </a:lstStyle>
          <a:p>
            <a:r>
              <a:rPr lang="en-GB"/>
              <a:t>Icon</a:t>
            </a:r>
          </a:p>
        </p:txBody>
      </p:sp>
      <p:sp>
        <p:nvSpPr>
          <p:cNvPr id="56" name="Picture Placeholder 30">
            <a:extLst>
              <a:ext uri="{FF2B5EF4-FFF2-40B4-BE49-F238E27FC236}">
                <a16:creationId xmlns:a16="http://schemas.microsoft.com/office/drawing/2014/main" id="{5B5B9632-8336-4521-9192-0074F6995C4B}"/>
              </a:ext>
            </a:extLst>
          </p:cNvPr>
          <p:cNvSpPr>
            <a:spLocks noGrp="1"/>
          </p:cNvSpPr>
          <p:nvPr>
            <p:ph type="pic" sz="quarter" idx="35" hasCustomPrompt="1"/>
          </p:nvPr>
        </p:nvSpPr>
        <p:spPr>
          <a:xfrm>
            <a:off x="6772274" y="4754816"/>
            <a:ext cx="924013" cy="924013"/>
          </a:xfrm>
          <a:custGeom>
            <a:avLst/>
            <a:gdLst>
              <a:gd name="connsiteX0" fmla="*/ 760736 w 1521472"/>
              <a:gd name="connsiteY0" fmla="*/ 0 h 1521472"/>
              <a:gd name="connsiteX1" fmla="*/ 1521472 w 1521472"/>
              <a:gd name="connsiteY1" fmla="*/ 760736 h 1521472"/>
              <a:gd name="connsiteX2" fmla="*/ 760736 w 1521472"/>
              <a:gd name="connsiteY2" fmla="*/ 1521472 h 1521472"/>
              <a:gd name="connsiteX3" fmla="*/ 0 w 1521472"/>
              <a:gd name="connsiteY3" fmla="*/ 760736 h 1521472"/>
              <a:gd name="connsiteX4" fmla="*/ 760736 w 1521472"/>
              <a:gd name="connsiteY4" fmla="*/ 0 h 15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72" h="1521472">
                <a:moveTo>
                  <a:pt x="760736" y="0"/>
                </a:moveTo>
                <a:cubicBezTo>
                  <a:pt x="1180879" y="0"/>
                  <a:pt x="1521472" y="340593"/>
                  <a:pt x="1521472" y="760736"/>
                </a:cubicBezTo>
                <a:cubicBezTo>
                  <a:pt x="1521472" y="1180879"/>
                  <a:pt x="1180879" y="1521472"/>
                  <a:pt x="760736" y="1521472"/>
                </a:cubicBezTo>
                <a:cubicBezTo>
                  <a:pt x="340593" y="1521472"/>
                  <a:pt x="0" y="1180879"/>
                  <a:pt x="0" y="760736"/>
                </a:cubicBezTo>
                <a:cubicBezTo>
                  <a:pt x="0" y="340593"/>
                  <a:pt x="340593" y="0"/>
                  <a:pt x="760736" y="0"/>
                </a:cubicBezTo>
                <a:close/>
              </a:path>
            </a:pathLst>
          </a:custGeom>
          <a:noFill/>
        </p:spPr>
        <p:txBody>
          <a:bodyPr wrap="square" anchor="ctr">
            <a:noAutofit/>
          </a:bodyPr>
          <a:lstStyle>
            <a:lvl1pPr algn="ctr">
              <a:spcBef>
                <a:spcPts val="0"/>
              </a:spcBef>
              <a:defRPr sz="1250"/>
            </a:lvl1pPr>
          </a:lstStyle>
          <a:p>
            <a:r>
              <a:rPr lang="en-GB"/>
              <a:t>Icon</a:t>
            </a:r>
          </a:p>
        </p:txBody>
      </p:sp>
    </p:spTree>
    <p:extLst>
      <p:ext uri="{BB962C8B-B14F-4D97-AF65-F5344CB8AC3E}">
        <p14:creationId xmlns:p14="http://schemas.microsoft.com/office/powerpoint/2010/main" val="7249224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7-Grid with Overlay Titles">
    <p:bg>
      <p:bgPr>
        <a:solidFill>
          <a:schemeClr val="bg1"/>
        </a:solidFill>
        <a:effectLst/>
      </p:bgPr>
    </p:bg>
    <p:spTree>
      <p:nvGrpSpPr>
        <p:cNvPr id="1" name=""/>
        <p:cNvGrpSpPr/>
        <p:nvPr/>
      </p:nvGrpSpPr>
      <p:grpSpPr>
        <a:xfrm>
          <a:off x="0" y="0"/>
          <a:ext cx="0" cy="0"/>
          <a:chOff x="0" y="0"/>
          <a:chExt cx="0" cy="0"/>
        </a:xfrm>
      </p:grpSpPr>
      <p:pic>
        <p:nvPicPr>
          <p:cNvPr id="53" name="Graphic 52">
            <a:extLst>
              <a:ext uri="{FF2B5EF4-FFF2-40B4-BE49-F238E27FC236}">
                <a16:creationId xmlns:a16="http://schemas.microsoft.com/office/drawing/2014/main" id="{866F2BC3-A7A2-4708-8C09-A62E45D3FF6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666750" y="1523572"/>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590546"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14342"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38138"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61934"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85730" y="1524000"/>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48" name="Picture Placeholder 19">
            <a:extLst>
              <a:ext uri="{FF2B5EF4-FFF2-40B4-BE49-F238E27FC236}">
                <a16:creationId xmlns:a16="http://schemas.microsoft.com/office/drawing/2014/main" id="{D45DC43A-D14F-4E0A-B455-BF54B82E87E0}"/>
              </a:ext>
            </a:extLst>
          </p:cNvPr>
          <p:cNvSpPr>
            <a:spLocks noGrp="1"/>
          </p:cNvSpPr>
          <p:nvPr>
            <p:ph type="pic" sz="quarter" idx="33"/>
          </p:nvPr>
        </p:nvSpPr>
        <p:spPr>
          <a:xfrm>
            <a:off x="1628215" y="2950195"/>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49" name="Picture Placeholder 21">
            <a:extLst>
              <a:ext uri="{FF2B5EF4-FFF2-40B4-BE49-F238E27FC236}">
                <a16:creationId xmlns:a16="http://schemas.microsoft.com/office/drawing/2014/main" id="{37C905E3-3D1A-430A-8827-A1FDD65AE6B9}"/>
              </a:ext>
            </a:extLst>
          </p:cNvPr>
          <p:cNvSpPr>
            <a:spLocks noGrp="1"/>
          </p:cNvSpPr>
          <p:nvPr>
            <p:ph type="pic" sz="quarter" idx="34"/>
          </p:nvPr>
        </p:nvSpPr>
        <p:spPr>
          <a:xfrm>
            <a:off x="3552011"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0" name="Picture Placeholder 23">
            <a:extLst>
              <a:ext uri="{FF2B5EF4-FFF2-40B4-BE49-F238E27FC236}">
                <a16:creationId xmlns:a16="http://schemas.microsoft.com/office/drawing/2014/main" id="{A63A171C-33B4-4735-990B-EA6C336302F5}"/>
              </a:ext>
            </a:extLst>
          </p:cNvPr>
          <p:cNvSpPr>
            <a:spLocks noGrp="1"/>
          </p:cNvSpPr>
          <p:nvPr>
            <p:ph type="pic" sz="quarter" idx="35"/>
          </p:nvPr>
        </p:nvSpPr>
        <p:spPr>
          <a:xfrm>
            <a:off x="5475807"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1" name="Picture Placeholder 25">
            <a:extLst>
              <a:ext uri="{FF2B5EF4-FFF2-40B4-BE49-F238E27FC236}">
                <a16:creationId xmlns:a16="http://schemas.microsoft.com/office/drawing/2014/main" id="{B94C3E78-10D1-4254-8457-D118ED968902}"/>
              </a:ext>
            </a:extLst>
          </p:cNvPr>
          <p:cNvSpPr>
            <a:spLocks noGrp="1"/>
          </p:cNvSpPr>
          <p:nvPr>
            <p:ph type="pic" sz="quarter" idx="36"/>
          </p:nvPr>
        </p:nvSpPr>
        <p:spPr>
          <a:xfrm>
            <a:off x="7399603"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2" name="Picture Placeholder 27">
            <a:extLst>
              <a:ext uri="{FF2B5EF4-FFF2-40B4-BE49-F238E27FC236}">
                <a16:creationId xmlns:a16="http://schemas.microsoft.com/office/drawing/2014/main" id="{A11AA1A5-07AE-489F-B635-1D6C9195E3F0}"/>
              </a:ext>
            </a:extLst>
          </p:cNvPr>
          <p:cNvSpPr>
            <a:spLocks noGrp="1"/>
          </p:cNvSpPr>
          <p:nvPr>
            <p:ph type="pic" sz="quarter" idx="37"/>
          </p:nvPr>
        </p:nvSpPr>
        <p:spPr>
          <a:xfrm>
            <a:off x="9323399" y="2950623"/>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0" name="Picture Placeholder 19">
            <a:extLst>
              <a:ext uri="{FF2B5EF4-FFF2-40B4-BE49-F238E27FC236}">
                <a16:creationId xmlns:a16="http://schemas.microsoft.com/office/drawing/2014/main" id="{CBA51CF3-9346-4E14-90E3-751C9FDEC6E5}"/>
              </a:ext>
            </a:extLst>
          </p:cNvPr>
          <p:cNvSpPr>
            <a:spLocks noGrp="1"/>
          </p:cNvSpPr>
          <p:nvPr>
            <p:ph type="pic" sz="quarter" idx="45"/>
          </p:nvPr>
        </p:nvSpPr>
        <p:spPr>
          <a:xfrm>
            <a:off x="666750" y="4375819"/>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algn="ctr">
              <a:spcBef>
                <a:spcPts val="600"/>
              </a:spcBef>
              <a:defRPr sz="800" b="1">
                <a:solidFill>
                  <a:schemeClr val="accent1"/>
                </a:solidFill>
                <a:latin typeface="+mj-lt"/>
              </a:defRPr>
            </a:lvl1pPr>
          </a:lstStyle>
          <a:p>
            <a:r>
              <a:rPr lang="en-US"/>
              <a:t>Click icon to add picture</a:t>
            </a:r>
            <a:endParaRPr lang="en-GB"/>
          </a:p>
        </p:txBody>
      </p:sp>
      <p:sp>
        <p:nvSpPr>
          <p:cNvPr id="61" name="Picture Placeholder 21">
            <a:extLst>
              <a:ext uri="{FF2B5EF4-FFF2-40B4-BE49-F238E27FC236}">
                <a16:creationId xmlns:a16="http://schemas.microsoft.com/office/drawing/2014/main" id="{B4B7C262-1CED-44B5-BA3B-15B6F89E6F87}"/>
              </a:ext>
            </a:extLst>
          </p:cNvPr>
          <p:cNvSpPr>
            <a:spLocks noGrp="1"/>
          </p:cNvSpPr>
          <p:nvPr>
            <p:ph type="pic" sz="quarter" idx="46"/>
          </p:nvPr>
        </p:nvSpPr>
        <p:spPr>
          <a:xfrm>
            <a:off x="2590546"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2" name="Picture Placeholder 23">
            <a:extLst>
              <a:ext uri="{FF2B5EF4-FFF2-40B4-BE49-F238E27FC236}">
                <a16:creationId xmlns:a16="http://schemas.microsoft.com/office/drawing/2014/main" id="{9B74C561-CA7A-454E-ADC6-5220D625FCFB}"/>
              </a:ext>
            </a:extLst>
          </p:cNvPr>
          <p:cNvSpPr>
            <a:spLocks noGrp="1"/>
          </p:cNvSpPr>
          <p:nvPr>
            <p:ph type="pic" sz="quarter" idx="47"/>
          </p:nvPr>
        </p:nvSpPr>
        <p:spPr>
          <a:xfrm>
            <a:off x="4514342"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3" name="Picture Placeholder 25">
            <a:extLst>
              <a:ext uri="{FF2B5EF4-FFF2-40B4-BE49-F238E27FC236}">
                <a16:creationId xmlns:a16="http://schemas.microsoft.com/office/drawing/2014/main" id="{B547A4CD-EE80-4320-B618-1581656998F8}"/>
              </a:ext>
            </a:extLst>
          </p:cNvPr>
          <p:cNvSpPr>
            <a:spLocks noGrp="1"/>
          </p:cNvSpPr>
          <p:nvPr>
            <p:ph type="pic" sz="quarter" idx="48"/>
          </p:nvPr>
        </p:nvSpPr>
        <p:spPr>
          <a:xfrm>
            <a:off x="6438138"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4" name="Picture Placeholder 27">
            <a:extLst>
              <a:ext uri="{FF2B5EF4-FFF2-40B4-BE49-F238E27FC236}">
                <a16:creationId xmlns:a16="http://schemas.microsoft.com/office/drawing/2014/main" id="{0B6E77D5-8DA3-4068-A69A-71F2471CC3F0}"/>
              </a:ext>
            </a:extLst>
          </p:cNvPr>
          <p:cNvSpPr>
            <a:spLocks noGrp="1"/>
          </p:cNvSpPr>
          <p:nvPr>
            <p:ph type="pic" sz="quarter" idx="49"/>
          </p:nvPr>
        </p:nvSpPr>
        <p:spPr>
          <a:xfrm>
            <a:off x="8361934"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65" name="Picture Placeholder 29">
            <a:extLst>
              <a:ext uri="{FF2B5EF4-FFF2-40B4-BE49-F238E27FC236}">
                <a16:creationId xmlns:a16="http://schemas.microsoft.com/office/drawing/2014/main" id="{DBD1340F-A339-41FF-B518-E91ADE99415A}"/>
              </a:ext>
            </a:extLst>
          </p:cNvPr>
          <p:cNvSpPr>
            <a:spLocks noGrp="1"/>
          </p:cNvSpPr>
          <p:nvPr>
            <p:ph type="pic" sz="quarter" idx="50"/>
          </p:nvPr>
        </p:nvSpPr>
        <p:spPr>
          <a:xfrm>
            <a:off x="10285730" y="4376247"/>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txBody>
          <a:bodyPr wrap="square" lIns="108000" rIns="108000" anchor="ctr">
            <a:noAutofit/>
          </a:bodyPr>
          <a:lstStyle>
            <a:lvl1pPr marL="0" marR="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sz="800" b="1">
                <a:solidFill>
                  <a:schemeClr val="accent1"/>
                </a:solidFill>
                <a:latin typeface="+mj-lt"/>
              </a:defRPr>
            </a:lvl1pPr>
          </a:lstStyle>
          <a:p>
            <a:pPr marL="0" marR="0" lvl="0" indent="0" algn="ctr" defTabSz="914400" rtl="0" eaLnBrk="1" fontAlgn="auto" latinLnBrk="0" hangingPunct="1">
              <a:lnSpc>
                <a:spcPct val="122000"/>
              </a:lnSpc>
              <a:spcBef>
                <a:spcPts val="600"/>
              </a:spcBef>
              <a:spcAft>
                <a:spcPts val="0"/>
              </a:spcAft>
              <a:buClrTx/>
              <a:buSzTx/>
              <a:buFont typeface="Arial" panose="020B0604020202020204" pitchFamily="34" charset="0"/>
              <a:buNone/>
              <a:tabLst/>
              <a:defRPr/>
            </a:pPr>
            <a:r>
              <a:rPr lang="en-US"/>
              <a:t>Click icon to add picture</a:t>
            </a:r>
            <a:endParaRPr lang="en-GB"/>
          </a:p>
        </p:txBody>
      </p:sp>
      <p:sp>
        <p:nvSpPr>
          <p:cNvPr id="59" name="Text Placeholder 58">
            <a:extLst>
              <a:ext uri="{FF2B5EF4-FFF2-40B4-BE49-F238E27FC236}">
                <a16:creationId xmlns:a16="http://schemas.microsoft.com/office/drawing/2014/main" id="{DEA9A172-3AD6-4EFD-BFC5-3019F3640B1C}"/>
              </a:ext>
            </a:extLst>
          </p:cNvPr>
          <p:cNvSpPr>
            <a:spLocks noGrp="1"/>
          </p:cNvSpPr>
          <p:nvPr>
            <p:ph type="body" sz="quarter" idx="57"/>
          </p:nvPr>
        </p:nvSpPr>
        <p:spPr>
          <a:xfrm>
            <a:off x="675477"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2" name="Text Placeholder 71">
            <a:extLst>
              <a:ext uri="{FF2B5EF4-FFF2-40B4-BE49-F238E27FC236}">
                <a16:creationId xmlns:a16="http://schemas.microsoft.com/office/drawing/2014/main" id="{CBF9DB71-8C6E-4A5E-864D-1E060C77E616}"/>
              </a:ext>
            </a:extLst>
          </p:cNvPr>
          <p:cNvSpPr>
            <a:spLocks noGrp="1"/>
          </p:cNvSpPr>
          <p:nvPr>
            <p:ph type="body" sz="quarter" idx="58"/>
          </p:nvPr>
        </p:nvSpPr>
        <p:spPr>
          <a:xfrm>
            <a:off x="2599273"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3" name="Text Placeholder 72">
            <a:extLst>
              <a:ext uri="{FF2B5EF4-FFF2-40B4-BE49-F238E27FC236}">
                <a16:creationId xmlns:a16="http://schemas.microsoft.com/office/drawing/2014/main" id="{79A61536-2DFA-4EB9-9AA5-FD46D0F4DC0F}"/>
              </a:ext>
            </a:extLst>
          </p:cNvPr>
          <p:cNvSpPr>
            <a:spLocks noGrp="1"/>
          </p:cNvSpPr>
          <p:nvPr>
            <p:ph type="body" sz="quarter" idx="59"/>
          </p:nvPr>
        </p:nvSpPr>
        <p:spPr>
          <a:xfrm>
            <a:off x="4523069"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4" name="Text Placeholder 73">
            <a:extLst>
              <a:ext uri="{FF2B5EF4-FFF2-40B4-BE49-F238E27FC236}">
                <a16:creationId xmlns:a16="http://schemas.microsoft.com/office/drawing/2014/main" id="{7519F258-836E-45D1-9C10-3CAB678883B2}"/>
              </a:ext>
            </a:extLst>
          </p:cNvPr>
          <p:cNvSpPr>
            <a:spLocks noGrp="1"/>
          </p:cNvSpPr>
          <p:nvPr>
            <p:ph type="body" sz="quarter" idx="60"/>
          </p:nvPr>
        </p:nvSpPr>
        <p:spPr>
          <a:xfrm>
            <a:off x="6444828"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5" name="Text Placeholder 74">
            <a:extLst>
              <a:ext uri="{FF2B5EF4-FFF2-40B4-BE49-F238E27FC236}">
                <a16:creationId xmlns:a16="http://schemas.microsoft.com/office/drawing/2014/main" id="{55676EF5-3CCA-4F0A-8ED3-EBE0F59D2AAA}"/>
              </a:ext>
            </a:extLst>
          </p:cNvPr>
          <p:cNvSpPr>
            <a:spLocks noGrp="1"/>
          </p:cNvSpPr>
          <p:nvPr>
            <p:ph type="body" sz="quarter" idx="61"/>
          </p:nvPr>
        </p:nvSpPr>
        <p:spPr>
          <a:xfrm>
            <a:off x="8370661"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6" name="Text Placeholder 75">
            <a:extLst>
              <a:ext uri="{FF2B5EF4-FFF2-40B4-BE49-F238E27FC236}">
                <a16:creationId xmlns:a16="http://schemas.microsoft.com/office/drawing/2014/main" id="{F52A686E-406D-4700-8A70-93D9299DF5B0}"/>
              </a:ext>
            </a:extLst>
          </p:cNvPr>
          <p:cNvSpPr>
            <a:spLocks noGrp="1"/>
          </p:cNvSpPr>
          <p:nvPr>
            <p:ph type="body" sz="quarter" idx="62"/>
          </p:nvPr>
        </p:nvSpPr>
        <p:spPr>
          <a:xfrm>
            <a:off x="10296404" y="2229906"/>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7" name="Text Placeholder 76">
            <a:extLst>
              <a:ext uri="{FF2B5EF4-FFF2-40B4-BE49-F238E27FC236}">
                <a16:creationId xmlns:a16="http://schemas.microsoft.com/office/drawing/2014/main" id="{45CAA9C7-71E5-4682-A314-67DEAC6C3B16}"/>
              </a:ext>
            </a:extLst>
          </p:cNvPr>
          <p:cNvSpPr>
            <a:spLocks noGrp="1"/>
          </p:cNvSpPr>
          <p:nvPr>
            <p:ph type="body" sz="quarter" idx="63"/>
          </p:nvPr>
        </p:nvSpPr>
        <p:spPr>
          <a:xfrm>
            <a:off x="1637375"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8" name="Text Placeholder 77">
            <a:extLst>
              <a:ext uri="{FF2B5EF4-FFF2-40B4-BE49-F238E27FC236}">
                <a16:creationId xmlns:a16="http://schemas.microsoft.com/office/drawing/2014/main" id="{A6FB2F47-D3A1-463A-859F-6E362FF134E6}"/>
              </a:ext>
            </a:extLst>
          </p:cNvPr>
          <p:cNvSpPr>
            <a:spLocks noGrp="1"/>
          </p:cNvSpPr>
          <p:nvPr>
            <p:ph type="body" sz="quarter" idx="64"/>
          </p:nvPr>
        </p:nvSpPr>
        <p:spPr>
          <a:xfrm>
            <a:off x="3561171"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79" name="Text Placeholder 78">
            <a:extLst>
              <a:ext uri="{FF2B5EF4-FFF2-40B4-BE49-F238E27FC236}">
                <a16:creationId xmlns:a16="http://schemas.microsoft.com/office/drawing/2014/main" id="{BDD9ECEA-C4D6-447C-BB41-E5207C513853}"/>
              </a:ext>
            </a:extLst>
          </p:cNvPr>
          <p:cNvSpPr>
            <a:spLocks noGrp="1"/>
          </p:cNvSpPr>
          <p:nvPr>
            <p:ph type="body" sz="quarter" idx="65"/>
          </p:nvPr>
        </p:nvSpPr>
        <p:spPr>
          <a:xfrm>
            <a:off x="5484967"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0" name="Text Placeholder 79">
            <a:extLst>
              <a:ext uri="{FF2B5EF4-FFF2-40B4-BE49-F238E27FC236}">
                <a16:creationId xmlns:a16="http://schemas.microsoft.com/office/drawing/2014/main" id="{43E863ED-6290-4EBF-AE1A-4C1D19DC6210}"/>
              </a:ext>
            </a:extLst>
          </p:cNvPr>
          <p:cNvSpPr>
            <a:spLocks noGrp="1"/>
          </p:cNvSpPr>
          <p:nvPr>
            <p:ph type="body" sz="quarter" idx="66"/>
          </p:nvPr>
        </p:nvSpPr>
        <p:spPr>
          <a:xfrm>
            <a:off x="7406726"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1" name="Text Placeholder 80">
            <a:extLst>
              <a:ext uri="{FF2B5EF4-FFF2-40B4-BE49-F238E27FC236}">
                <a16:creationId xmlns:a16="http://schemas.microsoft.com/office/drawing/2014/main" id="{930558BF-E727-4E12-8ED1-A3543181C70F}"/>
              </a:ext>
            </a:extLst>
          </p:cNvPr>
          <p:cNvSpPr>
            <a:spLocks noGrp="1"/>
          </p:cNvSpPr>
          <p:nvPr>
            <p:ph type="body" sz="quarter" idx="67"/>
          </p:nvPr>
        </p:nvSpPr>
        <p:spPr>
          <a:xfrm>
            <a:off x="9332559" y="3662112"/>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2" name="Text Placeholder 81">
            <a:extLst>
              <a:ext uri="{FF2B5EF4-FFF2-40B4-BE49-F238E27FC236}">
                <a16:creationId xmlns:a16="http://schemas.microsoft.com/office/drawing/2014/main" id="{0B4CA5DC-8C50-4AF3-9929-DEDBF8B42B8F}"/>
              </a:ext>
            </a:extLst>
          </p:cNvPr>
          <p:cNvSpPr>
            <a:spLocks noGrp="1"/>
          </p:cNvSpPr>
          <p:nvPr>
            <p:ph type="body" sz="quarter" idx="68"/>
          </p:nvPr>
        </p:nvSpPr>
        <p:spPr>
          <a:xfrm>
            <a:off x="675477"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3" name="Text Placeholder 82">
            <a:extLst>
              <a:ext uri="{FF2B5EF4-FFF2-40B4-BE49-F238E27FC236}">
                <a16:creationId xmlns:a16="http://schemas.microsoft.com/office/drawing/2014/main" id="{38B3B8F5-6EB5-469E-B354-42AC212EB363}"/>
              </a:ext>
            </a:extLst>
          </p:cNvPr>
          <p:cNvSpPr>
            <a:spLocks noGrp="1"/>
          </p:cNvSpPr>
          <p:nvPr>
            <p:ph type="body" sz="quarter" idx="69"/>
          </p:nvPr>
        </p:nvSpPr>
        <p:spPr>
          <a:xfrm>
            <a:off x="2599273"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4" name="Text Placeholder 83">
            <a:extLst>
              <a:ext uri="{FF2B5EF4-FFF2-40B4-BE49-F238E27FC236}">
                <a16:creationId xmlns:a16="http://schemas.microsoft.com/office/drawing/2014/main" id="{48DC8DFA-6B4E-48A6-B446-11D3A98732D4}"/>
              </a:ext>
            </a:extLst>
          </p:cNvPr>
          <p:cNvSpPr>
            <a:spLocks noGrp="1"/>
          </p:cNvSpPr>
          <p:nvPr>
            <p:ph type="body" sz="quarter" idx="70"/>
          </p:nvPr>
        </p:nvSpPr>
        <p:spPr>
          <a:xfrm>
            <a:off x="4523069"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5" name="Text Placeholder 84">
            <a:extLst>
              <a:ext uri="{FF2B5EF4-FFF2-40B4-BE49-F238E27FC236}">
                <a16:creationId xmlns:a16="http://schemas.microsoft.com/office/drawing/2014/main" id="{384EA90B-AC68-4949-A110-B8FB67A196A6}"/>
              </a:ext>
            </a:extLst>
          </p:cNvPr>
          <p:cNvSpPr>
            <a:spLocks noGrp="1"/>
          </p:cNvSpPr>
          <p:nvPr>
            <p:ph type="body" sz="quarter" idx="71"/>
          </p:nvPr>
        </p:nvSpPr>
        <p:spPr>
          <a:xfrm>
            <a:off x="6444828"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6" name="Text Placeholder 85">
            <a:extLst>
              <a:ext uri="{FF2B5EF4-FFF2-40B4-BE49-F238E27FC236}">
                <a16:creationId xmlns:a16="http://schemas.microsoft.com/office/drawing/2014/main" id="{C72F32A0-3B41-4372-BA69-8FB640DF7F48}"/>
              </a:ext>
            </a:extLst>
          </p:cNvPr>
          <p:cNvSpPr>
            <a:spLocks noGrp="1"/>
          </p:cNvSpPr>
          <p:nvPr>
            <p:ph type="body" sz="quarter" idx="72"/>
          </p:nvPr>
        </p:nvSpPr>
        <p:spPr>
          <a:xfrm>
            <a:off x="8370661"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
        <p:nvSpPr>
          <p:cNvPr id="87" name="Text Placeholder 86">
            <a:extLst>
              <a:ext uri="{FF2B5EF4-FFF2-40B4-BE49-F238E27FC236}">
                <a16:creationId xmlns:a16="http://schemas.microsoft.com/office/drawing/2014/main" id="{99DB434F-2961-46D7-9545-2D49CD942FF5}"/>
              </a:ext>
            </a:extLst>
          </p:cNvPr>
          <p:cNvSpPr>
            <a:spLocks noGrp="1"/>
          </p:cNvSpPr>
          <p:nvPr>
            <p:ph type="body" sz="quarter" idx="73"/>
          </p:nvPr>
        </p:nvSpPr>
        <p:spPr>
          <a:xfrm>
            <a:off x="10296404" y="5086564"/>
            <a:ext cx="1222066" cy="533186"/>
          </a:xfrm>
          <a:custGeom>
            <a:avLst/>
            <a:gdLst>
              <a:gd name="connsiteX0" fmla="*/ 0 w 1222066"/>
              <a:gd name="connsiteY0" fmla="*/ 0 h 533186"/>
              <a:gd name="connsiteX1" fmla="*/ 1222066 w 1222066"/>
              <a:gd name="connsiteY1" fmla="*/ 0 h 533186"/>
              <a:gd name="connsiteX2" fmla="*/ 1218202 w 1222066"/>
              <a:gd name="connsiteY2" fmla="*/ 38329 h 533186"/>
              <a:gd name="connsiteX3" fmla="*/ 611033 w 1222066"/>
              <a:gd name="connsiteY3" fmla="*/ 533186 h 533186"/>
              <a:gd name="connsiteX4" fmla="*/ 3864 w 1222066"/>
              <a:gd name="connsiteY4" fmla="*/ 38329 h 5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66" h="533186">
                <a:moveTo>
                  <a:pt x="0" y="0"/>
                </a:moveTo>
                <a:lnTo>
                  <a:pt x="1222066" y="0"/>
                </a:lnTo>
                <a:lnTo>
                  <a:pt x="1218202" y="38329"/>
                </a:lnTo>
                <a:cubicBezTo>
                  <a:pt x="1160411" y="320744"/>
                  <a:pt x="910532" y="533186"/>
                  <a:pt x="611033" y="533186"/>
                </a:cubicBezTo>
                <a:cubicBezTo>
                  <a:pt x="311535" y="533186"/>
                  <a:pt x="61655" y="320744"/>
                  <a:pt x="3864" y="38329"/>
                </a:cubicBezTo>
                <a:close/>
              </a:path>
            </a:pathLst>
          </a:custGeom>
          <a:solidFill>
            <a:schemeClr val="accent1">
              <a:alpha val="90000"/>
            </a:schemeClr>
          </a:solidFill>
        </p:spPr>
        <p:txBody>
          <a:bodyPr wrap="square" lIns="108000" rIns="108000" bIns="108000" anchor="ctr">
            <a:noAutofit/>
          </a:bodyPr>
          <a:lstStyle>
            <a:lvl1pPr algn="ctr">
              <a:spcBef>
                <a:spcPts val="600"/>
              </a:spcBef>
              <a:defRPr sz="800" b="1">
                <a:solidFill>
                  <a:schemeClr val="bg2"/>
                </a:solidFill>
              </a:defRPr>
            </a:lvl1pPr>
            <a:lvl2pPr>
              <a:spcBef>
                <a:spcPts val="600"/>
              </a:spcBef>
              <a:defRPr sz="800"/>
            </a:lvl2pPr>
            <a:lvl3pPr>
              <a:spcBef>
                <a:spcPts val="600"/>
              </a:spcBef>
              <a:defRPr sz="800"/>
            </a:lvl3pPr>
            <a:lvl4pPr>
              <a:spcBef>
                <a:spcPts val="600"/>
              </a:spcBef>
              <a:defRPr sz="800"/>
            </a:lvl4pPr>
            <a:lvl5pPr>
              <a:spcBef>
                <a:spcPts val="600"/>
              </a:spcBef>
              <a:defRPr sz="800"/>
            </a:lvl5pPr>
          </a:lstStyle>
          <a:p>
            <a:pPr lvl="0"/>
            <a:r>
              <a:rPr lang="en-US"/>
              <a:t>Click to edit Master text styles</a:t>
            </a:r>
          </a:p>
        </p:txBody>
      </p:sp>
    </p:spTree>
    <p:extLst>
      <p:ext uri="{BB962C8B-B14F-4D97-AF65-F5344CB8AC3E}">
        <p14:creationId xmlns:p14="http://schemas.microsoft.com/office/powerpoint/2010/main" val="1711222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Horizontal List Punchout">
    <p:bg>
      <p:bgPr>
        <a:solidFill>
          <a:schemeClr val="accent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4F36B827-58B6-4DD5-93F4-DE1496381EE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81000"/>
            <a:ext cx="12192000" cy="5715000"/>
          </a:xfrm>
          <a:prstGeom prst="rect">
            <a:avLst/>
          </a:prstGeom>
        </p:spPr>
      </p:pic>
      <p:sp>
        <p:nvSpPr>
          <p:cNvPr id="16" name="Picture Placeholder 15">
            <a:extLst>
              <a:ext uri="{FF2B5EF4-FFF2-40B4-BE49-F238E27FC236}">
                <a16:creationId xmlns:a16="http://schemas.microsoft.com/office/drawing/2014/main" id="{FD1AFF03-9BD0-4A0E-A396-19AFF9978171}"/>
              </a:ext>
            </a:extLst>
          </p:cNvPr>
          <p:cNvSpPr>
            <a:spLocks noGrp="1"/>
          </p:cNvSpPr>
          <p:nvPr>
            <p:ph type="pic" sz="quarter" idx="14"/>
          </p:nvPr>
        </p:nvSpPr>
        <p:spPr>
          <a:xfrm>
            <a:off x="1783080" y="770575"/>
            <a:ext cx="2533650" cy="25336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17" name="Picture Placeholder 16">
            <a:extLst>
              <a:ext uri="{FF2B5EF4-FFF2-40B4-BE49-F238E27FC236}">
                <a16:creationId xmlns:a16="http://schemas.microsoft.com/office/drawing/2014/main" id="{513C6568-0AD3-46BF-A27F-87741F409399}"/>
              </a:ext>
            </a:extLst>
          </p:cNvPr>
          <p:cNvSpPr>
            <a:spLocks noGrp="1"/>
          </p:cNvSpPr>
          <p:nvPr>
            <p:ph type="pic" sz="quarter" idx="15"/>
          </p:nvPr>
        </p:nvSpPr>
        <p:spPr>
          <a:xfrm>
            <a:off x="7886700" y="3173254"/>
            <a:ext cx="2533650" cy="2533650"/>
          </a:xfrm>
          <a:custGeom>
            <a:avLst/>
            <a:gdLst>
              <a:gd name="connsiteX0" fmla="*/ 1266825 w 2533650"/>
              <a:gd name="connsiteY0" fmla="*/ 0 h 2533650"/>
              <a:gd name="connsiteX1" fmla="*/ 2533650 w 2533650"/>
              <a:gd name="connsiteY1" fmla="*/ 1266825 h 2533650"/>
              <a:gd name="connsiteX2" fmla="*/ 1266825 w 2533650"/>
              <a:gd name="connsiteY2" fmla="*/ 2533650 h 2533650"/>
              <a:gd name="connsiteX3" fmla="*/ 0 w 2533650"/>
              <a:gd name="connsiteY3" fmla="*/ 1266825 h 2533650"/>
              <a:gd name="connsiteX4" fmla="*/ 1266825 w 2533650"/>
              <a:gd name="connsiteY4" fmla="*/ 0 h 253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2533650">
                <a:moveTo>
                  <a:pt x="1266825" y="0"/>
                </a:moveTo>
                <a:cubicBezTo>
                  <a:pt x="1966473" y="0"/>
                  <a:pt x="2533650" y="567177"/>
                  <a:pt x="2533650" y="1266825"/>
                </a:cubicBezTo>
                <a:cubicBezTo>
                  <a:pt x="2533650" y="1966473"/>
                  <a:pt x="1966473" y="2533650"/>
                  <a:pt x="1266825" y="2533650"/>
                </a:cubicBezTo>
                <a:cubicBezTo>
                  <a:pt x="567177" y="2533650"/>
                  <a:pt x="0" y="1966473"/>
                  <a:pt x="0" y="1266825"/>
                </a:cubicBezTo>
                <a:cubicBezTo>
                  <a:pt x="0" y="567177"/>
                  <a:pt x="567177" y="0"/>
                  <a:pt x="1266825" y="0"/>
                </a:cubicBezTo>
                <a:close/>
              </a:path>
            </a:pathLst>
          </a:custGeom>
          <a:solidFill>
            <a:schemeClr val="bg2">
              <a:lumMod val="75000"/>
            </a:schemeClr>
          </a:solidFill>
        </p:spPr>
        <p:txBody>
          <a:bodyPr wrap="square" anchor="ctr">
            <a:noAutofit/>
          </a:bodyPr>
          <a:lstStyle>
            <a:lvl1pPr algn="ctr">
              <a:spcBef>
                <a:spcPts val="0"/>
              </a:spcBef>
              <a:defRPr sz="1250"/>
            </a:lvl1pPr>
          </a:lstStyle>
          <a:p>
            <a:r>
              <a:rPr lang="en-US"/>
              <a:t>Click icon to add picture</a:t>
            </a:r>
            <a:endParaRPr lang="en-GB"/>
          </a:p>
        </p:txBody>
      </p:sp>
      <p:sp>
        <p:nvSpPr>
          <p:cNvPr id="6" name="Text Placeholder 5">
            <a:extLst>
              <a:ext uri="{FF2B5EF4-FFF2-40B4-BE49-F238E27FC236}">
                <a16:creationId xmlns:a16="http://schemas.microsoft.com/office/drawing/2014/main" id="{1548CF08-0A99-4D81-A4BF-6F24B2636966}"/>
              </a:ext>
            </a:extLst>
          </p:cNvPr>
          <p:cNvSpPr>
            <a:spLocks noGrp="1"/>
          </p:cNvSpPr>
          <p:nvPr>
            <p:ph type="body" sz="quarter" idx="10"/>
          </p:nvPr>
        </p:nvSpPr>
        <p:spPr>
          <a:xfrm>
            <a:off x="1047750" y="3607593"/>
            <a:ext cx="4095750" cy="773907"/>
          </a:xfrm>
        </p:spPr>
        <p:txBody>
          <a:bodyPr anchor="b"/>
          <a:lstStyle>
            <a:lvl1pPr>
              <a:lnSpc>
                <a:spcPct val="114000"/>
              </a:lnSpc>
              <a:spcBef>
                <a:spcPts val="0"/>
              </a:spcBef>
              <a:defRPr sz="2250" b="1">
                <a:solidFill>
                  <a:schemeClr val="tx2"/>
                </a:solidFill>
              </a:defRPr>
            </a:lvl1pPr>
            <a:lvl2pPr marL="182563" indent="0">
              <a:buNone/>
              <a:defRPr/>
            </a:lvl2pPr>
          </a:lstStyle>
          <a:p>
            <a:pPr lvl="0"/>
            <a:r>
              <a:rPr lang="en-US"/>
              <a:t>Click to edit Master text styles</a:t>
            </a:r>
          </a:p>
        </p:txBody>
      </p:sp>
      <p:sp>
        <p:nvSpPr>
          <p:cNvPr id="20" name="Date Placeholder 1">
            <a:extLst>
              <a:ext uri="{FF2B5EF4-FFF2-40B4-BE49-F238E27FC236}">
                <a16:creationId xmlns:a16="http://schemas.microsoft.com/office/drawing/2014/main" id="{C5DCCAA4-B153-46DA-84E6-7374E08B7C73}"/>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21" name="Footer Placeholder 20">
            <a:extLst>
              <a:ext uri="{FF2B5EF4-FFF2-40B4-BE49-F238E27FC236}">
                <a16:creationId xmlns:a16="http://schemas.microsoft.com/office/drawing/2014/main" id="{FFD47328-CACB-489D-AAAB-5DDA1494732E}"/>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22" name="Slide Number Placeholder 21">
            <a:extLst>
              <a:ext uri="{FF2B5EF4-FFF2-40B4-BE49-F238E27FC236}">
                <a16:creationId xmlns:a16="http://schemas.microsoft.com/office/drawing/2014/main" id="{AEE5ADE2-381A-41F7-8EB5-5C1344A80AF9}"/>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23" name="Graphic 22">
            <a:extLst>
              <a:ext uri="{FF2B5EF4-FFF2-40B4-BE49-F238E27FC236}">
                <a16:creationId xmlns:a16="http://schemas.microsoft.com/office/drawing/2014/main" id="{B831BC76-C3A3-4840-8FEE-7EF116A060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 name="Content Placeholder 2">
            <a:extLst>
              <a:ext uri="{FF2B5EF4-FFF2-40B4-BE49-F238E27FC236}">
                <a16:creationId xmlns:a16="http://schemas.microsoft.com/office/drawing/2014/main" id="{18E5CE56-58F5-4C68-9D61-D22DF9514098}"/>
              </a:ext>
            </a:extLst>
          </p:cNvPr>
          <p:cNvSpPr>
            <a:spLocks noGrp="1"/>
          </p:cNvSpPr>
          <p:nvPr>
            <p:ph sz="quarter" idx="16"/>
          </p:nvPr>
        </p:nvSpPr>
        <p:spPr>
          <a:xfrm>
            <a:off x="1047750" y="4667248"/>
            <a:ext cx="4095750" cy="1115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5">
            <a:extLst>
              <a:ext uri="{FF2B5EF4-FFF2-40B4-BE49-F238E27FC236}">
                <a16:creationId xmlns:a16="http://schemas.microsoft.com/office/drawing/2014/main" id="{D485DE94-3F70-4D0C-84F7-589211707A21}"/>
              </a:ext>
            </a:extLst>
          </p:cNvPr>
          <p:cNvSpPr>
            <a:spLocks noGrp="1"/>
          </p:cNvSpPr>
          <p:nvPr>
            <p:ph type="body" sz="quarter" idx="17"/>
          </p:nvPr>
        </p:nvSpPr>
        <p:spPr>
          <a:xfrm>
            <a:off x="7113270" y="679852"/>
            <a:ext cx="4095750" cy="773907"/>
          </a:xfrm>
        </p:spPr>
        <p:txBody>
          <a:bodyPr anchor="b"/>
          <a:lstStyle>
            <a:lvl1pPr>
              <a:lnSpc>
                <a:spcPct val="114000"/>
              </a:lnSpc>
              <a:spcBef>
                <a:spcPts val="0"/>
              </a:spcBef>
              <a:defRPr sz="2250" b="1">
                <a:solidFill>
                  <a:schemeClr val="tx2"/>
                </a:solidFill>
              </a:defRPr>
            </a:lvl1pPr>
            <a:lvl2pPr marL="182563" indent="0">
              <a:buNone/>
              <a:defRPr/>
            </a:lvl2pPr>
          </a:lstStyle>
          <a:p>
            <a:pPr lvl="0"/>
            <a:r>
              <a:rPr lang="en-US"/>
              <a:t>Click to edit Master text styles</a:t>
            </a:r>
          </a:p>
        </p:txBody>
      </p:sp>
      <p:sp>
        <p:nvSpPr>
          <p:cNvPr id="18" name="Content Placeholder 2">
            <a:extLst>
              <a:ext uri="{FF2B5EF4-FFF2-40B4-BE49-F238E27FC236}">
                <a16:creationId xmlns:a16="http://schemas.microsoft.com/office/drawing/2014/main" id="{5891314B-F667-433D-A48C-D54190333167}"/>
              </a:ext>
            </a:extLst>
          </p:cNvPr>
          <p:cNvSpPr>
            <a:spLocks noGrp="1"/>
          </p:cNvSpPr>
          <p:nvPr>
            <p:ph sz="quarter" idx="18"/>
          </p:nvPr>
        </p:nvSpPr>
        <p:spPr>
          <a:xfrm>
            <a:off x="7113270" y="1739507"/>
            <a:ext cx="4095750" cy="1115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80653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Horizontal List with Media Content">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7" name="Text Placeholder 6">
            <a:extLst>
              <a:ext uri="{FF2B5EF4-FFF2-40B4-BE49-F238E27FC236}">
                <a16:creationId xmlns:a16="http://schemas.microsoft.com/office/drawing/2014/main" id="{CBB1D959-41A5-4437-864B-F4C3AEE4C79D}"/>
              </a:ext>
            </a:extLst>
          </p:cNvPr>
          <p:cNvSpPr>
            <a:spLocks noGrp="1"/>
          </p:cNvSpPr>
          <p:nvPr>
            <p:ph type="body" sz="quarter" idx="15"/>
          </p:nvPr>
        </p:nvSpPr>
        <p:spPr>
          <a:xfrm>
            <a:off x="617220"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0" name="Picture Placeholder 19">
            <a:extLst>
              <a:ext uri="{FF2B5EF4-FFF2-40B4-BE49-F238E27FC236}">
                <a16:creationId xmlns:a16="http://schemas.microsoft.com/office/drawing/2014/main" id="{2DBCDCE4-28C1-47E4-AD18-F62355B92013}"/>
              </a:ext>
            </a:extLst>
          </p:cNvPr>
          <p:cNvSpPr>
            <a:spLocks noGrp="1"/>
          </p:cNvSpPr>
          <p:nvPr>
            <p:ph type="pic" sz="quarter" idx="16"/>
          </p:nvPr>
        </p:nvSpPr>
        <p:spPr>
          <a:xfrm>
            <a:off x="71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21" name="Text Placeholder 6">
            <a:extLst>
              <a:ext uri="{FF2B5EF4-FFF2-40B4-BE49-F238E27FC236}">
                <a16:creationId xmlns:a16="http://schemas.microsoft.com/office/drawing/2014/main" id="{1D6D4352-0194-4E36-B866-1AC013BB5688}"/>
              </a:ext>
            </a:extLst>
          </p:cNvPr>
          <p:cNvSpPr>
            <a:spLocks noGrp="1"/>
          </p:cNvSpPr>
          <p:nvPr>
            <p:ph type="body" sz="quarter" idx="17"/>
          </p:nvPr>
        </p:nvSpPr>
        <p:spPr>
          <a:xfrm>
            <a:off x="2521586"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6C0EACEC-E4E2-44EF-8179-C2BB6F76C849}"/>
              </a:ext>
            </a:extLst>
          </p:cNvPr>
          <p:cNvSpPr>
            <a:spLocks noGrp="1"/>
          </p:cNvSpPr>
          <p:nvPr>
            <p:ph type="pic" sz="quarter" idx="18"/>
          </p:nvPr>
        </p:nvSpPr>
        <p:spPr>
          <a:xfrm>
            <a:off x="2616201"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23" name="Text Placeholder 6">
            <a:extLst>
              <a:ext uri="{FF2B5EF4-FFF2-40B4-BE49-F238E27FC236}">
                <a16:creationId xmlns:a16="http://schemas.microsoft.com/office/drawing/2014/main" id="{67456E39-6955-4120-A423-908EA1058AB1}"/>
              </a:ext>
            </a:extLst>
          </p:cNvPr>
          <p:cNvSpPr>
            <a:spLocks noGrp="1"/>
          </p:cNvSpPr>
          <p:nvPr>
            <p:ph type="body" sz="quarter" idx="19"/>
          </p:nvPr>
        </p:nvSpPr>
        <p:spPr>
          <a:xfrm>
            <a:off x="4427220"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4" name="Picture Placeholder 23">
            <a:extLst>
              <a:ext uri="{FF2B5EF4-FFF2-40B4-BE49-F238E27FC236}">
                <a16:creationId xmlns:a16="http://schemas.microsoft.com/office/drawing/2014/main" id="{E8C342D1-2B2A-49E4-ABFD-B632EF0B12BD}"/>
              </a:ext>
            </a:extLst>
          </p:cNvPr>
          <p:cNvSpPr>
            <a:spLocks noGrp="1"/>
          </p:cNvSpPr>
          <p:nvPr>
            <p:ph type="pic" sz="quarter" idx="20"/>
          </p:nvPr>
        </p:nvSpPr>
        <p:spPr>
          <a:xfrm>
            <a:off x="452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25" name="Text Placeholder 6">
            <a:extLst>
              <a:ext uri="{FF2B5EF4-FFF2-40B4-BE49-F238E27FC236}">
                <a16:creationId xmlns:a16="http://schemas.microsoft.com/office/drawing/2014/main" id="{F6FE49B9-9DEB-4B53-983A-0CDB868E0292}"/>
              </a:ext>
            </a:extLst>
          </p:cNvPr>
          <p:cNvSpPr>
            <a:spLocks noGrp="1"/>
          </p:cNvSpPr>
          <p:nvPr>
            <p:ph type="body" sz="quarter" idx="21"/>
          </p:nvPr>
        </p:nvSpPr>
        <p:spPr>
          <a:xfrm>
            <a:off x="6332220"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6" name="Picture Placeholder 25">
            <a:extLst>
              <a:ext uri="{FF2B5EF4-FFF2-40B4-BE49-F238E27FC236}">
                <a16:creationId xmlns:a16="http://schemas.microsoft.com/office/drawing/2014/main" id="{6AE751F3-4407-4FB2-837F-F02DE5BBA1C7}"/>
              </a:ext>
            </a:extLst>
          </p:cNvPr>
          <p:cNvSpPr>
            <a:spLocks noGrp="1"/>
          </p:cNvSpPr>
          <p:nvPr>
            <p:ph type="pic" sz="quarter" idx="22"/>
          </p:nvPr>
        </p:nvSpPr>
        <p:spPr>
          <a:xfrm>
            <a:off x="642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27" name="Text Placeholder 6">
            <a:extLst>
              <a:ext uri="{FF2B5EF4-FFF2-40B4-BE49-F238E27FC236}">
                <a16:creationId xmlns:a16="http://schemas.microsoft.com/office/drawing/2014/main" id="{FCAA76B4-D543-4251-AA32-374CC646B463}"/>
              </a:ext>
            </a:extLst>
          </p:cNvPr>
          <p:cNvSpPr>
            <a:spLocks noGrp="1"/>
          </p:cNvSpPr>
          <p:nvPr>
            <p:ph type="body" sz="quarter" idx="23"/>
          </p:nvPr>
        </p:nvSpPr>
        <p:spPr>
          <a:xfrm>
            <a:off x="8237220"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28" name="Picture Placeholder 27">
            <a:extLst>
              <a:ext uri="{FF2B5EF4-FFF2-40B4-BE49-F238E27FC236}">
                <a16:creationId xmlns:a16="http://schemas.microsoft.com/office/drawing/2014/main" id="{D14A879C-7C74-4828-A2E1-C151D2C8E98A}"/>
              </a:ext>
            </a:extLst>
          </p:cNvPr>
          <p:cNvSpPr>
            <a:spLocks noGrp="1"/>
          </p:cNvSpPr>
          <p:nvPr>
            <p:ph type="pic" sz="quarter" idx="24"/>
          </p:nvPr>
        </p:nvSpPr>
        <p:spPr>
          <a:xfrm>
            <a:off x="8331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29" name="Text Placeholder 6">
            <a:extLst>
              <a:ext uri="{FF2B5EF4-FFF2-40B4-BE49-F238E27FC236}">
                <a16:creationId xmlns:a16="http://schemas.microsoft.com/office/drawing/2014/main" id="{4E2FA6AC-FB24-419A-8109-0273610DDF53}"/>
              </a:ext>
            </a:extLst>
          </p:cNvPr>
          <p:cNvSpPr>
            <a:spLocks noGrp="1"/>
          </p:cNvSpPr>
          <p:nvPr>
            <p:ph type="body" sz="quarter" idx="25"/>
          </p:nvPr>
        </p:nvSpPr>
        <p:spPr>
          <a:xfrm>
            <a:off x="10142220" y="3111500"/>
            <a:ext cx="1428750" cy="571500"/>
          </a:xfrm>
        </p:spPr>
        <p:txBody>
          <a:bodyPr/>
          <a:lstStyle>
            <a:lvl1pPr algn="ctr">
              <a:spcBef>
                <a:spcPts val="0"/>
              </a:spcBef>
              <a:defRPr b="1">
                <a:solidFill>
                  <a:schemeClr val="bg2"/>
                </a:solidFill>
                <a:latin typeface="+mj-lt"/>
              </a:defRPr>
            </a:lvl1pPr>
          </a:lstStyle>
          <a:p>
            <a:pPr lvl="0"/>
            <a:r>
              <a:rPr lang="en-US"/>
              <a:t>Click to edit Master text styles</a:t>
            </a:r>
          </a:p>
        </p:txBody>
      </p:sp>
      <p:sp>
        <p:nvSpPr>
          <p:cNvPr id="30" name="Picture Placeholder 29">
            <a:extLst>
              <a:ext uri="{FF2B5EF4-FFF2-40B4-BE49-F238E27FC236}">
                <a16:creationId xmlns:a16="http://schemas.microsoft.com/office/drawing/2014/main" id="{313736D1-97C5-47E4-9AA3-4DB0AD6AEFAA}"/>
              </a:ext>
            </a:extLst>
          </p:cNvPr>
          <p:cNvSpPr>
            <a:spLocks noGrp="1"/>
          </p:cNvSpPr>
          <p:nvPr>
            <p:ph type="pic" sz="quarter" idx="26"/>
          </p:nvPr>
        </p:nvSpPr>
        <p:spPr>
          <a:xfrm>
            <a:off x="10236835" y="1665601"/>
            <a:ext cx="1239520" cy="123952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noFill/>
          <a:ln>
            <a:noFill/>
          </a:ln>
        </p:spPr>
        <p:txBody>
          <a:bodyPr wrap="square" anchor="ctr">
            <a:noAutofit/>
          </a:bodyPr>
          <a:lstStyle>
            <a:lvl1pPr algn="ctr">
              <a:spcBef>
                <a:spcPts val="0"/>
              </a:spcBef>
              <a:defRPr sz="1250">
                <a:solidFill>
                  <a:schemeClr val="bg2"/>
                </a:solidFill>
              </a:defRPr>
            </a:lvl1pPr>
          </a:lstStyle>
          <a:p>
            <a:r>
              <a:rPr lang="en-US"/>
              <a:t>Click icon to add picture</a:t>
            </a:r>
            <a:endParaRPr lang="en-GB"/>
          </a:p>
        </p:txBody>
      </p:sp>
      <p:sp>
        <p:nvSpPr>
          <p:cNvPr id="13" name="Content Placeholder 12">
            <a:extLst>
              <a:ext uri="{FF2B5EF4-FFF2-40B4-BE49-F238E27FC236}">
                <a16:creationId xmlns:a16="http://schemas.microsoft.com/office/drawing/2014/main" id="{B5E93BE8-DC6E-404A-8F7E-0AC62ECDBE55}"/>
              </a:ext>
            </a:extLst>
          </p:cNvPr>
          <p:cNvSpPr>
            <a:spLocks noGrp="1"/>
          </p:cNvSpPr>
          <p:nvPr>
            <p:ph sz="quarter" idx="13"/>
          </p:nvPr>
        </p:nvSpPr>
        <p:spPr>
          <a:xfrm>
            <a:off x="666750" y="4254500"/>
            <a:ext cx="5238750" cy="14605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B9A6E8B2-EAB5-49C1-B699-8DCE23C336FD}"/>
              </a:ext>
            </a:extLst>
          </p:cNvPr>
          <p:cNvSpPr>
            <a:spLocks noGrp="1"/>
          </p:cNvSpPr>
          <p:nvPr>
            <p:ph sz="quarter" idx="14"/>
          </p:nvPr>
        </p:nvSpPr>
        <p:spPr>
          <a:xfrm>
            <a:off x="6286500" y="4254500"/>
            <a:ext cx="5238750" cy="14605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76728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Focus Media Content with 3 Media">
    <p:bg>
      <p:bgPr>
        <a:solidFill>
          <a:schemeClr val="bg1"/>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D816AC92-4C77-4F1F-9DBA-57457B2E67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6535" y="0"/>
            <a:ext cx="2984500" cy="6858000"/>
          </a:xfrm>
          <a:prstGeom prst="rect">
            <a:avLst/>
          </a:prstGeom>
        </p:spPr>
      </p:pic>
      <p:sp>
        <p:nvSpPr>
          <p:cNvPr id="11" name="Title 10">
            <a:extLst>
              <a:ext uri="{FF2B5EF4-FFF2-40B4-BE49-F238E27FC236}">
                <a16:creationId xmlns:a16="http://schemas.microsoft.com/office/drawing/2014/main" id="{00801E1B-CA7C-4158-8947-8C7C5FB664F7}"/>
              </a:ext>
            </a:extLst>
          </p:cNvPr>
          <p:cNvSpPr>
            <a:spLocks noGrp="1"/>
          </p:cNvSpPr>
          <p:nvPr>
            <p:ph type="title"/>
          </p:nvPr>
        </p:nvSpPr>
        <p:spPr>
          <a:xfrm>
            <a:off x="666750" y="571500"/>
            <a:ext cx="10841248" cy="476250"/>
          </a:xfrm>
        </p:spPr>
        <p:txBody>
          <a:bodyPr/>
          <a:lstStyle>
            <a:lvl1pPr>
              <a:lnSpc>
                <a:spcPct val="100000"/>
              </a:lnSpc>
              <a:defRPr sz="3000">
                <a:solidFill>
                  <a:schemeClr val="bg2"/>
                </a:solidFill>
                <a:latin typeface="+mj-lt"/>
              </a:defRPr>
            </a:lvl1pPr>
          </a:lstStyle>
          <a:p>
            <a:r>
              <a:rPr lang="en-US"/>
              <a:t>Click to edit Master title style</a:t>
            </a:r>
            <a:endParaRPr lang="en-GB"/>
          </a:p>
        </p:txBody>
      </p:sp>
      <p:sp>
        <p:nvSpPr>
          <p:cNvPr id="9" name="Date Placeholder 1">
            <a:extLst>
              <a:ext uri="{FF2B5EF4-FFF2-40B4-BE49-F238E27FC236}">
                <a16:creationId xmlns:a16="http://schemas.microsoft.com/office/drawing/2014/main" id="{4C547626-B2F1-4356-BA02-25FB66089390}"/>
              </a:ext>
            </a:extLst>
          </p:cNvPr>
          <p:cNvSpPr>
            <a:spLocks noGrp="1"/>
          </p:cNvSpPr>
          <p:nvPr>
            <p:ph type="dt" sz="half" idx="2"/>
          </p:nvPr>
        </p:nvSpPr>
        <p:spPr>
          <a:xfrm>
            <a:off x="9658350" y="6521370"/>
            <a:ext cx="1391380" cy="84217"/>
          </a:xfrm>
          <a:prstGeom prst="rect">
            <a:avLst/>
          </a:prstGeom>
        </p:spPr>
        <p:txBody>
          <a:bodyPr wrap="none" lIns="0" tIns="0" rIns="0" bIns="0" anchor="ctr">
            <a:noAutofit/>
          </a:bodyPr>
          <a:lstStyle>
            <a:lvl1pPr algn="r">
              <a:lnSpc>
                <a:spcPct val="90000"/>
              </a:lnSpc>
              <a:defRPr sz="500">
                <a:solidFill>
                  <a:schemeClr val="bg2"/>
                </a:solidFill>
                <a:latin typeface="+mn-lt"/>
              </a:defRPr>
            </a:lvl1pPr>
          </a:lstStyle>
          <a:p>
            <a:fld id="{90848274-2710-4992-82F0-27CD8915DB5E}" type="datetimeFigureOut">
              <a:rPr lang="en-GB" smtClean="0"/>
              <a:pPr/>
              <a:t>04/10/2022</a:t>
            </a:fld>
            <a:endParaRPr lang="en-GB"/>
          </a:p>
        </p:txBody>
      </p:sp>
      <p:sp>
        <p:nvSpPr>
          <p:cNvPr id="18" name="Footer Placeholder 17">
            <a:extLst>
              <a:ext uri="{FF2B5EF4-FFF2-40B4-BE49-F238E27FC236}">
                <a16:creationId xmlns:a16="http://schemas.microsoft.com/office/drawing/2014/main" id="{0962E4F6-C04A-48B3-8943-238D64455F00}"/>
              </a:ext>
            </a:extLst>
          </p:cNvPr>
          <p:cNvSpPr>
            <a:spLocks noGrp="1"/>
          </p:cNvSpPr>
          <p:nvPr>
            <p:ph type="ftr" sz="quarter" idx="3"/>
          </p:nvPr>
        </p:nvSpPr>
        <p:spPr>
          <a:xfrm>
            <a:off x="9658350" y="6257926"/>
            <a:ext cx="1391380" cy="219074"/>
          </a:xfrm>
          <a:custGeom>
            <a:avLst/>
            <a:gdLst>
              <a:gd name="connsiteX0" fmla="*/ 40480 w 1429480"/>
              <a:gd name="connsiteY0" fmla="*/ 0 h 219074"/>
              <a:gd name="connsiteX1" fmla="*/ 1389000 w 1429480"/>
              <a:gd name="connsiteY1" fmla="*/ 0 h 219074"/>
              <a:gd name="connsiteX2" fmla="*/ 1429480 w 1429480"/>
              <a:gd name="connsiteY2" fmla="*/ 40480 h 219074"/>
              <a:gd name="connsiteX3" fmla="*/ 1429480 w 1429480"/>
              <a:gd name="connsiteY3" fmla="*/ 178594 h 219074"/>
              <a:gd name="connsiteX4" fmla="*/ 1389000 w 1429480"/>
              <a:gd name="connsiteY4" fmla="*/ 219074 h 219074"/>
              <a:gd name="connsiteX5" fmla="*/ 40480 w 1429480"/>
              <a:gd name="connsiteY5" fmla="*/ 219074 h 219074"/>
              <a:gd name="connsiteX6" fmla="*/ 0 w 1429480"/>
              <a:gd name="connsiteY6" fmla="*/ 178594 h 219074"/>
              <a:gd name="connsiteX7" fmla="*/ 0 w 1429480"/>
              <a:gd name="connsiteY7" fmla="*/ 40480 h 219074"/>
              <a:gd name="connsiteX8" fmla="*/ 40480 w 1429480"/>
              <a:gd name="connsiteY8"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80" h="219074">
                <a:moveTo>
                  <a:pt x="40480" y="0"/>
                </a:moveTo>
                <a:lnTo>
                  <a:pt x="1389000" y="0"/>
                </a:lnTo>
                <a:cubicBezTo>
                  <a:pt x="1411356" y="0"/>
                  <a:pt x="1429480" y="18124"/>
                  <a:pt x="1429480" y="40480"/>
                </a:cubicBezTo>
                <a:lnTo>
                  <a:pt x="1429480" y="178594"/>
                </a:lnTo>
                <a:cubicBezTo>
                  <a:pt x="1429480" y="200950"/>
                  <a:pt x="1411356" y="219074"/>
                  <a:pt x="1389000" y="219074"/>
                </a:cubicBezTo>
                <a:lnTo>
                  <a:pt x="40480" y="219074"/>
                </a:lnTo>
                <a:cubicBezTo>
                  <a:pt x="18124" y="219074"/>
                  <a:pt x="0" y="200950"/>
                  <a:pt x="0" y="178594"/>
                </a:cubicBezTo>
                <a:lnTo>
                  <a:pt x="0" y="40480"/>
                </a:lnTo>
                <a:cubicBezTo>
                  <a:pt x="0" y="18124"/>
                  <a:pt x="18124" y="0"/>
                  <a:pt x="40480" y="0"/>
                </a:cubicBezTo>
                <a:close/>
              </a:path>
            </a:pathLst>
          </a:custGeom>
          <a:solidFill>
            <a:schemeClr val="accent6"/>
          </a:solidFill>
          <a:ln w="12700" cmpd="sng">
            <a:noFill/>
          </a:ln>
          <a:effectLst/>
        </p:spPr>
        <p:txBody>
          <a:bodyPr wrap="square" lIns="36000" tIns="0" rIns="36000" bIns="0" anchor="ctr">
            <a:noAutofit/>
          </a:bodyPr>
          <a:lstStyle>
            <a:lvl1pPr algn="r">
              <a:lnSpc>
                <a:spcPct val="90000"/>
              </a:lnSpc>
              <a:defRPr sz="640" b="1" cap="none" baseline="0">
                <a:solidFill>
                  <a:schemeClr val="bg2"/>
                </a:solidFill>
                <a:latin typeface="+mn-lt"/>
              </a:defRPr>
            </a:lvl1pPr>
          </a:lstStyle>
          <a:p>
            <a:pPr algn="ctr"/>
            <a:r>
              <a:rPr lang="en-GB"/>
              <a:t>Confidential – Do not distribute</a:t>
            </a:r>
          </a:p>
        </p:txBody>
      </p:sp>
      <p:sp>
        <p:nvSpPr>
          <p:cNvPr id="17" name="Slide Number Placeholder 16">
            <a:extLst>
              <a:ext uri="{FF2B5EF4-FFF2-40B4-BE49-F238E27FC236}">
                <a16:creationId xmlns:a16="http://schemas.microsoft.com/office/drawing/2014/main" id="{44B173D2-3C0F-4640-BB7F-F13D971C4723}"/>
              </a:ext>
            </a:extLst>
          </p:cNvPr>
          <p:cNvSpPr>
            <a:spLocks noGrp="1"/>
          </p:cNvSpPr>
          <p:nvPr>
            <p:ph type="sldNum" sz="quarter" idx="4"/>
          </p:nvPr>
        </p:nvSpPr>
        <p:spPr>
          <a:xfrm>
            <a:off x="5591176" y="6353175"/>
            <a:ext cx="1009649" cy="504824"/>
          </a:xfrm>
          <a:custGeom>
            <a:avLst/>
            <a:gdLst>
              <a:gd name="connsiteX0" fmla="*/ 504824 w 1009649"/>
              <a:gd name="connsiteY0" fmla="*/ 0 h 504824"/>
              <a:gd name="connsiteX1" fmla="*/ 999393 w 1009649"/>
              <a:gd name="connsiteY1" fmla="*/ 403085 h 504824"/>
              <a:gd name="connsiteX2" fmla="*/ 1009649 w 1009649"/>
              <a:gd name="connsiteY2" fmla="*/ 504824 h 504824"/>
              <a:gd name="connsiteX3" fmla="*/ 0 w 1009649"/>
              <a:gd name="connsiteY3" fmla="*/ 504824 h 504824"/>
              <a:gd name="connsiteX4" fmla="*/ 10256 w 1009649"/>
              <a:gd name="connsiteY4" fmla="*/ 403085 h 504824"/>
              <a:gd name="connsiteX5" fmla="*/ 504824 w 1009649"/>
              <a:gd name="connsiteY5" fmla="*/ 0 h 5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49" h="504824">
                <a:moveTo>
                  <a:pt x="504824" y="0"/>
                </a:moveTo>
                <a:cubicBezTo>
                  <a:pt x="748781" y="0"/>
                  <a:pt x="952320" y="173045"/>
                  <a:pt x="999393" y="403085"/>
                </a:cubicBezTo>
                <a:lnTo>
                  <a:pt x="1009649" y="504824"/>
                </a:lnTo>
                <a:lnTo>
                  <a:pt x="0" y="504824"/>
                </a:lnTo>
                <a:lnTo>
                  <a:pt x="10256" y="403085"/>
                </a:lnTo>
                <a:cubicBezTo>
                  <a:pt x="57329" y="173045"/>
                  <a:pt x="260868" y="0"/>
                  <a:pt x="504824" y="0"/>
                </a:cubicBezTo>
                <a:close/>
              </a:path>
            </a:pathLst>
          </a:custGeom>
          <a:solidFill>
            <a:schemeClr val="bg2"/>
          </a:solidFill>
          <a:ln w="6350">
            <a:noFill/>
          </a:ln>
          <a:effectLst/>
        </p:spPr>
        <p:txBody>
          <a:bodyPr wrap="square" lIns="0" tIns="72000" rIns="0" bIns="0" anchor="ctr">
            <a:noAutofit/>
          </a:bodyPr>
          <a:lstStyle>
            <a:lvl1pPr algn="ctr">
              <a:lnSpc>
                <a:spcPct val="90000"/>
              </a:lnSpc>
              <a:defRPr sz="1300" b="0">
                <a:solidFill>
                  <a:schemeClr val="tx2"/>
                </a:solidFill>
                <a:latin typeface="+mn-lt"/>
                <a:ea typeface="Open Sans" panose="020B0606030504020204" pitchFamily="34" charset="0"/>
                <a:cs typeface="Open Sans" panose="020B0606030504020204" pitchFamily="34" charset="0"/>
              </a:defRPr>
            </a:lvl1pPr>
          </a:lstStyle>
          <a:p>
            <a:fld id="{147E9A1A-9FAD-4973-BF64-1DCD33143169}" type="slidenum">
              <a:rPr lang="en-GB" smtClean="0"/>
              <a:pPr/>
              <a:t>‹#›</a:t>
            </a:fld>
            <a:endParaRPr lang="en-GB"/>
          </a:p>
        </p:txBody>
      </p:sp>
      <p:pic>
        <p:nvPicPr>
          <p:cNvPr id="5" name="Graphic 4">
            <a:extLst>
              <a:ext uri="{FF2B5EF4-FFF2-40B4-BE49-F238E27FC236}">
                <a16:creationId xmlns:a16="http://schemas.microsoft.com/office/drawing/2014/main" id="{12B4A0E0-460A-41ED-B2DD-97AA878001B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03795" y="6131141"/>
            <a:ext cx="631602" cy="465439"/>
          </a:xfrm>
          <a:prstGeom prst="rect">
            <a:avLst/>
          </a:prstGeom>
        </p:spPr>
      </p:pic>
      <p:sp>
        <p:nvSpPr>
          <p:cNvPr id="32" name="Content Placeholder 12">
            <a:extLst>
              <a:ext uri="{FF2B5EF4-FFF2-40B4-BE49-F238E27FC236}">
                <a16:creationId xmlns:a16="http://schemas.microsoft.com/office/drawing/2014/main" id="{406B41E9-683D-4F65-8FCB-93D8A9720FC0}"/>
              </a:ext>
            </a:extLst>
          </p:cNvPr>
          <p:cNvSpPr>
            <a:spLocks noGrp="1"/>
          </p:cNvSpPr>
          <p:nvPr>
            <p:ph sz="quarter" idx="13"/>
          </p:nvPr>
        </p:nvSpPr>
        <p:spPr>
          <a:xfrm>
            <a:off x="666750" y="1524000"/>
            <a:ext cx="7524750" cy="4191000"/>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12">
            <a:extLst>
              <a:ext uri="{FF2B5EF4-FFF2-40B4-BE49-F238E27FC236}">
                <a16:creationId xmlns:a16="http://schemas.microsoft.com/office/drawing/2014/main" id="{27B3CD83-EE10-4F49-9305-ED737FD684FE}"/>
              </a:ext>
            </a:extLst>
          </p:cNvPr>
          <p:cNvSpPr>
            <a:spLocks noGrp="1"/>
          </p:cNvSpPr>
          <p:nvPr>
            <p:ph sz="quarter" idx="14"/>
          </p:nvPr>
        </p:nvSpPr>
        <p:spPr>
          <a:xfrm>
            <a:off x="8382000" y="1524000"/>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12">
            <a:extLst>
              <a:ext uri="{FF2B5EF4-FFF2-40B4-BE49-F238E27FC236}">
                <a16:creationId xmlns:a16="http://schemas.microsoft.com/office/drawing/2014/main" id="{B4B62D6A-EFF0-4624-9A97-F925F217E4A2}"/>
              </a:ext>
            </a:extLst>
          </p:cNvPr>
          <p:cNvSpPr>
            <a:spLocks noGrp="1"/>
          </p:cNvSpPr>
          <p:nvPr>
            <p:ph sz="quarter" idx="15"/>
          </p:nvPr>
        </p:nvSpPr>
        <p:spPr>
          <a:xfrm>
            <a:off x="8382000" y="2977826"/>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12">
            <a:extLst>
              <a:ext uri="{FF2B5EF4-FFF2-40B4-BE49-F238E27FC236}">
                <a16:creationId xmlns:a16="http://schemas.microsoft.com/office/drawing/2014/main" id="{8D0DCB61-8D2C-42BC-91F1-D85F8CBD0090}"/>
              </a:ext>
            </a:extLst>
          </p:cNvPr>
          <p:cNvSpPr>
            <a:spLocks noGrp="1"/>
          </p:cNvSpPr>
          <p:nvPr>
            <p:ph sz="quarter" idx="16"/>
          </p:nvPr>
        </p:nvSpPr>
        <p:spPr>
          <a:xfrm>
            <a:off x="8382000" y="4431652"/>
            <a:ext cx="3143250" cy="1283348"/>
          </a:xfrm>
        </p:spPr>
        <p:txBody>
          <a:bodyPr/>
          <a:lstStyle>
            <a:lvl1pPr marL="0" indent="0">
              <a:lnSpc>
                <a:spcPct val="122000"/>
              </a:lnSpc>
              <a:buNone/>
              <a:defRPr sz="1500">
                <a:solidFill>
                  <a:schemeClr val="bg2"/>
                </a:solidFill>
                <a:latin typeface="+mn-lt"/>
              </a:defRPr>
            </a:lvl1pPr>
            <a:lvl2pPr marL="447675" indent="-268288">
              <a:lnSpc>
                <a:spcPct val="122000"/>
              </a:lnSpc>
              <a:defRPr sz="1500">
                <a:solidFill>
                  <a:schemeClr val="bg2"/>
                </a:solidFill>
                <a:latin typeface="+mn-lt"/>
              </a:defRPr>
            </a:lvl2pPr>
            <a:lvl3pPr marL="806450" indent="-268288">
              <a:lnSpc>
                <a:spcPct val="122000"/>
              </a:lnSpc>
              <a:defRPr sz="1500">
                <a:solidFill>
                  <a:schemeClr val="bg2"/>
                </a:solidFill>
                <a:latin typeface="+mn-lt"/>
              </a:defRPr>
            </a:lvl3pPr>
            <a:lvl4pPr marL="1165225" indent="-268288">
              <a:lnSpc>
                <a:spcPct val="122000"/>
              </a:lnSpc>
              <a:defRPr sz="1500">
                <a:solidFill>
                  <a:schemeClr val="bg2"/>
                </a:solidFill>
                <a:latin typeface="+mn-lt"/>
              </a:defRPr>
            </a:lvl4pPr>
            <a:lvl5pPr marL="1524000" indent="-268288">
              <a:lnSpc>
                <a:spcPct val="122000"/>
              </a:lnSpc>
              <a:defRPr sz="15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6378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8" Type="http://schemas.openxmlformats.org/officeDocument/2006/relationships/slideLayout" Target="../slideLayouts/slideLayout112.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slideLayout" Target="../slideLayouts/slideLayout110.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59" Type="http://schemas.openxmlformats.org/officeDocument/2006/relationships/theme" Target="../theme/theme2.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slideLayout" Target="../slideLayouts/slideLayout111.xml"/><Relationship Id="rId10" Type="http://schemas.openxmlformats.org/officeDocument/2006/relationships/slideLayout" Target="../slideLayouts/slideLayout64.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8" Type="http://schemas.openxmlformats.org/officeDocument/2006/relationships/slideLayout" Target="../slideLayouts/slideLayout120.xml"/><Relationship Id="rId51" Type="http://schemas.openxmlformats.org/officeDocument/2006/relationships/theme" Target="../theme/theme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1" Type="http://schemas.openxmlformats.org/officeDocument/2006/relationships/slideLayout" Target="../slideLayouts/slideLayout113.xml"/><Relationship Id="rId6"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7B11F-20B6-43CB-BECC-AE399D4F4A1A}"/>
              </a:ext>
            </a:extLst>
          </p:cNvPr>
          <p:cNvSpPr>
            <a:spLocks noGrp="1"/>
          </p:cNvSpPr>
          <p:nvPr>
            <p:ph type="title"/>
          </p:nvPr>
        </p:nvSpPr>
        <p:spPr>
          <a:xfrm>
            <a:off x="666751" y="571501"/>
            <a:ext cx="10858500" cy="47625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279D1-C641-4ABC-8B40-49530539678F}"/>
              </a:ext>
            </a:extLst>
          </p:cNvPr>
          <p:cNvSpPr>
            <a:spLocks noGrp="1"/>
          </p:cNvSpPr>
          <p:nvPr>
            <p:ph type="body" idx="1"/>
          </p:nvPr>
        </p:nvSpPr>
        <p:spPr>
          <a:xfrm>
            <a:off x="666751" y="1524003"/>
            <a:ext cx="10858500" cy="37147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F76C6245-8DA9-492D-9D7E-0B2CE6FB4AA9}"/>
              </a:ext>
            </a:extLst>
          </p:cNvPr>
          <p:cNvSpPr txBox="1"/>
          <p:nvPr/>
        </p:nvSpPr>
        <p:spPr>
          <a:xfrm>
            <a:off x="6858000" y="6858002"/>
            <a:ext cx="5334000" cy="190500"/>
          </a:xfrm>
          <a:prstGeom prst="rect">
            <a:avLst/>
          </a:prstGeom>
          <a:noFill/>
        </p:spPr>
        <p:txBody>
          <a:bodyPr wrap="square" lIns="0" tIns="0" rIns="0" bIns="0" rtlCol="0" anchor="ctr">
            <a:noAutofit/>
          </a:bodyPr>
          <a:lstStyle/>
          <a:p>
            <a:pPr algn="r"/>
            <a:r>
              <a:rPr lang="en-GB" sz="800">
                <a:solidFill>
                  <a:srgbClr val="FFFFFF">
                    <a:lumMod val="50000"/>
                  </a:srgbClr>
                </a:solidFill>
              </a:rPr>
              <a:t>CPI-01552-190429-01 – PRE-RELEASE</a:t>
            </a:r>
          </a:p>
        </p:txBody>
      </p:sp>
    </p:spTree>
    <p:extLst>
      <p:ext uri="{BB962C8B-B14F-4D97-AF65-F5344CB8AC3E}">
        <p14:creationId xmlns:p14="http://schemas.microsoft.com/office/powerpoint/2010/main" val="199912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829" r:id="rId53"/>
    <p:sldLayoutId id="2147483830" r:id="rId54"/>
  </p:sldLayoutIdLst>
  <p:transition>
    <p:fade/>
  </p:transition>
  <p:txStyles>
    <p:titleStyle>
      <a:lvl1pPr algn="l" defTabSz="914354" rtl="0" eaLnBrk="1" latinLnBrk="0" hangingPunct="1">
        <a:lnSpc>
          <a:spcPct val="100000"/>
        </a:lnSpc>
        <a:spcBef>
          <a:spcPct val="0"/>
        </a:spcBef>
        <a:buNone/>
        <a:defRPr sz="3000" b="1" kern="1200" cap="none" baseline="0">
          <a:solidFill>
            <a:schemeClr val="bg1"/>
          </a:solidFill>
          <a:latin typeface="+mj-lt"/>
          <a:ea typeface="Open Sans" panose="020B0606030504020204" pitchFamily="34" charset="0"/>
          <a:cs typeface="Open Sans" panose="020B0606030504020204" pitchFamily="34" charset="0"/>
        </a:defRPr>
      </a:lvl1pPr>
    </p:titleStyle>
    <p:bodyStyle>
      <a:lvl1pPr marL="0" indent="0" algn="l" defTabSz="914354" rtl="0" eaLnBrk="1" latinLnBrk="0" hangingPunct="1">
        <a:lnSpc>
          <a:spcPct val="122000"/>
        </a:lnSpc>
        <a:spcBef>
          <a:spcPts val="18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1pPr>
      <a:lvl2pPr marL="449239"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7998"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167"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3925"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7B11F-20B6-43CB-BECC-AE399D4F4A1A}"/>
              </a:ext>
            </a:extLst>
          </p:cNvPr>
          <p:cNvSpPr>
            <a:spLocks noGrp="1"/>
          </p:cNvSpPr>
          <p:nvPr>
            <p:ph type="title"/>
          </p:nvPr>
        </p:nvSpPr>
        <p:spPr>
          <a:xfrm>
            <a:off x="666750" y="571500"/>
            <a:ext cx="10858500" cy="476250"/>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279D1-C641-4ABC-8B40-49530539678F}"/>
              </a:ext>
            </a:extLst>
          </p:cNvPr>
          <p:cNvSpPr>
            <a:spLocks noGrp="1"/>
          </p:cNvSpPr>
          <p:nvPr>
            <p:ph type="body" idx="1"/>
          </p:nvPr>
        </p:nvSpPr>
        <p:spPr>
          <a:xfrm>
            <a:off x="666750" y="1524001"/>
            <a:ext cx="10858500" cy="37147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F76C6245-8DA9-492D-9D7E-0B2CE6FB4AA9}"/>
              </a:ext>
            </a:extLst>
          </p:cNvPr>
          <p:cNvSpPr txBox="1"/>
          <p:nvPr/>
        </p:nvSpPr>
        <p:spPr>
          <a:xfrm>
            <a:off x="6858000" y="6911974"/>
            <a:ext cx="5334000" cy="231775"/>
          </a:xfrm>
          <a:prstGeom prst="rect">
            <a:avLst/>
          </a:prstGeom>
          <a:noFill/>
        </p:spPr>
        <p:txBody>
          <a:bodyPr wrap="square" lIns="0" tIns="0" rIns="0" bIns="0" rtlCol="0" anchor="t">
            <a:noAutofit/>
          </a:bodyPr>
          <a:lstStyle/>
          <a:p>
            <a:pPr algn="r"/>
            <a:r>
              <a:rPr lang="en-GB" sz="800">
                <a:solidFill>
                  <a:schemeClr val="bg2">
                    <a:lumMod val="50000"/>
                  </a:schemeClr>
                </a:solidFill>
              </a:rPr>
              <a:t>CPI-01552-210120-01</a:t>
            </a:r>
          </a:p>
          <a:p>
            <a:pPr algn="r"/>
            <a:r>
              <a:rPr lang="en-GB" sz="600" i="1">
                <a:solidFill>
                  <a:schemeClr val="bg2">
                    <a:lumMod val="50000"/>
                  </a:schemeClr>
                </a:solidFill>
              </a:rPr>
              <a:t>Spring ’21</a:t>
            </a:r>
          </a:p>
        </p:txBody>
      </p:sp>
    </p:spTree>
    <p:extLst>
      <p:ext uri="{BB962C8B-B14F-4D97-AF65-F5344CB8AC3E}">
        <p14:creationId xmlns:p14="http://schemas.microsoft.com/office/powerpoint/2010/main" val="15209078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Lst>
  <p:transition>
    <p:fade/>
  </p:transition>
  <p:txStyles>
    <p:titleStyle>
      <a:lvl1pPr algn="l" defTabSz="914400" rtl="0" eaLnBrk="1" latinLnBrk="0" hangingPunct="1">
        <a:lnSpc>
          <a:spcPct val="100000"/>
        </a:lnSpc>
        <a:spcBef>
          <a:spcPct val="0"/>
        </a:spcBef>
        <a:buNone/>
        <a:defRPr sz="3000" b="1" kern="1200" cap="none" baseline="0">
          <a:solidFill>
            <a:schemeClr val="bg1"/>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7B11F-20B6-43CB-BECC-AE399D4F4A1A}"/>
              </a:ext>
            </a:extLst>
          </p:cNvPr>
          <p:cNvSpPr>
            <a:spLocks noGrp="1"/>
          </p:cNvSpPr>
          <p:nvPr>
            <p:ph type="title"/>
          </p:nvPr>
        </p:nvSpPr>
        <p:spPr>
          <a:xfrm>
            <a:off x="666750" y="571500"/>
            <a:ext cx="10858500" cy="476250"/>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279D1-C641-4ABC-8B40-49530539678F}"/>
              </a:ext>
            </a:extLst>
          </p:cNvPr>
          <p:cNvSpPr>
            <a:spLocks noGrp="1"/>
          </p:cNvSpPr>
          <p:nvPr>
            <p:ph type="body" idx="1"/>
          </p:nvPr>
        </p:nvSpPr>
        <p:spPr>
          <a:xfrm>
            <a:off x="666750" y="1524001"/>
            <a:ext cx="10858500" cy="371474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F76C6245-8DA9-492D-9D7E-0B2CE6FB4AA9}"/>
              </a:ext>
            </a:extLst>
          </p:cNvPr>
          <p:cNvSpPr txBox="1"/>
          <p:nvPr userDrawn="1"/>
        </p:nvSpPr>
        <p:spPr>
          <a:xfrm>
            <a:off x="6858000" y="6858000"/>
            <a:ext cx="5334000" cy="190500"/>
          </a:xfrm>
          <a:prstGeom prst="rect">
            <a:avLst/>
          </a:prstGeom>
          <a:noFill/>
        </p:spPr>
        <p:txBody>
          <a:bodyPr wrap="square" lIns="0" tIns="0" rIns="0" bIns="0" rtlCol="0" anchor="ctr">
            <a:noAutofit/>
          </a:bodyPr>
          <a:lstStyle/>
          <a:p>
            <a:pPr algn="r"/>
            <a:r>
              <a:rPr lang="en-GB" sz="800">
                <a:solidFill>
                  <a:schemeClr val="bg2">
                    <a:lumMod val="50000"/>
                  </a:schemeClr>
                </a:solidFill>
              </a:rPr>
              <a:t>CPI-01552-190429-01 – PRE-RELEASE</a:t>
            </a:r>
          </a:p>
        </p:txBody>
      </p:sp>
    </p:spTree>
    <p:extLst>
      <p:ext uri="{BB962C8B-B14F-4D97-AF65-F5344CB8AC3E}">
        <p14:creationId xmlns:p14="http://schemas.microsoft.com/office/powerpoint/2010/main" val="51035763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819" r:id="rId41"/>
    <p:sldLayoutId id="2147483820" r:id="rId42"/>
    <p:sldLayoutId id="2147483821" r:id="rId43"/>
    <p:sldLayoutId id="2147483822" r:id="rId44"/>
    <p:sldLayoutId id="2147483823" r:id="rId45"/>
    <p:sldLayoutId id="2147483824" r:id="rId46"/>
    <p:sldLayoutId id="2147483825" r:id="rId47"/>
    <p:sldLayoutId id="2147483826" r:id="rId48"/>
    <p:sldLayoutId id="2147483827" r:id="rId49"/>
    <p:sldLayoutId id="2147483828" r:id="rId50"/>
  </p:sldLayoutIdLst>
  <p:transition>
    <p:fade/>
  </p:transition>
  <p:txStyles>
    <p:titleStyle>
      <a:lvl1pPr algn="l" defTabSz="914400" rtl="0" eaLnBrk="1" latinLnBrk="0" hangingPunct="1">
        <a:lnSpc>
          <a:spcPct val="100000"/>
        </a:lnSpc>
        <a:spcBef>
          <a:spcPct val="0"/>
        </a:spcBef>
        <a:buNone/>
        <a:defRPr sz="3000" b="1" kern="1200" cap="none" baseline="0">
          <a:solidFill>
            <a:schemeClr val="bg1"/>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0.svg"/><Relationship Id="rId7" Type="http://schemas.microsoft.com/office/2007/relationships/hdphoto" Target="../media/hdphoto1.wdp"/><Relationship Id="rId2"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6.gif"/><Relationship Id="rId5" Type="http://schemas.openxmlformats.org/officeDocument/2006/relationships/image" Target="../media/image145.gif"/><Relationship Id="rId4" Type="http://schemas.openxmlformats.org/officeDocument/2006/relationships/image" Target="../media/image144.png"/></Relationships>
</file>

<file path=ppt/slides/_rels/slide12.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svg"/><Relationship Id="rId7" Type="http://schemas.openxmlformats.org/officeDocument/2006/relationships/image" Target="../media/image152.svg"/><Relationship Id="rId2" Type="http://schemas.openxmlformats.org/officeDocument/2006/relationships/image" Target="../media/image147.png"/><Relationship Id="rId1" Type="http://schemas.openxmlformats.org/officeDocument/2006/relationships/slideLayout" Target="../slideLayouts/slideLayout53.xml"/><Relationship Id="rId6" Type="http://schemas.openxmlformats.org/officeDocument/2006/relationships/image" Target="../media/image151.png"/><Relationship Id="rId11" Type="http://schemas.openxmlformats.org/officeDocument/2006/relationships/image" Target="../media/image156.svg"/><Relationship Id="rId5" Type="http://schemas.openxmlformats.org/officeDocument/2006/relationships/image" Target="../media/image150.sv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sv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8.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Data" Target="../diagrams/data1.xml"/><Relationship Id="rId5" Type="http://schemas.openxmlformats.org/officeDocument/2006/relationships/image" Target="../media/image160.png"/><Relationship Id="rId10" Type="http://schemas.microsoft.com/office/2007/relationships/diagramDrawing" Target="../diagrams/drawing1.xml"/><Relationship Id="rId4" Type="http://schemas.openxmlformats.org/officeDocument/2006/relationships/image" Target="../media/image159.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58.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xml"/><Relationship Id="rId1" Type="http://schemas.openxmlformats.org/officeDocument/2006/relationships/slideLayout" Target="../slideLayouts/slideLayout117.xml"/><Relationship Id="rId4" Type="http://schemas.openxmlformats.org/officeDocument/2006/relationships/image" Target="../media/image115.svg"/></Relationships>
</file>

<file path=ppt/slides/_rels/slide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xml"/><Relationship Id="rId1" Type="http://schemas.openxmlformats.org/officeDocument/2006/relationships/slideLayout" Target="../slideLayouts/slideLayout117.xml"/><Relationship Id="rId4" Type="http://schemas.openxmlformats.org/officeDocument/2006/relationships/image" Target="../media/image117.svg"/></Relationships>
</file>

<file path=ppt/slides/_rels/slide4.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jpeg"/><Relationship Id="rId7" Type="http://schemas.openxmlformats.org/officeDocument/2006/relationships/image" Target="../media/image123.svg"/><Relationship Id="rId12" Type="http://schemas.openxmlformats.org/officeDocument/2006/relationships/image" Target="../media/image12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svg"/><Relationship Id="rId15" Type="http://schemas.openxmlformats.org/officeDocument/2006/relationships/image" Target="../media/image131.jpe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svg"/><Relationship Id="rId14" Type="http://schemas.openxmlformats.org/officeDocument/2006/relationships/image" Target="../media/image130.svg"/></Relationships>
</file>

<file path=ppt/slides/_rels/slide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2.xml"/><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1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35.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C140-3622-49F9-815E-9E7FB82A63D5}"/>
              </a:ext>
            </a:extLst>
          </p:cNvPr>
          <p:cNvSpPr>
            <a:spLocks noGrp="1"/>
          </p:cNvSpPr>
          <p:nvPr>
            <p:ph type="title"/>
          </p:nvPr>
        </p:nvSpPr>
        <p:spPr>
          <a:xfrm>
            <a:off x="762000" y="2137401"/>
            <a:ext cx="6477000" cy="2362680"/>
          </a:xfrm>
        </p:spPr>
        <p:txBody>
          <a:bodyPr anchor="ctr"/>
          <a:lstStyle/>
          <a:p>
            <a:r>
              <a:rPr lang="en-GB" sz="2400" b="1" dirty="0">
                <a:effectLst/>
                <a:latin typeface="Calibri" panose="020F0502020204030204" pitchFamily="34" charset="0"/>
                <a:ea typeface="Calibri" panose="020F0502020204030204" pitchFamily="34" charset="0"/>
              </a:rPr>
              <a:t>LNPs and Nano Delivery Systems –  Challenges in Formulation Design &amp; Manufacture </a:t>
            </a:r>
            <a:br>
              <a:rPr lang="en-GB" sz="2800" i="1" dirty="0">
                <a:effectLst/>
                <a:latin typeface="Calibri" panose="020F0502020204030204" pitchFamily="34" charset="0"/>
                <a:ea typeface="Calibri" panose="020F0502020204030204" pitchFamily="34" charset="0"/>
              </a:rPr>
            </a:br>
            <a:br>
              <a:rPr lang="en-GB" sz="2800" i="1" dirty="0">
                <a:effectLst/>
                <a:latin typeface="Calibri" panose="020F0502020204030204" pitchFamily="34" charset="0"/>
                <a:ea typeface="Calibri" panose="020F0502020204030204" pitchFamily="34" charset="0"/>
              </a:rPr>
            </a:br>
            <a:r>
              <a:rPr lang="en-GB" sz="2000" i="1" dirty="0">
                <a:solidFill>
                  <a:schemeClr val="accent4"/>
                </a:solidFill>
                <a:effectLst/>
                <a:latin typeface="Calibri" panose="020F0502020204030204" pitchFamily="34" charset="0"/>
                <a:ea typeface="Calibri" panose="020F0502020204030204" pitchFamily="34" charset="0"/>
              </a:rPr>
              <a:t>Dr Juliana Haggerty</a:t>
            </a:r>
            <a:br>
              <a:rPr lang="en-GB" sz="2000" i="1" dirty="0">
                <a:solidFill>
                  <a:schemeClr val="accent4"/>
                </a:solidFill>
                <a:effectLst/>
                <a:latin typeface="Calibri" panose="020F0502020204030204" pitchFamily="34" charset="0"/>
                <a:ea typeface="Calibri" panose="020F0502020204030204" pitchFamily="34" charset="0"/>
              </a:rPr>
            </a:br>
            <a:r>
              <a:rPr lang="en-GB" sz="2000" i="1" dirty="0">
                <a:solidFill>
                  <a:schemeClr val="accent4"/>
                </a:solidFill>
                <a:effectLst/>
                <a:latin typeface="Calibri" panose="020F0502020204030204" pitchFamily="34" charset="0"/>
                <a:ea typeface="Calibri" panose="020F0502020204030204" pitchFamily="34" charset="0"/>
              </a:rPr>
              <a:t>Head of Centre of Excellence – Lipid Nanoparticle, CPI.</a:t>
            </a:r>
            <a:endParaRPr lang="en-GB" sz="3600" i="1" dirty="0">
              <a:solidFill>
                <a:schemeClr val="accent4"/>
              </a:solidFill>
            </a:endParaRPr>
          </a:p>
        </p:txBody>
      </p:sp>
      <p:pic>
        <p:nvPicPr>
          <p:cNvPr id="11" name="Picture Placeholder 10">
            <a:extLst>
              <a:ext uri="{FF2B5EF4-FFF2-40B4-BE49-F238E27FC236}">
                <a16:creationId xmlns:a16="http://schemas.microsoft.com/office/drawing/2014/main" id="{CDFA6353-3A02-466A-B51E-B57F9A39DBCD}"/>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20347" b="-20347"/>
          <a:stretch/>
        </p:blipFill>
        <p:spPr>
          <a:xfrm>
            <a:off x="5762626" y="5428791"/>
            <a:ext cx="1476377" cy="667208"/>
          </a:xfrm>
        </p:spPr>
      </p:pic>
      <p:pic>
        <p:nvPicPr>
          <p:cNvPr id="8" name="Picture Placeholder 7">
            <a:extLst>
              <a:ext uri="{FF2B5EF4-FFF2-40B4-BE49-F238E27FC236}">
                <a16:creationId xmlns:a16="http://schemas.microsoft.com/office/drawing/2014/main" id="{7FA9596D-502C-49FF-9524-87968C297954}"/>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20298" b="-20298"/>
          <a:stretch/>
        </p:blipFill>
        <p:spPr>
          <a:xfrm>
            <a:off x="3984626" y="5428791"/>
            <a:ext cx="1476377" cy="667208"/>
          </a:xfrm>
        </p:spPr>
      </p:pic>
      <p:pic>
        <p:nvPicPr>
          <p:cNvPr id="7" name="Picture Placeholder 6" descr="Background pattern&#10;&#10;Description automatically generated">
            <a:extLst>
              <a:ext uri="{FF2B5EF4-FFF2-40B4-BE49-F238E27FC236}">
                <a16:creationId xmlns:a16="http://schemas.microsoft.com/office/drawing/2014/main" id="{B2FB55D3-1196-4AA9-9B42-1B5694BAD000}"/>
              </a:ext>
            </a:extLst>
          </p:cNvPr>
          <p:cNvPicPr>
            <a:picLocks noGrp="1" noChangeAspect="1"/>
          </p:cNvPicPr>
          <p:nvPr>
            <p:ph type="pic" sz="quarter" idx="12"/>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7929797" y="-67456"/>
            <a:ext cx="4341392" cy="6985417"/>
          </a:xfrm>
          <a:effectLst>
            <a:softEdge rad="31750"/>
          </a:effectLst>
        </p:spPr>
      </p:pic>
      <p:sp>
        <p:nvSpPr>
          <p:cNvPr id="3" name="Rectangle 2">
            <a:extLst>
              <a:ext uri="{FF2B5EF4-FFF2-40B4-BE49-F238E27FC236}">
                <a16:creationId xmlns:a16="http://schemas.microsoft.com/office/drawing/2014/main" id="{B2647980-F8BC-4098-9705-6CF74721A566}"/>
              </a:ext>
            </a:extLst>
          </p:cNvPr>
          <p:cNvSpPr/>
          <p:nvPr/>
        </p:nvSpPr>
        <p:spPr>
          <a:xfrm>
            <a:off x="7502577" y="0"/>
            <a:ext cx="1176728" cy="2271011"/>
          </a:xfrm>
          <a:prstGeom prst="rect">
            <a:avLst/>
          </a:prstGeom>
          <a:solidFill>
            <a:schemeClr val="bg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93776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2791-3A67-4BD8-B543-2B9FCA5B32CB}"/>
              </a:ext>
            </a:extLst>
          </p:cNvPr>
          <p:cNvSpPr>
            <a:spLocks noGrp="1"/>
          </p:cNvSpPr>
          <p:nvPr>
            <p:ph type="title"/>
          </p:nvPr>
        </p:nvSpPr>
        <p:spPr/>
        <p:txBody>
          <a:bodyPr/>
          <a:lstStyle/>
          <a:p>
            <a:r>
              <a:rPr lang="en-GB" dirty="0"/>
              <a:t>Increase in nanoparticle concentration</a:t>
            </a:r>
          </a:p>
        </p:txBody>
      </p:sp>
      <p:sp>
        <p:nvSpPr>
          <p:cNvPr id="3" name="Content Placeholder 2">
            <a:extLst>
              <a:ext uri="{FF2B5EF4-FFF2-40B4-BE49-F238E27FC236}">
                <a16:creationId xmlns:a16="http://schemas.microsoft.com/office/drawing/2014/main" id="{C88F8F6E-961A-4DA6-BCC5-AB3EDBF17D70}"/>
              </a:ext>
            </a:extLst>
          </p:cNvPr>
          <p:cNvSpPr>
            <a:spLocks noGrp="1"/>
          </p:cNvSpPr>
          <p:nvPr>
            <p:ph sz="quarter" idx="13"/>
          </p:nvPr>
        </p:nvSpPr>
        <p:spPr>
          <a:xfrm>
            <a:off x="666751" y="1524000"/>
            <a:ext cx="4598823" cy="4208890"/>
          </a:xfrm>
        </p:spPr>
        <p:txBody>
          <a:bodyPr/>
          <a:lstStyle/>
          <a:p>
            <a:r>
              <a:rPr lang="en-GB" dirty="0"/>
              <a:t>As the concentration of nanoparticles increases (both RNA and lipids):</a:t>
            </a:r>
          </a:p>
          <a:p>
            <a:pPr marL="285750" indent="-285750">
              <a:buFont typeface="Arial" panose="020B0604020202020204" pitchFamily="34" charset="0"/>
              <a:buChar char="•"/>
            </a:pPr>
            <a:r>
              <a:rPr lang="en-GB" dirty="0"/>
              <a:t>Particle size increases</a:t>
            </a:r>
          </a:p>
          <a:p>
            <a:pPr marL="285750" indent="-285750">
              <a:buFont typeface="Arial" panose="020B0604020202020204" pitchFamily="34" charset="0"/>
              <a:buChar char="•"/>
            </a:pPr>
            <a:r>
              <a:rPr lang="en-GB" dirty="0"/>
              <a:t>PDI and encapsulation efficiency remain constant</a:t>
            </a:r>
          </a:p>
          <a:p>
            <a:endParaRPr lang="en-GB" dirty="0"/>
          </a:p>
          <a:p>
            <a:r>
              <a:rPr lang="en-GB" dirty="0"/>
              <a:t>This offers flexibility to the LNP platform process, but </a:t>
            </a:r>
            <a:r>
              <a:rPr lang="en-GB" b="1" dirty="0"/>
              <a:t>may be limited by the size of the RNA being encapsulated</a:t>
            </a:r>
          </a:p>
        </p:txBody>
      </p:sp>
      <p:graphicFrame>
        <p:nvGraphicFramePr>
          <p:cNvPr id="6" name="Chart 5">
            <a:extLst>
              <a:ext uri="{FF2B5EF4-FFF2-40B4-BE49-F238E27FC236}">
                <a16:creationId xmlns:a16="http://schemas.microsoft.com/office/drawing/2014/main" id="{3FEE80ED-B274-4E65-BE9F-63DA8874DBF8}"/>
              </a:ext>
            </a:extLst>
          </p:cNvPr>
          <p:cNvGraphicFramePr>
            <a:graphicFrameLocks/>
          </p:cNvGraphicFramePr>
          <p:nvPr/>
        </p:nvGraphicFramePr>
        <p:xfrm>
          <a:off x="6210727" y="1508596"/>
          <a:ext cx="5642146" cy="353624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47F726B-649E-4745-BA1A-3173A69B802C}"/>
              </a:ext>
            </a:extLst>
          </p:cNvPr>
          <p:cNvSpPr txBox="1"/>
          <p:nvPr/>
        </p:nvSpPr>
        <p:spPr>
          <a:xfrm>
            <a:off x="6713219" y="4979813"/>
            <a:ext cx="4637161" cy="276999"/>
          </a:xfrm>
          <a:prstGeom prst="rect">
            <a:avLst/>
          </a:prstGeom>
          <a:noFill/>
        </p:spPr>
        <p:txBody>
          <a:bodyPr wrap="square" rtlCol="0">
            <a:spAutoFit/>
          </a:bodyPr>
          <a:lstStyle/>
          <a:p>
            <a:pPr algn="ctr"/>
            <a:r>
              <a:rPr lang="en-GB" sz="1200" b="1" dirty="0">
                <a:solidFill>
                  <a:srgbClr val="000000"/>
                </a:solidFill>
              </a:rPr>
              <a:t>Increasing concentration of RNA/lipid on encapsulation</a:t>
            </a:r>
          </a:p>
        </p:txBody>
      </p:sp>
      <p:sp>
        <p:nvSpPr>
          <p:cNvPr id="10" name="Arrow: Right 9">
            <a:extLst>
              <a:ext uri="{FF2B5EF4-FFF2-40B4-BE49-F238E27FC236}">
                <a16:creationId xmlns:a16="http://schemas.microsoft.com/office/drawing/2014/main" id="{1E7CD8B0-E3E8-46F7-A7A3-E4F80ED3B52B}"/>
              </a:ext>
            </a:extLst>
          </p:cNvPr>
          <p:cNvSpPr/>
          <p:nvPr/>
        </p:nvSpPr>
        <p:spPr>
          <a:xfrm>
            <a:off x="7658370" y="5257133"/>
            <a:ext cx="2746857" cy="264469"/>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9051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6BFB-A78F-4A8B-A623-6230BC90D5E1}"/>
              </a:ext>
            </a:extLst>
          </p:cNvPr>
          <p:cNvSpPr>
            <a:spLocks noGrp="1"/>
          </p:cNvSpPr>
          <p:nvPr>
            <p:ph type="title"/>
          </p:nvPr>
        </p:nvSpPr>
        <p:spPr/>
        <p:txBody>
          <a:bodyPr/>
          <a:lstStyle/>
          <a:p>
            <a:r>
              <a:rPr lang="en-GB" dirty="0"/>
              <a:t>Different lipid systems</a:t>
            </a:r>
          </a:p>
        </p:txBody>
      </p:sp>
      <p:sp>
        <p:nvSpPr>
          <p:cNvPr id="3" name="Content Placeholder 2">
            <a:extLst>
              <a:ext uri="{FF2B5EF4-FFF2-40B4-BE49-F238E27FC236}">
                <a16:creationId xmlns:a16="http://schemas.microsoft.com/office/drawing/2014/main" id="{5359862F-4289-4433-BE9B-BB820D91B153}"/>
              </a:ext>
            </a:extLst>
          </p:cNvPr>
          <p:cNvSpPr>
            <a:spLocks noGrp="1"/>
          </p:cNvSpPr>
          <p:nvPr>
            <p:ph sz="quarter" idx="13"/>
          </p:nvPr>
        </p:nvSpPr>
        <p:spPr/>
        <p:txBody>
          <a:bodyPr/>
          <a:lstStyle/>
          <a:p>
            <a:r>
              <a:rPr lang="en-GB" dirty="0"/>
              <a:t>Changing the ionisable lipid and dialysing against buffer with cryoprotectant</a:t>
            </a:r>
          </a:p>
          <a:p>
            <a:r>
              <a:rPr lang="en-GB" b="1" dirty="0"/>
              <a:t>This affects encapsulation and stability of LNPs</a:t>
            </a:r>
            <a:r>
              <a:rPr lang="en-GB" dirty="0"/>
              <a:t>, shown by particle size, PDI and encapsulation efficiency</a:t>
            </a:r>
          </a:p>
        </p:txBody>
      </p:sp>
      <p:sp>
        <p:nvSpPr>
          <p:cNvPr id="6" name="TextBox 5">
            <a:extLst>
              <a:ext uri="{FF2B5EF4-FFF2-40B4-BE49-F238E27FC236}">
                <a16:creationId xmlns:a16="http://schemas.microsoft.com/office/drawing/2014/main" id="{F4D3DA4B-67F8-4C58-AE70-6E69C2463430}"/>
              </a:ext>
            </a:extLst>
          </p:cNvPr>
          <p:cNvSpPr txBox="1"/>
          <p:nvPr/>
        </p:nvSpPr>
        <p:spPr>
          <a:xfrm>
            <a:off x="8892058" y="2092448"/>
            <a:ext cx="1296144" cy="246221"/>
          </a:xfrm>
          <a:prstGeom prst="rect">
            <a:avLst/>
          </a:prstGeom>
          <a:noFill/>
        </p:spPr>
        <p:txBody>
          <a:bodyPr wrap="square" rtlCol="0">
            <a:spAutoFit/>
          </a:bodyPr>
          <a:lstStyle/>
          <a:p>
            <a:pPr algn="ctr"/>
            <a:r>
              <a:rPr lang="en-GB" sz="1000" dirty="0">
                <a:solidFill>
                  <a:schemeClr val="tx2"/>
                </a:solidFill>
              </a:rPr>
              <a:t>*Around 600 nm</a:t>
            </a:r>
          </a:p>
        </p:txBody>
      </p:sp>
      <p:graphicFrame>
        <p:nvGraphicFramePr>
          <p:cNvPr id="7" name="Chart 6">
            <a:extLst>
              <a:ext uri="{FF2B5EF4-FFF2-40B4-BE49-F238E27FC236}">
                <a16:creationId xmlns:a16="http://schemas.microsoft.com/office/drawing/2014/main" id="{303969BA-8744-444D-BCA8-DE7C5DEA3C30}"/>
              </a:ext>
            </a:extLst>
          </p:cNvPr>
          <p:cNvGraphicFramePr>
            <a:graphicFrameLocks/>
          </p:cNvGraphicFramePr>
          <p:nvPr/>
        </p:nvGraphicFramePr>
        <p:xfrm>
          <a:off x="6083746" y="1906621"/>
          <a:ext cx="6149976" cy="26578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250C8A6-4AC4-421A-BE57-A5EE01FB1083}"/>
              </a:ext>
            </a:extLst>
          </p:cNvPr>
          <p:cNvSpPr txBox="1"/>
          <p:nvPr/>
        </p:nvSpPr>
        <p:spPr>
          <a:xfrm>
            <a:off x="-250511" y="3909527"/>
            <a:ext cx="3015507" cy="461665"/>
          </a:xfrm>
          <a:prstGeom prst="rect">
            <a:avLst/>
          </a:prstGeom>
          <a:noFill/>
        </p:spPr>
        <p:txBody>
          <a:bodyPr wrap="square" rtlCol="0">
            <a:spAutoFit/>
          </a:bodyPr>
          <a:lstStyle/>
          <a:p>
            <a:pPr algn="ctr"/>
            <a:r>
              <a:rPr lang="en-GB" sz="1200" b="1" dirty="0">
                <a:solidFill>
                  <a:srgbClr val="000000"/>
                </a:solidFill>
              </a:rPr>
              <a:t>DLin-MC3-DMA </a:t>
            </a:r>
          </a:p>
          <a:p>
            <a:pPr algn="ctr"/>
            <a:r>
              <a:rPr lang="en-GB" sz="1200" b="1" dirty="0" err="1">
                <a:solidFill>
                  <a:srgbClr val="000000"/>
                </a:solidFill>
              </a:rPr>
              <a:t>pKa</a:t>
            </a:r>
            <a:r>
              <a:rPr lang="en-GB" sz="1200" b="1" dirty="0">
                <a:solidFill>
                  <a:srgbClr val="000000"/>
                </a:solidFill>
              </a:rPr>
              <a:t> 6.44</a:t>
            </a:r>
          </a:p>
        </p:txBody>
      </p:sp>
      <p:pic>
        <p:nvPicPr>
          <p:cNvPr id="9" name="Picture 2" descr="DLin-MC3-DMA | CAS 1224606-06-7 | Cayman Chemical | Biomol.com">
            <a:extLst>
              <a:ext uri="{FF2B5EF4-FFF2-40B4-BE49-F238E27FC236}">
                <a16:creationId xmlns:a16="http://schemas.microsoft.com/office/drawing/2014/main" id="{EE5F335B-15BA-408C-A56E-1D84747C881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47441" y="3780360"/>
            <a:ext cx="255055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LinDMA | Ionizable Cationic Lipid | MedChemExpress">
            <a:extLst>
              <a:ext uri="{FF2B5EF4-FFF2-40B4-BE49-F238E27FC236}">
                <a16:creationId xmlns:a16="http://schemas.microsoft.com/office/drawing/2014/main" id="{F8BAC695-774B-4628-9D64-2BFE248A151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41536" b="41715"/>
          <a:stretch/>
        </p:blipFill>
        <p:spPr bwMode="auto">
          <a:xfrm>
            <a:off x="2182558" y="5651250"/>
            <a:ext cx="3224061"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04E1B9-CEE3-4A58-B577-E551086CE801}"/>
              </a:ext>
            </a:extLst>
          </p:cNvPr>
          <p:cNvSpPr txBox="1"/>
          <p:nvPr/>
        </p:nvSpPr>
        <p:spPr>
          <a:xfrm>
            <a:off x="176970" y="5690417"/>
            <a:ext cx="2160546" cy="461665"/>
          </a:xfrm>
          <a:prstGeom prst="rect">
            <a:avLst/>
          </a:prstGeom>
          <a:noFill/>
        </p:spPr>
        <p:txBody>
          <a:bodyPr wrap="square" rtlCol="0">
            <a:spAutoFit/>
          </a:bodyPr>
          <a:lstStyle/>
          <a:p>
            <a:pPr algn="ctr"/>
            <a:r>
              <a:rPr lang="en-GB" sz="1200" b="1" dirty="0" err="1">
                <a:solidFill>
                  <a:srgbClr val="000000"/>
                </a:solidFill>
              </a:rPr>
              <a:t>DLin</a:t>
            </a:r>
            <a:r>
              <a:rPr lang="en-GB" sz="1200" b="1" dirty="0">
                <a:solidFill>
                  <a:srgbClr val="000000"/>
                </a:solidFill>
              </a:rPr>
              <a:t>-DMA</a:t>
            </a:r>
          </a:p>
          <a:p>
            <a:pPr algn="ctr"/>
            <a:r>
              <a:rPr lang="en-GB" sz="1200" b="1" dirty="0" err="1">
                <a:solidFill>
                  <a:srgbClr val="000000"/>
                </a:solidFill>
              </a:rPr>
              <a:t>pKa</a:t>
            </a:r>
            <a:r>
              <a:rPr lang="en-GB" sz="1200" b="1" dirty="0">
                <a:solidFill>
                  <a:srgbClr val="000000"/>
                </a:solidFill>
              </a:rPr>
              <a:t> 6.8</a:t>
            </a:r>
          </a:p>
        </p:txBody>
      </p:sp>
      <p:pic>
        <p:nvPicPr>
          <p:cNvPr id="12" name="Picture 10" descr="DLin-KC2-DMA | ≥99%(HPLC) | cationic lipid | AdooQ®">
            <a:extLst>
              <a:ext uri="{FF2B5EF4-FFF2-40B4-BE49-F238E27FC236}">
                <a16:creationId xmlns:a16="http://schemas.microsoft.com/office/drawing/2014/main" id="{1B107291-5CAD-42DE-B085-A47A5062EFE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38889" y="4697386"/>
            <a:ext cx="2862926" cy="68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65946D-C394-4743-BB7C-9C81C9C3BF99}"/>
              </a:ext>
            </a:extLst>
          </p:cNvPr>
          <p:cNvSpPr txBox="1"/>
          <p:nvPr/>
        </p:nvSpPr>
        <p:spPr>
          <a:xfrm>
            <a:off x="56750" y="4814697"/>
            <a:ext cx="2400987" cy="461665"/>
          </a:xfrm>
          <a:prstGeom prst="rect">
            <a:avLst/>
          </a:prstGeom>
          <a:noFill/>
        </p:spPr>
        <p:txBody>
          <a:bodyPr wrap="square" rtlCol="0">
            <a:spAutoFit/>
          </a:bodyPr>
          <a:lstStyle/>
          <a:p>
            <a:pPr algn="ctr"/>
            <a:r>
              <a:rPr lang="en-GB" sz="1200" b="1" dirty="0">
                <a:solidFill>
                  <a:srgbClr val="000000"/>
                </a:solidFill>
              </a:rPr>
              <a:t>DLin-KC2-DMA</a:t>
            </a:r>
          </a:p>
          <a:p>
            <a:pPr algn="ctr"/>
            <a:r>
              <a:rPr lang="en-GB" sz="1200" b="1" dirty="0" err="1">
                <a:solidFill>
                  <a:srgbClr val="000000"/>
                </a:solidFill>
              </a:rPr>
              <a:t>pKa</a:t>
            </a:r>
            <a:r>
              <a:rPr lang="en-GB" sz="1200" b="1" dirty="0">
                <a:solidFill>
                  <a:srgbClr val="000000"/>
                </a:solidFill>
              </a:rPr>
              <a:t> 6.7</a:t>
            </a:r>
          </a:p>
        </p:txBody>
      </p:sp>
      <p:sp>
        <p:nvSpPr>
          <p:cNvPr id="14" name="TextBox 13">
            <a:extLst>
              <a:ext uri="{FF2B5EF4-FFF2-40B4-BE49-F238E27FC236}">
                <a16:creationId xmlns:a16="http://schemas.microsoft.com/office/drawing/2014/main" id="{74A6E0F2-9A86-4057-8377-8EF55EA3D266}"/>
              </a:ext>
            </a:extLst>
          </p:cNvPr>
          <p:cNvSpPr txBox="1"/>
          <p:nvPr/>
        </p:nvSpPr>
        <p:spPr>
          <a:xfrm>
            <a:off x="6633176" y="4540482"/>
            <a:ext cx="1621752" cy="276999"/>
          </a:xfrm>
          <a:prstGeom prst="rect">
            <a:avLst/>
          </a:prstGeom>
          <a:noFill/>
        </p:spPr>
        <p:txBody>
          <a:bodyPr wrap="square" rtlCol="0">
            <a:spAutoFit/>
          </a:bodyPr>
          <a:lstStyle/>
          <a:p>
            <a:pPr algn="ctr"/>
            <a:r>
              <a:rPr lang="en-GB" sz="1200" b="1" dirty="0">
                <a:solidFill>
                  <a:srgbClr val="000000"/>
                </a:solidFill>
              </a:rPr>
              <a:t>DLin-MC3-DMA</a:t>
            </a:r>
          </a:p>
        </p:txBody>
      </p:sp>
      <p:sp>
        <p:nvSpPr>
          <p:cNvPr id="15" name="TextBox 14">
            <a:extLst>
              <a:ext uri="{FF2B5EF4-FFF2-40B4-BE49-F238E27FC236}">
                <a16:creationId xmlns:a16="http://schemas.microsoft.com/office/drawing/2014/main" id="{F3152B31-6015-42A1-AC18-0AE23E46DA91}"/>
              </a:ext>
            </a:extLst>
          </p:cNvPr>
          <p:cNvSpPr txBox="1"/>
          <p:nvPr/>
        </p:nvSpPr>
        <p:spPr>
          <a:xfrm>
            <a:off x="8299480" y="4549530"/>
            <a:ext cx="1725906" cy="276999"/>
          </a:xfrm>
          <a:prstGeom prst="rect">
            <a:avLst/>
          </a:prstGeom>
          <a:noFill/>
        </p:spPr>
        <p:txBody>
          <a:bodyPr wrap="square" rtlCol="0">
            <a:spAutoFit/>
          </a:bodyPr>
          <a:lstStyle/>
          <a:p>
            <a:pPr algn="ctr"/>
            <a:r>
              <a:rPr lang="en-GB" sz="1200" b="1" dirty="0">
                <a:solidFill>
                  <a:srgbClr val="000000"/>
                </a:solidFill>
              </a:rPr>
              <a:t>DLin-KC2-DMA</a:t>
            </a:r>
          </a:p>
        </p:txBody>
      </p:sp>
      <p:sp>
        <p:nvSpPr>
          <p:cNvPr id="16" name="TextBox 15">
            <a:extLst>
              <a:ext uri="{FF2B5EF4-FFF2-40B4-BE49-F238E27FC236}">
                <a16:creationId xmlns:a16="http://schemas.microsoft.com/office/drawing/2014/main" id="{D4DA5C95-F1B5-40FD-9283-DB79DBB38D7C}"/>
              </a:ext>
            </a:extLst>
          </p:cNvPr>
          <p:cNvSpPr txBox="1"/>
          <p:nvPr/>
        </p:nvSpPr>
        <p:spPr>
          <a:xfrm>
            <a:off x="10215886" y="4544755"/>
            <a:ext cx="1462627" cy="276999"/>
          </a:xfrm>
          <a:prstGeom prst="rect">
            <a:avLst/>
          </a:prstGeom>
          <a:noFill/>
        </p:spPr>
        <p:txBody>
          <a:bodyPr wrap="square" rtlCol="0">
            <a:spAutoFit/>
          </a:bodyPr>
          <a:lstStyle/>
          <a:p>
            <a:pPr algn="ctr"/>
            <a:r>
              <a:rPr lang="en-GB" sz="1200" b="1" dirty="0" err="1">
                <a:solidFill>
                  <a:srgbClr val="000000"/>
                </a:solidFill>
              </a:rPr>
              <a:t>DLin</a:t>
            </a:r>
            <a:r>
              <a:rPr lang="en-GB" sz="1200" b="1" dirty="0">
                <a:solidFill>
                  <a:srgbClr val="000000"/>
                </a:solidFill>
              </a:rPr>
              <a:t>-DMA</a:t>
            </a:r>
          </a:p>
        </p:txBody>
      </p:sp>
    </p:spTree>
    <p:extLst>
      <p:ext uri="{BB962C8B-B14F-4D97-AF65-F5344CB8AC3E}">
        <p14:creationId xmlns:p14="http://schemas.microsoft.com/office/powerpoint/2010/main" val="15574945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469E-67E5-4200-9E8A-D9F8ED73A2BC}"/>
              </a:ext>
            </a:extLst>
          </p:cNvPr>
          <p:cNvSpPr>
            <a:spLocks noGrp="1"/>
          </p:cNvSpPr>
          <p:nvPr>
            <p:ph type="title"/>
          </p:nvPr>
        </p:nvSpPr>
        <p:spPr/>
        <p:txBody>
          <a:bodyPr/>
          <a:lstStyle/>
          <a:p>
            <a:r>
              <a:rPr lang="en-GB" dirty="0"/>
              <a:t>Limitations of LNP platform process</a:t>
            </a:r>
          </a:p>
        </p:txBody>
      </p:sp>
      <p:sp>
        <p:nvSpPr>
          <p:cNvPr id="3" name="Text Placeholder 2">
            <a:extLst>
              <a:ext uri="{FF2B5EF4-FFF2-40B4-BE49-F238E27FC236}">
                <a16:creationId xmlns:a16="http://schemas.microsoft.com/office/drawing/2014/main" id="{BC3B0333-29A4-4E66-BD0F-4494D9A84AAC}"/>
              </a:ext>
            </a:extLst>
          </p:cNvPr>
          <p:cNvSpPr>
            <a:spLocks noGrp="1"/>
          </p:cNvSpPr>
          <p:nvPr>
            <p:ph type="body" sz="quarter" idx="14"/>
          </p:nvPr>
        </p:nvSpPr>
        <p:spPr/>
        <p:txBody>
          <a:bodyPr/>
          <a:lstStyle/>
          <a:p>
            <a:r>
              <a:rPr lang="en-GB" dirty="0"/>
              <a:t>But one size does not fit all for the platform process</a:t>
            </a:r>
          </a:p>
        </p:txBody>
      </p:sp>
      <p:sp>
        <p:nvSpPr>
          <p:cNvPr id="8" name="Text Placeholder 7">
            <a:extLst>
              <a:ext uri="{FF2B5EF4-FFF2-40B4-BE49-F238E27FC236}">
                <a16:creationId xmlns:a16="http://schemas.microsoft.com/office/drawing/2014/main" id="{A468BA3A-30D0-47C6-8425-ED39F4098B3E}"/>
              </a:ext>
            </a:extLst>
          </p:cNvPr>
          <p:cNvSpPr>
            <a:spLocks noGrp="1"/>
          </p:cNvSpPr>
          <p:nvPr>
            <p:ph type="body" sz="quarter" idx="27"/>
          </p:nvPr>
        </p:nvSpPr>
        <p:spPr/>
        <p:txBody>
          <a:bodyPr/>
          <a:lstStyle/>
          <a:p>
            <a:r>
              <a:rPr lang="en-GB" dirty="0"/>
              <a:t>Are you changing what you are encapsulating – siRNA, mRNA, saRNA, DNA?</a:t>
            </a:r>
          </a:p>
        </p:txBody>
      </p:sp>
      <p:sp>
        <p:nvSpPr>
          <p:cNvPr id="9" name="Text Placeholder 8">
            <a:extLst>
              <a:ext uri="{FF2B5EF4-FFF2-40B4-BE49-F238E27FC236}">
                <a16:creationId xmlns:a16="http://schemas.microsoft.com/office/drawing/2014/main" id="{7FE14F13-4D24-4DF8-8DD4-F3BC02B699D9}"/>
              </a:ext>
            </a:extLst>
          </p:cNvPr>
          <p:cNvSpPr>
            <a:spLocks noGrp="1"/>
          </p:cNvSpPr>
          <p:nvPr>
            <p:ph type="body" sz="quarter" idx="28"/>
          </p:nvPr>
        </p:nvSpPr>
        <p:spPr/>
        <p:txBody>
          <a:bodyPr/>
          <a:lstStyle/>
          <a:p>
            <a:r>
              <a:rPr lang="en-GB" dirty="0"/>
              <a:t>Are you changing any excipients?</a:t>
            </a:r>
          </a:p>
        </p:txBody>
      </p:sp>
      <p:sp>
        <p:nvSpPr>
          <p:cNvPr id="10" name="Text Placeholder 9">
            <a:extLst>
              <a:ext uri="{FF2B5EF4-FFF2-40B4-BE49-F238E27FC236}">
                <a16:creationId xmlns:a16="http://schemas.microsoft.com/office/drawing/2014/main" id="{57277CB7-B7C9-4BF4-A859-17FEF3DC774D}"/>
              </a:ext>
            </a:extLst>
          </p:cNvPr>
          <p:cNvSpPr>
            <a:spLocks noGrp="1"/>
          </p:cNvSpPr>
          <p:nvPr>
            <p:ph type="body" sz="quarter" idx="29"/>
          </p:nvPr>
        </p:nvSpPr>
        <p:spPr/>
        <p:txBody>
          <a:bodyPr/>
          <a:lstStyle/>
          <a:p>
            <a:r>
              <a:rPr lang="en-GB" dirty="0"/>
              <a:t>Are you changing your lipid system? Or the molar ratios of the lipid system?</a:t>
            </a:r>
          </a:p>
        </p:txBody>
      </p:sp>
      <p:sp>
        <p:nvSpPr>
          <p:cNvPr id="11" name="Text Placeholder 10">
            <a:extLst>
              <a:ext uri="{FF2B5EF4-FFF2-40B4-BE49-F238E27FC236}">
                <a16:creationId xmlns:a16="http://schemas.microsoft.com/office/drawing/2014/main" id="{87FE6E67-7C0A-44AB-AA1D-165E733A31C6}"/>
              </a:ext>
            </a:extLst>
          </p:cNvPr>
          <p:cNvSpPr>
            <a:spLocks noGrp="1"/>
          </p:cNvSpPr>
          <p:nvPr>
            <p:ph type="body" sz="quarter" idx="30"/>
          </p:nvPr>
        </p:nvSpPr>
        <p:spPr/>
        <p:txBody>
          <a:bodyPr/>
          <a:lstStyle/>
          <a:p>
            <a:r>
              <a:rPr lang="en-GB" dirty="0"/>
              <a:t>Are you changing equipment?</a:t>
            </a:r>
          </a:p>
        </p:txBody>
      </p:sp>
      <p:pic>
        <p:nvPicPr>
          <p:cNvPr id="25" name="Picture Placeholder 24" descr="Circles with arrows with solid fill">
            <a:extLst>
              <a:ext uri="{FF2B5EF4-FFF2-40B4-BE49-F238E27FC236}">
                <a16:creationId xmlns:a16="http://schemas.microsoft.com/office/drawing/2014/main" id="{9C522147-01A5-41D7-B5D3-3C8E04B5D480}"/>
              </a:ext>
            </a:extLst>
          </p:cNvPr>
          <p:cNvPicPr>
            <a:picLocks noGrp="1" noChangeAspect="1"/>
          </p:cNvPicPr>
          <p:nvPr>
            <p:ph type="pic" sz="quarter" idx="31"/>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988" r="1988"/>
          <a:stretch>
            <a:fillRect/>
          </a:stretch>
        </p:blipFill>
        <p:spPr/>
      </p:pic>
      <p:pic>
        <p:nvPicPr>
          <p:cNvPr id="45" name="Picture Placeholder 44" descr="Beaker with solid fill">
            <a:extLst>
              <a:ext uri="{FF2B5EF4-FFF2-40B4-BE49-F238E27FC236}">
                <a16:creationId xmlns:a16="http://schemas.microsoft.com/office/drawing/2014/main" id="{4E37464A-9931-4FF6-A921-DE8EB35DEFDF}"/>
              </a:ext>
            </a:extLst>
          </p:cNvPr>
          <p:cNvPicPr>
            <a:picLocks noGrp="1" noChangeAspect="1"/>
          </p:cNvPicPr>
          <p:nvPr>
            <p:ph type="pic" sz="quarter" idx="26"/>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pic>
        <p:nvPicPr>
          <p:cNvPr id="41" name="Picture Placeholder 40" descr="Chemicals with solid fill">
            <a:extLst>
              <a:ext uri="{FF2B5EF4-FFF2-40B4-BE49-F238E27FC236}">
                <a16:creationId xmlns:a16="http://schemas.microsoft.com/office/drawing/2014/main" id="{BC9AFA2C-9074-4EA8-8ACA-336B7D010D93}"/>
              </a:ext>
            </a:extLst>
          </p:cNvPr>
          <p:cNvPicPr>
            <a:picLocks noGrp="1" noChangeAspect="1"/>
          </p:cNvPicPr>
          <p:nvPr>
            <p:ph type="pic" sz="quarter" idx="23"/>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pic>
        <p:nvPicPr>
          <p:cNvPr id="39" name="Picture Placeholder 38" descr="DNA with solid fill">
            <a:extLst>
              <a:ext uri="{FF2B5EF4-FFF2-40B4-BE49-F238E27FC236}">
                <a16:creationId xmlns:a16="http://schemas.microsoft.com/office/drawing/2014/main" id="{B532707A-8813-4CD7-818B-33EF43C7CCD8}"/>
              </a:ext>
            </a:extLst>
          </p:cNvPr>
          <p:cNvPicPr>
            <a:picLocks noGrp="1" noChangeAspect="1"/>
          </p:cNvPicPr>
          <p:nvPr>
            <p:ph type="pic" sz="quarter" idx="17"/>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pic>
        <p:nvPicPr>
          <p:cNvPr id="43" name="Picture Placeholder 42" descr="Add with solid fill">
            <a:extLst>
              <a:ext uri="{FF2B5EF4-FFF2-40B4-BE49-F238E27FC236}">
                <a16:creationId xmlns:a16="http://schemas.microsoft.com/office/drawing/2014/main" id="{877F48F1-7BDA-4A4D-ABD6-679B3F82AD62}"/>
              </a:ext>
            </a:extLst>
          </p:cNvPr>
          <p:cNvPicPr>
            <a:picLocks noGrp="1" noChangeAspect="1"/>
          </p:cNvPicPr>
          <p:nvPr>
            <p:ph type="pic" sz="quarter" idx="20"/>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p:pic>
      <p:sp>
        <p:nvSpPr>
          <p:cNvPr id="34" name="TextBox 33">
            <a:extLst>
              <a:ext uri="{FF2B5EF4-FFF2-40B4-BE49-F238E27FC236}">
                <a16:creationId xmlns:a16="http://schemas.microsoft.com/office/drawing/2014/main" id="{DF60F336-64A0-4216-A91D-CC685EBAFFE9}"/>
              </a:ext>
            </a:extLst>
          </p:cNvPr>
          <p:cNvSpPr txBox="1"/>
          <p:nvPr/>
        </p:nvSpPr>
        <p:spPr>
          <a:xfrm>
            <a:off x="2927648" y="1920111"/>
            <a:ext cx="1080120" cy="954107"/>
          </a:xfrm>
          <a:prstGeom prst="rect">
            <a:avLst/>
          </a:prstGeom>
          <a:noFill/>
        </p:spPr>
        <p:txBody>
          <a:bodyPr wrap="square" rtlCol="0">
            <a:spAutoFit/>
          </a:bodyPr>
          <a:lstStyle/>
          <a:p>
            <a:pPr algn="ctr"/>
            <a:r>
              <a:rPr lang="en-GB" sz="1400" dirty="0">
                <a:solidFill>
                  <a:schemeClr val="bg2"/>
                </a:solidFill>
              </a:rPr>
              <a:t>Develop process through R&amp;D</a:t>
            </a:r>
          </a:p>
        </p:txBody>
      </p:sp>
      <p:sp>
        <p:nvSpPr>
          <p:cNvPr id="35" name="TextBox 34">
            <a:extLst>
              <a:ext uri="{FF2B5EF4-FFF2-40B4-BE49-F238E27FC236}">
                <a16:creationId xmlns:a16="http://schemas.microsoft.com/office/drawing/2014/main" id="{F8B8976C-D577-47D7-9112-66B43EDEB62C}"/>
              </a:ext>
            </a:extLst>
          </p:cNvPr>
          <p:cNvSpPr txBox="1"/>
          <p:nvPr/>
        </p:nvSpPr>
        <p:spPr>
          <a:xfrm>
            <a:off x="2927648" y="4700688"/>
            <a:ext cx="1080120" cy="523220"/>
          </a:xfrm>
          <a:prstGeom prst="rect">
            <a:avLst/>
          </a:prstGeom>
          <a:noFill/>
        </p:spPr>
        <p:txBody>
          <a:bodyPr wrap="square" rtlCol="0">
            <a:spAutoFit/>
          </a:bodyPr>
          <a:lstStyle/>
          <a:p>
            <a:pPr algn="ctr"/>
            <a:r>
              <a:rPr lang="en-GB" sz="1400" dirty="0">
                <a:solidFill>
                  <a:schemeClr val="bg2"/>
                </a:solidFill>
              </a:rPr>
              <a:t>Establish a process</a:t>
            </a:r>
          </a:p>
        </p:txBody>
      </p:sp>
      <p:sp>
        <p:nvSpPr>
          <p:cNvPr id="36" name="TextBox 35">
            <a:extLst>
              <a:ext uri="{FF2B5EF4-FFF2-40B4-BE49-F238E27FC236}">
                <a16:creationId xmlns:a16="http://schemas.microsoft.com/office/drawing/2014/main" id="{108A9693-BEE7-44BE-87E9-73D9B67B5551}"/>
              </a:ext>
            </a:extLst>
          </p:cNvPr>
          <p:cNvSpPr txBox="1"/>
          <p:nvPr/>
        </p:nvSpPr>
        <p:spPr>
          <a:xfrm>
            <a:off x="710862" y="3300174"/>
            <a:ext cx="1080120" cy="738664"/>
          </a:xfrm>
          <a:prstGeom prst="rect">
            <a:avLst/>
          </a:prstGeom>
          <a:noFill/>
        </p:spPr>
        <p:txBody>
          <a:bodyPr wrap="square" rtlCol="0">
            <a:spAutoFit/>
          </a:bodyPr>
          <a:lstStyle/>
          <a:p>
            <a:pPr algn="ctr"/>
            <a:r>
              <a:rPr lang="en-GB" sz="1400" dirty="0">
                <a:solidFill>
                  <a:schemeClr val="bg2"/>
                </a:solidFill>
              </a:rPr>
              <a:t>Change a critical parameter</a:t>
            </a:r>
          </a:p>
        </p:txBody>
      </p:sp>
      <p:sp>
        <p:nvSpPr>
          <p:cNvPr id="37" name="Text Placeholder 2">
            <a:extLst>
              <a:ext uri="{FF2B5EF4-FFF2-40B4-BE49-F238E27FC236}">
                <a16:creationId xmlns:a16="http://schemas.microsoft.com/office/drawing/2014/main" id="{EA8FE324-AFDA-40DF-AAE5-0375E98EBDCC}"/>
              </a:ext>
            </a:extLst>
          </p:cNvPr>
          <p:cNvSpPr txBox="1">
            <a:spLocks/>
          </p:cNvSpPr>
          <p:nvPr/>
        </p:nvSpPr>
        <p:spPr>
          <a:xfrm>
            <a:off x="4952999" y="5445224"/>
            <a:ext cx="6572250" cy="59003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900"/>
              </a:spcBef>
              <a:buFont typeface="Arial" panose="020B0604020202020204" pitchFamily="34" charset="0"/>
              <a:buNone/>
              <a:defRPr sz="2000" b="0" kern="1200">
                <a:solidFill>
                  <a:schemeClr val="tx2"/>
                </a:solidFill>
                <a:latin typeface="+mn-lt"/>
                <a:ea typeface="Open Sans" panose="020B0606030504020204" pitchFamily="34" charset="0"/>
                <a:cs typeface="Open Sans" panose="020B0606030504020204" pitchFamily="34" charset="0"/>
              </a:defRPr>
            </a:lvl1pPr>
            <a:lvl2pPr marL="182563" indent="0" algn="l" defTabSz="914400" rtl="0" eaLnBrk="1" latinLnBrk="0" hangingPunct="1">
              <a:lnSpc>
                <a:spcPct val="122000"/>
              </a:lnSpc>
              <a:spcBef>
                <a:spcPts val="5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All of these can affect how a system encapsulates, performs downstream or the stability</a:t>
            </a:r>
          </a:p>
        </p:txBody>
      </p:sp>
    </p:spTree>
    <p:extLst>
      <p:ext uri="{BB962C8B-B14F-4D97-AF65-F5344CB8AC3E}">
        <p14:creationId xmlns:p14="http://schemas.microsoft.com/office/powerpoint/2010/main" val="12869005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113-4793-44A7-90B9-A347F67770F8}"/>
              </a:ext>
            </a:extLst>
          </p:cNvPr>
          <p:cNvSpPr>
            <a:spLocks noGrp="1"/>
          </p:cNvSpPr>
          <p:nvPr>
            <p:ph type="title"/>
          </p:nvPr>
        </p:nvSpPr>
        <p:spPr/>
        <p:txBody>
          <a:bodyPr/>
          <a:lstStyle/>
          <a:p>
            <a:r>
              <a:rPr lang="en-GB" dirty="0"/>
              <a:t>The </a:t>
            </a:r>
            <a:r>
              <a:rPr lang="en-GB" dirty="0" err="1"/>
              <a:t>IntraCellular</a:t>
            </a:r>
            <a:r>
              <a:rPr lang="en-GB" dirty="0"/>
              <a:t> Drug Delivery Centre (ICDC)</a:t>
            </a:r>
          </a:p>
        </p:txBody>
      </p:sp>
      <p:pic>
        <p:nvPicPr>
          <p:cNvPr id="5" name="Picture Placeholder 4">
            <a:extLst>
              <a:ext uri="{FF2B5EF4-FFF2-40B4-BE49-F238E27FC236}">
                <a16:creationId xmlns:a16="http://schemas.microsoft.com/office/drawing/2014/main" id="{7F6C370A-EE75-4855-9BE3-0EA5EE8457F6}"/>
              </a:ext>
            </a:extLst>
          </p:cNvPr>
          <p:cNvPicPr>
            <a:picLocks noGrp="1" noChangeAspect="1"/>
          </p:cNvPicPr>
          <p:nvPr>
            <p:ph type="pic" sz="quarter" idx="10"/>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7112277" y="1524000"/>
            <a:ext cx="3810000" cy="3810000"/>
          </a:xfrm>
        </p:spPr>
      </p:pic>
    </p:spTree>
    <p:extLst>
      <p:ext uri="{BB962C8B-B14F-4D97-AF65-F5344CB8AC3E}">
        <p14:creationId xmlns:p14="http://schemas.microsoft.com/office/powerpoint/2010/main" val="30628795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D815F-BDDB-4BA1-92EF-9CAF010115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06606" y="2760183"/>
            <a:ext cx="1637865" cy="421482"/>
          </a:xfrm>
          <a:prstGeom prst="rect">
            <a:avLst/>
          </a:prstGeom>
        </p:spPr>
      </p:pic>
      <p:pic>
        <p:nvPicPr>
          <p:cNvPr id="8" name="Picture 7">
            <a:extLst>
              <a:ext uri="{FF2B5EF4-FFF2-40B4-BE49-F238E27FC236}">
                <a16:creationId xmlns:a16="http://schemas.microsoft.com/office/drawing/2014/main" id="{88ECCF1A-81E5-4F12-A7F1-7D8AC83F51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35392" y="1065521"/>
            <a:ext cx="927741" cy="671206"/>
          </a:xfrm>
          <a:prstGeom prst="rect">
            <a:avLst/>
          </a:prstGeom>
        </p:spPr>
      </p:pic>
      <p:pic>
        <p:nvPicPr>
          <p:cNvPr id="10" name="Picture 9">
            <a:extLst>
              <a:ext uri="{FF2B5EF4-FFF2-40B4-BE49-F238E27FC236}">
                <a16:creationId xmlns:a16="http://schemas.microsoft.com/office/drawing/2014/main" id="{1BF85174-E6B3-4CC9-985F-05D118818D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55316" y="2040772"/>
            <a:ext cx="1444609" cy="521449"/>
          </a:xfrm>
          <a:prstGeom prst="rect">
            <a:avLst/>
          </a:prstGeom>
        </p:spPr>
      </p:pic>
      <p:grpSp>
        <p:nvGrpSpPr>
          <p:cNvPr id="11" name="Graphic 12">
            <a:extLst>
              <a:ext uri="{FF2B5EF4-FFF2-40B4-BE49-F238E27FC236}">
                <a16:creationId xmlns:a16="http://schemas.microsoft.com/office/drawing/2014/main" id="{0BC0BF78-FF85-4565-B225-5F2390F35512}"/>
              </a:ext>
            </a:extLst>
          </p:cNvPr>
          <p:cNvGrpSpPr/>
          <p:nvPr/>
        </p:nvGrpSpPr>
        <p:grpSpPr>
          <a:xfrm>
            <a:off x="10106606" y="231071"/>
            <a:ext cx="1217885" cy="537880"/>
            <a:chOff x="5607087" y="1349352"/>
            <a:chExt cx="977825" cy="445382"/>
          </a:xfrm>
        </p:grpSpPr>
        <p:grpSp>
          <p:nvGrpSpPr>
            <p:cNvPr id="12" name="Graphic 12">
              <a:extLst>
                <a:ext uri="{FF2B5EF4-FFF2-40B4-BE49-F238E27FC236}">
                  <a16:creationId xmlns:a16="http://schemas.microsoft.com/office/drawing/2014/main" id="{3D704259-7744-427F-AB94-363ED4052DF5}"/>
                </a:ext>
              </a:extLst>
            </p:cNvPr>
            <p:cNvGrpSpPr/>
            <p:nvPr/>
          </p:nvGrpSpPr>
          <p:grpSpPr>
            <a:xfrm>
              <a:off x="6145837" y="1403955"/>
              <a:ext cx="439074" cy="339048"/>
              <a:chOff x="6145837" y="1403955"/>
              <a:chExt cx="439074" cy="339048"/>
            </a:xfrm>
            <a:solidFill>
              <a:srgbClr val="3C3C3B"/>
            </a:solidFill>
          </p:grpSpPr>
          <p:sp>
            <p:nvSpPr>
              <p:cNvPr id="40" name="Freeform: Shape 39">
                <a:extLst>
                  <a:ext uri="{FF2B5EF4-FFF2-40B4-BE49-F238E27FC236}">
                    <a16:creationId xmlns:a16="http://schemas.microsoft.com/office/drawing/2014/main" id="{A254FF43-FBC1-432D-988C-338B08327B3B}"/>
                  </a:ext>
                </a:extLst>
              </p:cNvPr>
              <p:cNvSpPr/>
              <p:nvPr/>
            </p:nvSpPr>
            <p:spPr>
              <a:xfrm>
                <a:off x="6145837" y="1477064"/>
                <a:ext cx="156802" cy="190657"/>
              </a:xfrm>
              <a:custGeom>
                <a:avLst/>
                <a:gdLst>
                  <a:gd name="connsiteX0" fmla="*/ 90493 w 156802"/>
                  <a:gd name="connsiteY0" fmla="*/ 190658 h 190657"/>
                  <a:gd name="connsiteX1" fmla="*/ 0 w 156802"/>
                  <a:gd name="connsiteY1" fmla="*/ 97922 h 190657"/>
                  <a:gd name="connsiteX2" fmla="*/ 94208 w 156802"/>
                  <a:gd name="connsiteY2" fmla="*/ 0 h 190657"/>
                  <a:gd name="connsiteX3" fmla="*/ 154279 w 156802"/>
                  <a:gd name="connsiteY3" fmla="*/ 20748 h 190657"/>
                  <a:gd name="connsiteX4" fmla="*/ 137596 w 156802"/>
                  <a:gd name="connsiteY4" fmla="*/ 46333 h 190657"/>
                  <a:gd name="connsiteX5" fmla="*/ 96801 w 156802"/>
                  <a:gd name="connsiteY5" fmla="*/ 33716 h 190657"/>
                  <a:gd name="connsiteX6" fmla="*/ 41146 w 156802"/>
                  <a:gd name="connsiteY6" fmla="*/ 94908 h 190657"/>
                  <a:gd name="connsiteX7" fmla="*/ 94909 w 156802"/>
                  <a:gd name="connsiteY7" fmla="*/ 156452 h 190657"/>
                  <a:gd name="connsiteX8" fmla="*/ 140891 w 156802"/>
                  <a:gd name="connsiteY8" fmla="*/ 142713 h 190657"/>
                  <a:gd name="connsiteX9" fmla="*/ 156802 w 156802"/>
                  <a:gd name="connsiteY9" fmla="*/ 169419 h 190657"/>
                  <a:gd name="connsiteX10" fmla="*/ 90493 w 156802"/>
                  <a:gd name="connsiteY10" fmla="*/ 190658 h 19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02" h="190657">
                    <a:moveTo>
                      <a:pt x="90493" y="190658"/>
                    </a:moveTo>
                    <a:cubicBezTo>
                      <a:pt x="35959" y="190658"/>
                      <a:pt x="0" y="152456"/>
                      <a:pt x="0" y="97922"/>
                    </a:cubicBezTo>
                    <a:cubicBezTo>
                      <a:pt x="0" y="40795"/>
                      <a:pt x="40024" y="0"/>
                      <a:pt x="94208" y="0"/>
                    </a:cubicBezTo>
                    <a:cubicBezTo>
                      <a:pt x="130166" y="0"/>
                      <a:pt x="152036" y="17804"/>
                      <a:pt x="154279" y="20748"/>
                    </a:cubicBezTo>
                    <a:lnTo>
                      <a:pt x="137596" y="46333"/>
                    </a:lnTo>
                    <a:cubicBezTo>
                      <a:pt x="134652" y="44510"/>
                      <a:pt x="119442" y="33716"/>
                      <a:pt x="96801" y="33716"/>
                    </a:cubicBezTo>
                    <a:cubicBezTo>
                      <a:pt x="61543" y="33716"/>
                      <a:pt x="41146" y="63786"/>
                      <a:pt x="41146" y="94908"/>
                    </a:cubicBezTo>
                    <a:cubicBezTo>
                      <a:pt x="41146" y="130867"/>
                      <a:pt x="60772" y="156452"/>
                      <a:pt x="94909" y="156452"/>
                    </a:cubicBezTo>
                    <a:cubicBezTo>
                      <a:pt x="120143" y="156452"/>
                      <a:pt x="139419" y="143484"/>
                      <a:pt x="140891" y="142713"/>
                    </a:cubicBezTo>
                    <a:lnTo>
                      <a:pt x="156802" y="169419"/>
                    </a:lnTo>
                    <a:cubicBezTo>
                      <a:pt x="155751" y="170611"/>
                      <a:pt x="130517" y="190658"/>
                      <a:pt x="90493" y="190658"/>
                    </a:cubicBez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1" name="Freeform: Shape 40">
                <a:extLst>
                  <a:ext uri="{FF2B5EF4-FFF2-40B4-BE49-F238E27FC236}">
                    <a16:creationId xmlns:a16="http://schemas.microsoft.com/office/drawing/2014/main" id="{9C38F4F4-7552-41C0-A8A3-D63D036F7F73}"/>
                  </a:ext>
                </a:extLst>
              </p:cNvPr>
              <p:cNvSpPr/>
              <p:nvPr/>
            </p:nvSpPr>
            <p:spPr>
              <a:xfrm>
                <a:off x="6334953" y="1477064"/>
                <a:ext cx="166475" cy="265939"/>
              </a:xfrm>
              <a:custGeom>
                <a:avLst/>
                <a:gdLst>
                  <a:gd name="connsiteX0" fmla="*/ 78647 w 166475"/>
                  <a:gd name="connsiteY0" fmla="*/ 190658 h 265939"/>
                  <a:gd name="connsiteX1" fmla="*/ 40795 w 166475"/>
                  <a:gd name="connsiteY1" fmla="*/ 181756 h 265939"/>
                  <a:gd name="connsiteX2" fmla="*/ 40795 w 166475"/>
                  <a:gd name="connsiteY2" fmla="*/ 265940 h 265939"/>
                  <a:gd name="connsiteX3" fmla="*/ 0 w 166475"/>
                  <a:gd name="connsiteY3" fmla="*/ 265940 h 265939"/>
                  <a:gd name="connsiteX4" fmla="*/ 0 w 166475"/>
                  <a:gd name="connsiteY4" fmla="*/ 5187 h 265939"/>
                  <a:gd name="connsiteX5" fmla="*/ 35959 w 166475"/>
                  <a:gd name="connsiteY5" fmla="*/ 5187 h 265939"/>
                  <a:gd name="connsiteX6" fmla="*/ 35959 w 166475"/>
                  <a:gd name="connsiteY6" fmla="*/ 17454 h 265939"/>
                  <a:gd name="connsiteX7" fmla="*/ 85656 w 166475"/>
                  <a:gd name="connsiteY7" fmla="*/ 0 h 265939"/>
                  <a:gd name="connsiteX8" fmla="*/ 166476 w 166475"/>
                  <a:gd name="connsiteY8" fmla="*/ 92735 h 265939"/>
                  <a:gd name="connsiteX9" fmla="*/ 78647 w 166475"/>
                  <a:gd name="connsiteY9" fmla="*/ 190658 h 265939"/>
                  <a:gd name="connsiteX10" fmla="*/ 77104 w 166475"/>
                  <a:gd name="connsiteY10" fmla="*/ 34136 h 265939"/>
                  <a:gd name="connsiteX11" fmla="*/ 40795 w 166475"/>
                  <a:gd name="connsiteY11" fmla="*/ 46753 h 265939"/>
                  <a:gd name="connsiteX12" fmla="*/ 40795 w 166475"/>
                  <a:gd name="connsiteY12" fmla="*/ 147269 h 265939"/>
                  <a:gd name="connsiteX13" fmla="*/ 72688 w 166475"/>
                  <a:gd name="connsiteY13" fmla="*/ 156942 h 265939"/>
                  <a:gd name="connsiteX14" fmla="*/ 125330 w 166475"/>
                  <a:gd name="connsiteY14" fmla="*/ 93507 h 265939"/>
                  <a:gd name="connsiteX15" fmla="*/ 77104 w 166475"/>
                  <a:gd name="connsiteY15" fmla="*/ 34136 h 26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75" h="265939">
                    <a:moveTo>
                      <a:pt x="78647" y="190658"/>
                    </a:moveTo>
                    <a:cubicBezTo>
                      <a:pt x="56777" y="190658"/>
                      <a:pt x="42688" y="182877"/>
                      <a:pt x="40795" y="181756"/>
                    </a:cubicBezTo>
                    <a:lnTo>
                      <a:pt x="40795" y="265940"/>
                    </a:lnTo>
                    <a:lnTo>
                      <a:pt x="0" y="265940"/>
                    </a:lnTo>
                    <a:lnTo>
                      <a:pt x="0" y="5187"/>
                    </a:lnTo>
                    <a:lnTo>
                      <a:pt x="35959" y="5187"/>
                    </a:lnTo>
                    <a:lnTo>
                      <a:pt x="35959" y="17454"/>
                    </a:lnTo>
                    <a:cubicBezTo>
                      <a:pt x="38202" y="15631"/>
                      <a:pt x="55235" y="0"/>
                      <a:pt x="85656" y="0"/>
                    </a:cubicBezTo>
                    <a:cubicBezTo>
                      <a:pt x="134232" y="0"/>
                      <a:pt x="166476" y="38202"/>
                      <a:pt x="166476" y="92735"/>
                    </a:cubicBezTo>
                    <a:cubicBezTo>
                      <a:pt x="166546" y="151335"/>
                      <a:pt x="126802" y="190658"/>
                      <a:pt x="78647" y="190658"/>
                    </a:cubicBezTo>
                    <a:close/>
                    <a:moveTo>
                      <a:pt x="77104" y="34136"/>
                    </a:moveTo>
                    <a:cubicBezTo>
                      <a:pt x="56707" y="34136"/>
                      <a:pt x="41847" y="45632"/>
                      <a:pt x="40795" y="46753"/>
                    </a:cubicBezTo>
                    <a:lnTo>
                      <a:pt x="40795" y="147269"/>
                    </a:lnTo>
                    <a:cubicBezTo>
                      <a:pt x="43038" y="148741"/>
                      <a:pt x="54884" y="156942"/>
                      <a:pt x="72688" y="156942"/>
                    </a:cubicBezTo>
                    <a:cubicBezTo>
                      <a:pt x="103110" y="156942"/>
                      <a:pt x="125330" y="133951"/>
                      <a:pt x="125330" y="93507"/>
                    </a:cubicBezTo>
                    <a:cubicBezTo>
                      <a:pt x="125330" y="56356"/>
                      <a:pt x="103811" y="34136"/>
                      <a:pt x="77104" y="34136"/>
                    </a:cubicBez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2" name="Freeform: Shape 41">
                <a:extLst>
                  <a:ext uri="{FF2B5EF4-FFF2-40B4-BE49-F238E27FC236}">
                    <a16:creationId xmlns:a16="http://schemas.microsoft.com/office/drawing/2014/main" id="{B9251FFB-B490-4A79-B83C-D2A9F530D13B}"/>
                  </a:ext>
                </a:extLst>
              </p:cNvPr>
              <p:cNvSpPr/>
              <p:nvPr/>
            </p:nvSpPr>
            <p:spPr>
              <a:xfrm>
                <a:off x="6537037" y="1403955"/>
                <a:ext cx="47874" cy="259280"/>
              </a:xfrm>
              <a:custGeom>
                <a:avLst/>
                <a:gdLst>
                  <a:gd name="connsiteX0" fmla="*/ 24113 w 47874"/>
                  <a:gd name="connsiteY0" fmla="*/ 47875 h 259280"/>
                  <a:gd name="connsiteX1" fmla="*/ 0 w 47874"/>
                  <a:gd name="connsiteY1" fmla="*/ 24113 h 259280"/>
                  <a:gd name="connsiteX2" fmla="*/ 24113 w 47874"/>
                  <a:gd name="connsiteY2" fmla="*/ 0 h 259280"/>
                  <a:gd name="connsiteX3" fmla="*/ 47875 w 47874"/>
                  <a:gd name="connsiteY3" fmla="*/ 24113 h 259280"/>
                  <a:gd name="connsiteX4" fmla="*/ 24113 w 47874"/>
                  <a:gd name="connsiteY4" fmla="*/ 47875 h 259280"/>
                  <a:gd name="connsiteX5" fmla="*/ 3715 w 47874"/>
                  <a:gd name="connsiteY5" fmla="*/ 259281 h 259280"/>
                  <a:gd name="connsiteX6" fmla="*/ 3715 w 47874"/>
                  <a:gd name="connsiteY6" fmla="*/ 78296 h 259280"/>
                  <a:gd name="connsiteX7" fmla="*/ 44510 w 47874"/>
                  <a:gd name="connsiteY7" fmla="*/ 78296 h 259280"/>
                  <a:gd name="connsiteX8" fmla="*/ 44510 w 47874"/>
                  <a:gd name="connsiteY8" fmla="*/ 259281 h 259280"/>
                  <a:gd name="connsiteX9" fmla="*/ 3715 w 47874"/>
                  <a:gd name="connsiteY9" fmla="*/ 259281 h 259280"/>
                  <a:gd name="connsiteX10" fmla="*/ 3715 w 47874"/>
                  <a:gd name="connsiteY10" fmla="*/ 259281 h 2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74" h="259280">
                    <a:moveTo>
                      <a:pt x="24113" y="47875"/>
                    </a:moveTo>
                    <a:cubicBezTo>
                      <a:pt x="10795" y="47875"/>
                      <a:pt x="0" y="37501"/>
                      <a:pt x="0" y="24113"/>
                    </a:cubicBezTo>
                    <a:cubicBezTo>
                      <a:pt x="0" y="10795"/>
                      <a:pt x="10725" y="0"/>
                      <a:pt x="24113" y="0"/>
                    </a:cubicBezTo>
                    <a:cubicBezTo>
                      <a:pt x="37431" y="0"/>
                      <a:pt x="47875" y="10725"/>
                      <a:pt x="47875" y="24113"/>
                    </a:cubicBezTo>
                    <a:cubicBezTo>
                      <a:pt x="47875" y="37501"/>
                      <a:pt x="37501" y="47875"/>
                      <a:pt x="24113" y="47875"/>
                    </a:cubicBezTo>
                    <a:close/>
                    <a:moveTo>
                      <a:pt x="3715" y="259281"/>
                    </a:moveTo>
                    <a:lnTo>
                      <a:pt x="3715" y="78296"/>
                    </a:lnTo>
                    <a:lnTo>
                      <a:pt x="44510" y="78296"/>
                    </a:lnTo>
                    <a:lnTo>
                      <a:pt x="44510" y="259281"/>
                    </a:lnTo>
                    <a:lnTo>
                      <a:pt x="3715" y="259281"/>
                    </a:lnTo>
                    <a:lnTo>
                      <a:pt x="3715" y="259281"/>
                    </a:ln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grpSp>
        <p:sp>
          <p:nvSpPr>
            <p:cNvPr id="14" name="Freeform: Shape 13">
              <a:extLst>
                <a:ext uri="{FF2B5EF4-FFF2-40B4-BE49-F238E27FC236}">
                  <a16:creationId xmlns:a16="http://schemas.microsoft.com/office/drawing/2014/main" id="{DFE825E1-C929-4230-A339-48C0B5BB5753}"/>
                </a:ext>
              </a:extLst>
            </p:cNvPr>
            <p:cNvSpPr/>
            <p:nvPr/>
          </p:nvSpPr>
          <p:spPr>
            <a:xfrm>
              <a:off x="5765291" y="1355130"/>
              <a:ext cx="83483" cy="122495"/>
            </a:xfrm>
            <a:custGeom>
              <a:avLst/>
              <a:gdLst>
                <a:gd name="connsiteX0" fmla="*/ 83483 w 83483"/>
                <a:gd name="connsiteY0" fmla="*/ 122495 h 122495"/>
                <a:gd name="connsiteX1" fmla="*/ 80960 w 83483"/>
                <a:gd name="connsiteY1" fmla="*/ 118149 h 122495"/>
                <a:gd name="connsiteX2" fmla="*/ 78997 w 83483"/>
                <a:gd name="connsiteY2" fmla="*/ 114644 h 122495"/>
                <a:gd name="connsiteX3" fmla="*/ 22430 w 83483"/>
                <a:gd name="connsiteY3" fmla="*/ 38101 h 122495"/>
                <a:gd name="connsiteX4" fmla="*/ 8481 w 83483"/>
                <a:gd name="connsiteY4" fmla="*/ 33685 h 122495"/>
                <a:gd name="connsiteX5" fmla="*/ 0 w 83483"/>
                <a:gd name="connsiteY5" fmla="*/ 25624 h 122495"/>
                <a:gd name="connsiteX6" fmla="*/ 12337 w 83483"/>
                <a:gd name="connsiteY6" fmla="*/ 320 h 122495"/>
                <a:gd name="connsiteX7" fmla="*/ 32104 w 83483"/>
                <a:gd name="connsiteY7" fmla="*/ 10554 h 122495"/>
                <a:gd name="connsiteX8" fmla="*/ 83483 w 83483"/>
                <a:gd name="connsiteY8" fmla="*/ 122495 h 12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83" h="122495">
                  <a:moveTo>
                    <a:pt x="83483" y="122495"/>
                  </a:moveTo>
                  <a:cubicBezTo>
                    <a:pt x="82642" y="121093"/>
                    <a:pt x="81871" y="119761"/>
                    <a:pt x="80960" y="118149"/>
                  </a:cubicBezTo>
                  <a:cubicBezTo>
                    <a:pt x="80399" y="116958"/>
                    <a:pt x="79628" y="115906"/>
                    <a:pt x="78997" y="114644"/>
                  </a:cubicBezTo>
                  <a:cubicBezTo>
                    <a:pt x="60282" y="82962"/>
                    <a:pt x="40164" y="56115"/>
                    <a:pt x="22430" y="38101"/>
                  </a:cubicBezTo>
                  <a:cubicBezTo>
                    <a:pt x="17524" y="33194"/>
                    <a:pt x="12897" y="33615"/>
                    <a:pt x="8481" y="33685"/>
                  </a:cubicBezTo>
                  <a:cubicBezTo>
                    <a:pt x="5538" y="30741"/>
                    <a:pt x="2734" y="28007"/>
                    <a:pt x="0" y="25624"/>
                  </a:cubicBezTo>
                  <a:cubicBezTo>
                    <a:pt x="350" y="9362"/>
                    <a:pt x="7150" y="1722"/>
                    <a:pt x="12337" y="320"/>
                  </a:cubicBezTo>
                  <a:cubicBezTo>
                    <a:pt x="18155" y="-1152"/>
                    <a:pt x="24884" y="2493"/>
                    <a:pt x="32104" y="10554"/>
                  </a:cubicBezTo>
                  <a:cubicBezTo>
                    <a:pt x="49487" y="29199"/>
                    <a:pt x="69184" y="71256"/>
                    <a:pt x="83483" y="12249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5" name="Freeform: Shape 14">
              <a:extLst>
                <a:ext uri="{FF2B5EF4-FFF2-40B4-BE49-F238E27FC236}">
                  <a16:creationId xmlns:a16="http://schemas.microsoft.com/office/drawing/2014/main" id="{D1C126EC-FDB1-4F3A-9625-F20C21B03EBE}"/>
                </a:ext>
              </a:extLst>
            </p:cNvPr>
            <p:cNvSpPr/>
            <p:nvPr/>
          </p:nvSpPr>
          <p:spPr>
            <a:xfrm>
              <a:off x="5716545" y="1374922"/>
              <a:ext cx="107064" cy="101021"/>
            </a:xfrm>
            <a:custGeom>
              <a:avLst/>
              <a:gdLst>
                <a:gd name="connsiteX0" fmla="*/ 107064 w 107064"/>
                <a:gd name="connsiteY0" fmla="*/ 101021 h 101021"/>
                <a:gd name="connsiteX1" fmla="*/ 103560 w 107064"/>
                <a:gd name="connsiteY1" fmla="*/ 97516 h 101021"/>
                <a:gd name="connsiteX2" fmla="*/ 100756 w 107064"/>
                <a:gd name="connsiteY2" fmla="*/ 94572 h 101021"/>
                <a:gd name="connsiteX3" fmla="*/ 26315 w 107064"/>
                <a:gd name="connsiteY3" fmla="*/ 35272 h 101021"/>
                <a:gd name="connsiteX4" fmla="*/ 11665 w 107064"/>
                <a:gd name="connsiteY4" fmla="*/ 34711 h 101021"/>
                <a:gd name="connsiteX5" fmla="*/ 1501 w 107064"/>
                <a:gd name="connsiteY5" fmla="*/ 29174 h 101021"/>
                <a:gd name="connsiteX6" fmla="*/ 6759 w 107064"/>
                <a:gd name="connsiteY6" fmla="*/ 1416 h 101021"/>
                <a:gd name="connsiteX7" fmla="*/ 28558 w 107064"/>
                <a:gd name="connsiteY7" fmla="*/ 6183 h 101021"/>
                <a:gd name="connsiteX8" fmla="*/ 107064 w 107064"/>
                <a:gd name="connsiteY8" fmla="*/ 101021 h 10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64" h="101021">
                  <a:moveTo>
                    <a:pt x="107064" y="101021"/>
                  </a:moveTo>
                  <a:cubicBezTo>
                    <a:pt x="105943" y="99899"/>
                    <a:pt x="104891" y="98778"/>
                    <a:pt x="103560" y="97516"/>
                  </a:cubicBezTo>
                  <a:cubicBezTo>
                    <a:pt x="102648" y="96465"/>
                    <a:pt x="101667" y="95624"/>
                    <a:pt x="100756" y="94572"/>
                  </a:cubicBezTo>
                  <a:cubicBezTo>
                    <a:pt x="74400" y="68847"/>
                    <a:pt x="48044" y="48099"/>
                    <a:pt x="26315" y="35272"/>
                  </a:cubicBezTo>
                  <a:cubicBezTo>
                    <a:pt x="20287" y="31767"/>
                    <a:pt x="15871" y="33450"/>
                    <a:pt x="11665" y="34711"/>
                  </a:cubicBezTo>
                  <a:cubicBezTo>
                    <a:pt x="8160" y="32608"/>
                    <a:pt x="4796" y="30786"/>
                    <a:pt x="1501" y="29174"/>
                  </a:cubicBezTo>
                  <a:cubicBezTo>
                    <a:pt x="-2424" y="13192"/>
                    <a:pt x="2062" y="4150"/>
                    <a:pt x="6759" y="1416"/>
                  </a:cubicBezTo>
                  <a:cubicBezTo>
                    <a:pt x="12016" y="-1598"/>
                    <a:pt x="19446" y="295"/>
                    <a:pt x="28558" y="6183"/>
                  </a:cubicBezTo>
                  <a:cubicBezTo>
                    <a:pt x="50147" y="19711"/>
                    <a:pt x="80078" y="55249"/>
                    <a:pt x="107064" y="10102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6" name="Freeform: Shape 15">
              <a:extLst>
                <a:ext uri="{FF2B5EF4-FFF2-40B4-BE49-F238E27FC236}">
                  <a16:creationId xmlns:a16="http://schemas.microsoft.com/office/drawing/2014/main" id="{99EA864F-6086-4901-A94C-F904926DD7AE}"/>
                </a:ext>
              </a:extLst>
            </p:cNvPr>
            <p:cNvSpPr/>
            <p:nvPr/>
          </p:nvSpPr>
          <p:spPr>
            <a:xfrm>
              <a:off x="5672941" y="1407230"/>
              <a:ext cx="126065" cy="73549"/>
            </a:xfrm>
            <a:custGeom>
              <a:avLst/>
              <a:gdLst>
                <a:gd name="connsiteX0" fmla="*/ 126066 w 126065"/>
                <a:gd name="connsiteY0" fmla="*/ 73549 h 73549"/>
                <a:gd name="connsiteX1" fmla="*/ 121860 w 126065"/>
                <a:gd name="connsiteY1" fmla="*/ 71096 h 73549"/>
                <a:gd name="connsiteX2" fmla="*/ 118356 w 126065"/>
                <a:gd name="connsiteY2" fmla="*/ 68993 h 73549"/>
                <a:gd name="connsiteX3" fmla="*/ 31087 w 126065"/>
                <a:gd name="connsiteY3" fmla="*/ 31002 h 73549"/>
                <a:gd name="connsiteX4" fmla="*/ 16718 w 126065"/>
                <a:gd name="connsiteY4" fmla="*/ 34226 h 73549"/>
                <a:gd name="connsiteX5" fmla="*/ 5503 w 126065"/>
                <a:gd name="connsiteY5" fmla="*/ 31492 h 73549"/>
                <a:gd name="connsiteX6" fmla="*/ 3330 w 126065"/>
                <a:gd name="connsiteY6" fmla="*/ 3384 h 73549"/>
                <a:gd name="connsiteX7" fmla="*/ 25620 w 126065"/>
                <a:gd name="connsiteY7" fmla="*/ 2333 h 73549"/>
                <a:gd name="connsiteX8" fmla="*/ 126066 w 126065"/>
                <a:gd name="connsiteY8" fmla="*/ 73549 h 7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65" h="73549">
                  <a:moveTo>
                    <a:pt x="126066" y="73549"/>
                  </a:moveTo>
                  <a:cubicBezTo>
                    <a:pt x="124734" y="72778"/>
                    <a:pt x="123332" y="71937"/>
                    <a:pt x="121860" y="71096"/>
                  </a:cubicBezTo>
                  <a:cubicBezTo>
                    <a:pt x="120669" y="70325"/>
                    <a:pt x="119477" y="69764"/>
                    <a:pt x="118356" y="68993"/>
                  </a:cubicBezTo>
                  <a:cubicBezTo>
                    <a:pt x="86252" y="50909"/>
                    <a:pt x="55410" y="37731"/>
                    <a:pt x="31087" y="31002"/>
                  </a:cubicBezTo>
                  <a:cubicBezTo>
                    <a:pt x="24428" y="29179"/>
                    <a:pt x="20573" y="31913"/>
                    <a:pt x="16718" y="34226"/>
                  </a:cubicBezTo>
                  <a:cubicBezTo>
                    <a:pt x="12863" y="33175"/>
                    <a:pt x="9077" y="32263"/>
                    <a:pt x="5503" y="31492"/>
                  </a:cubicBezTo>
                  <a:cubicBezTo>
                    <a:pt x="-2488" y="17123"/>
                    <a:pt x="-455" y="7099"/>
                    <a:pt x="3330" y="3384"/>
                  </a:cubicBezTo>
                  <a:cubicBezTo>
                    <a:pt x="7676" y="-821"/>
                    <a:pt x="15386" y="-1032"/>
                    <a:pt x="25620" y="2333"/>
                  </a:cubicBezTo>
                  <a:cubicBezTo>
                    <a:pt x="50013" y="9763"/>
                    <a:pt x="88075" y="36399"/>
                    <a:pt x="126066" y="73549"/>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7" name="Freeform: Shape 16">
              <a:extLst>
                <a:ext uri="{FF2B5EF4-FFF2-40B4-BE49-F238E27FC236}">
                  <a16:creationId xmlns:a16="http://schemas.microsoft.com/office/drawing/2014/main" id="{3174066E-2B28-4B45-83E3-0B2538E04F2B}"/>
                </a:ext>
              </a:extLst>
            </p:cNvPr>
            <p:cNvSpPr/>
            <p:nvPr/>
          </p:nvSpPr>
          <p:spPr>
            <a:xfrm>
              <a:off x="5638405" y="1448990"/>
              <a:ext cx="138101" cy="42934"/>
            </a:xfrm>
            <a:custGeom>
              <a:avLst/>
              <a:gdLst>
                <a:gd name="connsiteX0" fmla="*/ 138101 w 138101"/>
                <a:gd name="connsiteY0" fmla="*/ 42934 h 42934"/>
                <a:gd name="connsiteX1" fmla="*/ 133335 w 138101"/>
                <a:gd name="connsiteY1" fmla="*/ 41602 h 42934"/>
                <a:gd name="connsiteX2" fmla="*/ 129409 w 138101"/>
                <a:gd name="connsiteY2" fmla="*/ 40551 h 42934"/>
                <a:gd name="connsiteX3" fmla="*/ 35272 w 138101"/>
                <a:gd name="connsiteY3" fmla="*/ 26462 h 42934"/>
                <a:gd name="connsiteX4" fmla="*/ 22094 w 138101"/>
                <a:gd name="connsiteY4" fmla="*/ 33401 h 42934"/>
                <a:gd name="connsiteX5" fmla="*/ 10879 w 138101"/>
                <a:gd name="connsiteY5" fmla="*/ 33611 h 42934"/>
                <a:gd name="connsiteX6" fmla="*/ 1346 w 138101"/>
                <a:gd name="connsiteY6" fmla="*/ 6905 h 42934"/>
                <a:gd name="connsiteX7" fmla="*/ 22584 w 138101"/>
                <a:gd name="connsiteY7" fmla="*/ 106 h 42934"/>
                <a:gd name="connsiteX8" fmla="*/ 138101 w 138101"/>
                <a:gd name="connsiteY8" fmla="*/ 42934 h 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101" h="42934">
                  <a:moveTo>
                    <a:pt x="138101" y="42934"/>
                  </a:moveTo>
                  <a:cubicBezTo>
                    <a:pt x="136489" y="42443"/>
                    <a:pt x="135017" y="42093"/>
                    <a:pt x="133335" y="41602"/>
                  </a:cubicBezTo>
                  <a:cubicBezTo>
                    <a:pt x="132003" y="41252"/>
                    <a:pt x="130671" y="40971"/>
                    <a:pt x="129409" y="40551"/>
                  </a:cubicBezTo>
                  <a:cubicBezTo>
                    <a:pt x="93731" y="31438"/>
                    <a:pt x="60506" y="26602"/>
                    <a:pt x="35272" y="26462"/>
                  </a:cubicBezTo>
                  <a:cubicBezTo>
                    <a:pt x="28192" y="26462"/>
                    <a:pt x="25178" y="30247"/>
                    <a:pt x="22094" y="33401"/>
                  </a:cubicBezTo>
                  <a:cubicBezTo>
                    <a:pt x="18239" y="33401"/>
                    <a:pt x="14453" y="33471"/>
                    <a:pt x="10879" y="33611"/>
                  </a:cubicBezTo>
                  <a:cubicBezTo>
                    <a:pt x="-757" y="21765"/>
                    <a:pt x="-1388" y="11461"/>
                    <a:pt x="1346" y="6905"/>
                  </a:cubicBezTo>
                  <a:cubicBezTo>
                    <a:pt x="4360" y="1648"/>
                    <a:pt x="11790" y="-525"/>
                    <a:pt x="22584" y="106"/>
                  </a:cubicBezTo>
                  <a:cubicBezTo>
                    <a:pt x="48029" y="947"/>
                    <a:pt x="91768" y="16859"/>
                    <a:pt x="138101" y="4293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8" name="Freeform: Shape 17">
              <a:extLst>
                <a:ext uri="{FF2B5EF4-FFF2-40B4-BE49-F238E27FC236}">
                  <a16:creationId xmlns:a16="http://schemas.microsoft.com/office/drawing/2014/main" id="{B7C71A9A-A8B1-4557-8A32-6E42934DD726}"/>
                </a:ext>
              </a:extLst>
            </p:cNvPr>
            <p:cNvSpPr/>
            <p:nvPr/>
          </p:nvSpPr>
          <p:spPr>
            <a:xfrm>
              <a:off x="5615895" y="1494453"/>
              <a:ext cx="141685" cy="37776"/>
            </a:xfrm>
            <a:custGeom>
              <a:avLst/>
              <a:gdLst>
                <a:gd name="connsiteX0" fmla="*/ 141685 w 141685"/>
                <a:gd name="connsiteY0" fmla="*/ 14014 h 37776"/>
                <a:gd name="connsiteX1" fmla="*/ 136709 w 141685"/>
                <a:gd name="connsiteY1" fmla="*/ 14014 h 37776"/>
                <a:gd name="connsiteX2" fmla="*/ 132643 w 141685"/>
                <a:gd name="connsiteY2" fmla="*/ 13944 h 37776"/>
                <a:gd name="connsiteX3" fmla="*/ 38085 w 141685"/>
                <a:gd name="connsiteY3" fmla="*/ 24668 h 37776"/>
                <a:gd name="connsiteX4" fmla="*/ 27360 w 141685"/>
                <a:gd name="connsiteY4" fmla="*/ 34552 h 37776"/>
                <a:gd name="connsiteX5" fmla="*/ 16005 w 141685"/>
                <a:gd name="connsiteY5" fmla="*/ 37776 h 37776"/>
                <a:gd name="connsiteX6" fmla="*/ 304 w 141685"/>
                <a:gd name="connsiteY6" fmla="*/ 14645 h 37776"/>
                <a:gd name="connsiteX7" fmla="*/ 19159 w 141685"/>
                <a:gd name="connsiteY7" fmla="*/ 2589 h 37776"/>
                <a:gd name="connsiteX8" fmla="*/ 141685 w 141685"/>
                <a:gd name="connsiteY8" fmla="*/ 14014 h 3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85" h="37776">
                  <a:moveTo>
                    <a:pt x="141685" y="14014"/>
                  </a:moveTo>
                  <a:cubicBezTo>
                    <a:pt x="140073" y="14014"/>
                    <a:pt x="138461" y="13944"/>
                    <a:pt x="136709" y="14014"/>
                  </a:cubicBezTo>
                  <a:cubicBezTo>
                    <a:pt x="135307" y="13944"/>
                    <a:pt x="133975" y="14014"/>
                    <a:pt x="132643" y="13944"/>
                  </a:cubicBezTo>
                  <a:cubicBezTo>
                    <a:pt x="95843" y="14435"/>
                    <a:pt x="62408" y="18360"/>
                    <a:pt x="38085" y="24668"/>
                  </a:cubicBezTo>
                  <a:cubicBezTo>
                    <a:pt x="31426" y="26491"/>
                    <a:pt x="29393" y="30697"/>
                    <a:pt x="27360" y="34552"/>
                  </a:cubicBezTo>
                  <a:cubicBezTo>
                    <a:pt x="23295" y="35603"/>
                    <a:pt x="19580" y="36655"/>
                    <a:pt x="16005" y="37776"/>
                  </a:cubicBezTo>
                  <a:cubicBezTo>
                    <a:pt x="2056" y="29435"/>
                    <a:pt x="-1098" y="19832"/>
                    <a:pt x="304" y="14645"/>
                  </a:cubicBezTo>
                  <a:cubicBezTo>
                    <a:pt x="1916" y="8827"/>
                    <a:pt x="8505" y="4761"/>
                    <a:pt x="19159" y="2589"/>
                  </a:cubicBezTo>
                  <a:cubicBezTo>
                    <a:pt x="43903" y="-3229"/>
                    <a:pt x="90166" y="836"/>
                    <a:pt x="141685" y="1401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9" name="Freeform: Shape 18">
              <a:extLst>
                <a:ext uri="{FF2B5EF4-FFF2-40B4-BE49-F238E27FC236}">
                  <a16:creationId xmlns:a16="http://schemas.microsoft.com/office/drawing/2014/main" id="{50F58CF5-97A3-431D-96BD-0902C32B6C37}"/>
                </a:ext>
              </a:extLst>
            </p:cNvPr>
            <p:cNvSpPr/>
            <p:nvPr/>
          </p:nvSpPr>
          <p:spPr>
            <a:xfrm>
              <a:off x="5607087" y="1529355"/>
              <a:ext cx="136474" cy="55585"/>
            </a:xfrm>
            <a:custGeom>
              <a:avLst/>
              <a:gdLst>
                <a:gd name="connsiteX0" fmla="*/ 136475 w 136474"/>
                <a:gd name="connsiteY0" fmla="*/ 0 h 55585"/>
                <a:gd name="connsiteX1" fmla="*/ 131708 w 136474"/>
                <a:gd name="connsiteY1" fmla="*/ 1192 h 55585"/>
                <a:gd name="connsiteX2" fmla="*/ 127783 w 136474"/>
                <a:gd name="connsiteY2" fmla="*/ 2243 h 55585"/>
                <a:gd name="connsiteX3" fmla="*/ 39253 w 136474"/>
                <a:gd name="connsiteY3" fmla="*/ 37080 h 55585"/>
                <a:gd name="connsiteX4" fmla="*/ 31332 w 136474"/>
                <a:gd name="connsiteY4" fmla="*/ 49627 h 55585"/>
                <a:gd name="connsiteX5" fmla="*/ 21659 w 136474"/>
                <a:gd name="connsiteY5" fmla="*/ 55585 h 55585"/>
                <a:gd name="connsiteX6" fmla="*/ 0 w 136474"/>
                <a:gd name="connsiteY6" fmla="*/ 37080 h 55585"/>
                <a:gd name="connsiteX7" fmla="*/ 15141 w 136474"/>
                <a:gd name="connsiteY7" fmla="*/ 20608 h 55585"/>
                <a:gd name="connsiteX8" fmla="*/ 136475 w 136474"/>
                <a:gd name="connsiteY8" fmla="*/ 0 h 5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4" h="55585">
                  <a:moveTo>
                    <a:pt x="136475" y="0"/>
                  </a:moveTo>
                  <a:cubicBezTo>
                    <a:pt x="135003" y="350"/>
                    <a:pt x="133391" y="771"/>
                    <a:pt x="131708" y="1192"/>
                  </a:cubicBezTo>
                  <a:cubicBezTo>
                    <a:pt x="130377" y="1472"/>
                    <a:pt x="129185" y="1963"/>
                    <a:pt x="127783" y="2243"/>
                  </a:cubicBezTo>
                  <a:cubicBezTo>
                    <a:pt x="92385" y="12126"/>
                    <a:pt x="61123" y="24673"/>
                    <a:pt x="39253" y="37080"/>
                  </a:cubicBezTo>
                  <a:cubicBezTo>
                    <a:pt x="33225" y="40585"/>
                    <a:pt x="32454" y="45281"/>
                    <a:pt x="31332" y="49627"/>
                  </a:cubicBezTo>
                  <a:cubicBezTo>
                    <a:pt x="27968" y="51590"/>
                    <a:pt x="24673" y="53552"/>
                    <a:pt x="21659" y="55585"/>
                  </a:cubicBezTo>
                  <a:cubicBezTo>
                    <a:pt x="5678" y="51029"/>
                    <a:pt x="0" y="42477"/>
                    <a:pt x="0" y="37080"/>
                  </a:cubicBezTo>
                  <a:cubicBezTo>
                    <a:pt x="70" y="31052"/>
                    <a:pt x="5397" y="25515"/>
                    <a:pt x="15141" y="20608"/>
                  </a:cubicBezTo>
                  <a:cubicBezTo>
                    <a:pt x="37571" y="8692"/>
                    <a:pt x="83273" y="561"/>
                    <a:pt x="136475"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0" name="Freeform: Shape 19">
              <a:extLst>
                <a:ext uri="{FF2B5EF4-FFF2-40B4-BE49-F238E27FC236}">
                  <a16:creationId xmlns:a16="http://schemas.microsoft.com/office/drawing/2014/main" id="{7F298C04-5219-4C99-8B44-0143BC87C971}"/>
                </a:ext>
              </a:extLst>
            </p:cNvPr>
            <p:cNvSpPr/>
            <p:nvPr/>
          </p:nvSpPr>
          <p:spPr>
            <a:xfrm>
              <a:off x="5612820" y="1553187"/>
              <a:ext cx="122610" cy="83342"/>
            </a:xfrm>
            <a:custGeom>
              <a:avLst/>
              <a:gdLst>
                <a:gd name="connsiteX0" fmla="*/ 122611 w 122610"/>
                <a:gd name="connsiteY0" fmla="*/ 0 h 83342"/>
                <a:gd name="connsiteX1" fmla="*/ 118265 w 122610"/>
                <a:gd name="connsiteY1" fmla="*/ 2453 h 83342"/>
                <a:gd name="connsiteX2" fmla="*/ 114760 w 122610"/>
                <a:gd name="connsiteY2" fmla="*/ 4416 h 83342"/>
                <a:gd name="connsiteX3" fmla="*/ 38146 w 122610"/>
                <a:gd name="connsiteY3" fmla="*/ 60983 h 83342"/>
                <a:gd name="connsiteX4" fmla="*/ 33800 w 122610"/>
                <a:gd name="connsiteY4" fmla="*/ 75282 h 83342"/>
                <a:gd name="connsiteX5" fmla="*/ 26090 w 122610"/>
                <a:gd name="connsiteY5" fmla="*/ 83343 h 83342"/>
                <a:gd name="connsiteX6" fmla="*/ 365 w 122610"/>
                <a:gd name="connsiteY6" fmla="*/ 71076 h 83342"/>
                <a:gd name="connsiteX7" fmla="*/ 10599 w 122610"/>
                <a:gd name="connsiteY7" fmla="*/ 51239 h 83342"/>
                <a:gd name="connsiteX8" fmla="*/ 122611 w 122610"/>
                <a:gd name="connsiteY8" fmla="*/ 0 h 8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10" h="83342">
                  <a:moveTo>
                    <a:pt x="122611" y="0"/>
                  </a:moveTo>
                  <a:cubicBezTo>
                    <a:pt x="121209" y="771"/>
                    <a:pt x="119807" y="1472"/>
                    <a:pt x="118265" y="2453"/>
                  </a:cubicBezTo>
                  <a:cubicBezTo>
                    <a:pt x="117073" y="3014"/>
                    <a:pt x="116022" y="3785"/>
                    <a:pt x="114760" y="4416"/>
                  </a:cubicBezTo>
                  <a:cubicBezTo>
                    <a:pt x="83077" y="23131"/>
                    <a:pt x="56161" y="43249"/>
                    <a:pt x="38146" y="60983"/>
                  </a:cubicBezTo>
                  <a:cubicBezTo>
                    <a:pt x="33240" y="65959"/>
                    <a:pt x="33800" y="70796"/>
                    <a:pt x="33800" y="75282"/>
                  </a:cubicBezTo>
                  <a:cubicBezTo>
                    <a:pt x="30997" y="78016"/>
                    <a:pt x="28403" y="80749"/>
                    <a:pt x="26090" y="83343"/>
                  </a:cubicBezTo>
                  <a:cubicBezTo>
                    <a:pt x="9407" y="83132"/>
                    <a:pt x="1837" y="76403"/>
                    <a:pt x="365" y="71076"/>
                  </a:cubicBezTo>
                  <a:cubicBezTo>
                    <a:pt x="-1247" y="65258"/>
                    <a:pt x="2538" y="58459"/>
                    <a:pt x="10599" y="51239"/>
                  </a:cubicBezTo>
                  <a:cubicBezTo>
                    <a:pt x="29384" y="33996"/>
                    <a:pt x="71441" y="14299"/>
                    <a:pt x="122611"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2" name="Freeform: Shape 21">
              <a:extLst>
                <a:ext uri="{FF2B5EF4-FFF2-40B4-BE49-F238E27FC236}">
                  <a16:creationId xmlns:a16="http://schemas.microsoft.com/office/drawing/2014/main" id="{82F3B1C3-63D6-433A-AEB4-073A521B2B13}"/>
                </a:ext>
              </a:extLst>
            </p:cNvPr>
            <p:cNvSpPr/>
            <p:nvPr/>
          </p:nvSpPr>
          <p:spPr>
            <a:xfrm>
              <a:off x="5632712" y="1578211"/>
              <a:ext cx="101035" cy="107094"/>
            </a:xfrm>
            <a:custGeom>
              <a:avLst/>
              <a:gdLst>
                <a:gd name="connsiteX0" fmla="*/ 101036 w 101035"/>
                <a:gd name="connsiteY0" fmla="*/ 0 h 107094"/>
                <a:gd name="connsiteX1" fmla="*/ 97531 w 101035"/>
                <a:gd name="connsiteY1" fmla="*/ 3505 h 107094"/>
                <a:gd name="connsiteX2" fmla="*/ 94587 w 101035"/>
                <a:gd name="connsiteY2" fmla="*/ 6309 h 107094"/>
                <a:gd name="connsiteX3" fmla="*/ 35287 w 101035"/>
                <a:gd name="connsiteY3" fmla="*/ 80749 h 107094"/>
                <a:gd name="connsiteX4" fmla="*/ 34936 w 101035"/>
                <a:gd name="connsiteY4" fmla="*/ 95890 h 107094"/>
                <a:gd name="connsiteX5" fmla="*/ 29679 w 101035"/>
                <a:gd name="connsiteY5" fmla="*/ 105423 h 107094"/>
                <a:gd name="connsiteX6" fmla="*/ 1431 w 101035"/>
                <a:gd name="connsiteY6" fmla="*/ 100306 h 107094"/>
                <a:gd name="connsiteX7" fmla="*/ 6197 w 101035"/>
                <a:gd name="connsiteY7" fmla="*/ 78576 h 107094"/>
                <a:gd name="connsiteX8" fmla="*/ 101036 w 101035"/>
                <a:gd name="connsiteY8" fmla="*/ 0 h 1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35" h="107094">
                  <a:moveTo>
                    <a:pt x="101036" y="0"/>
                  </a:moveTo>
                  <a:cubicBezTo>
                    <a:pt x="99914" y="1122"/>
                    <a:pt x="98793" y="2173"/>
                    <a:pt x="97531" y="3505"/>
                  </a:cubicBezTo>
                  <a:cubicBezTo>
                    <a:pt x="96480" y="4416"/>
                    <a:pt x="95638" y="5467"/>
                    <a:pt x="94587" y="6309"/>
                  </a:cubicBezTo>
                  <a:cubicBezTo>
                    <a:pt x="68862" y="32664"/>
                    <a:pt x="48114" y="59020"/>
                    <a:pt x="35287" y="80749"/>
                  </a:cubicBezTo>
                  <a:cubicBezTo>
                    <a:pt x="31712" y="86988"/>
                    <a:pt x="33604" y="91474"/>
                    <a:pt x="34936" y="95890"/>
                  </a:cubicBezTo>
                  <a:cubicBezTo>
                    <a:pt x="32973" y="99184"/>
                    <a:pt x="31291" y="102268"/>
                    <a:pt x="29679" y="105423"/>
                  </a:cubicBezTo>
                  <a:cubicBezTo>
                    <a:pt x="13417" y="109628"/>
                    <a:pt x="4164" y="105142"/>
                    <a:pt x="1431" y="100306"/>
                  </a:cubicBezTo>
                  <a:cubicBezTo>
                    <a:pt x="-1583" y="95119"/>
                    <a:pt x="239" y="87619"/>
                    <a:pt x="6197" y="78576"/>
                  </a:cubicBezTo>
                  <a:cubicBezTo>
                    <a:pt x="19726" y="56917"/>
                    <a:pt x="55334" y="27127"/>
                    <a:pt x="101036"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3" name="Freeform: Shape 22">
              <a:extLst>
                <a:ext uri="{FF2B5EF4-FFF2-40B4-BE49-F238E27FC236}">
                  <a16:creationId xmlns:a16="http://schemas.microsoft.com/office/drawing/2014/main" id="{4709A5AF-6C9A-4380-871C-D62480DCF772}"/>
                </a:ext>
              </a:extLst>
            </p:cNvPr>
            <p:cNvSpPr/>
            <p:nvPr/>
          </p:nvSpPr>
          <p:spPr>
            <a:xfrm>
              <a:off x="5665175" y="1602885"/>
              <a:ext cx="73479" cy="126118"/>
            </a:xfrm>
            <a:custGeom>
              <a:avLst/>
              <a:gdLst>
                <a:gd name="connsiteX0" fmla="*/ 73479 w 73479"/>
                <a:gd name="connsiteY0" fmla="*/ 0 h 126118"/>
                <a:gd name="connsiteX1" fmla="*/ 70956 w 73479"/>
                <a:gd name="connsiteY1" fmla="*/ 4346 h 126118"/>
                <a:gd name="connsiteX2" fmla="*/ 68993 w 73479"/>
                <a:gd name="connsiteY2" fmla="*/ 7851 h 126118"/>
                <a:gd name="connsiteX3" fmla="*/ 31002 w 73479"/>
                <a:gd name="connsiteY3" fmla="*/ 95119 h 126118"/>
                <a:gd name="connsiteX4" fmla="*/ 34226 w 73479"/>
                <a:gd name="connsiteY4" fmla="*/ 109418 h 126118"/>
                <a:gd name="connsiteX5" fmla="*/ 31422 w 73479"/>
                <a:gd name="connsiteY5" fmla="*/ 120703 h 126118"/>
                <a:gd name="connsiteX6" fmla="*/ 3384 w 73479"/>
                <a:gd name="connsiteY6" fmla="*/ 122806 h 126118"/>
                <a:gd name="connsiteX7" fmla="*/ 2333 w 73479"/>
                <a:gd name="connsiteY7" fmla="*/ 100516 h 126118"/>
                <a:gd name="connsiteX8" fmla="*/ 73479 w 73479"/>
                <a:gd name="connsiteY8" fmla="*/ 0 h 1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9" h="126118">
                  <a:moveTo>
                    <a:pt x="73479" y="0"/>
                  </a:moveTo>
                  <a:cubicBezTo>
                    <a:pt x="72638" y="1332"/>
                    <a:pt x="71867" y="2734"/>
                    <a:pt x="70956" y="4346"/>
                  </a:cubicBezTo>
                  <a:cubicBezTo>
                    <a:pt x="70185" y="5467"/>
                    <a:pt x="69764" y="6729"/>
                    <a:pt x="68993" y="7851"/>
                  </a:cubicBezTo>
                  <a:cubicBezTo>
                    <a:pt x="50909" y="39814"/>
                    <a:pt x="37661" y="70796"/>
                    <a:pt x="31002" y="95119"/>
                  </a:cubicBezTo>
                  <a:cubicBezTo>
                    <a:pt x="29179" y="101778"/>
                    <a:pt x="31913" y="105633"/>
                    <a:pt x="34226" y="109418"/>
                  </a:cubicBezTo>
                  <a:cubicBezTo>
                    <a:pt x="33105" y="113343"/>
                    <a:pt x="32123" y="117128"/>
                    <a:pt x="31422" y="120703"/>
                  </a:cubicBezTo>
                  <a:cubicBezTo>
                    <a:pt x="17053" y="128624"/>
                    <a:pt x="7169" y="126521"/>
                    <a:pt x="3384" y="122806"/>
                  </a:cubicBezTo>
                  <a:cubicBezTo>
                    <a:pt x="-821" y="118460"/>
                    <a:pt x="-1032" y="110750"/>
                    <a:pt x="2333" y="100516"/>
                  </a:cubicBezTo>
                  <a:cubicBezTo>
                    <a:pt x="9693" y="76053"/>
                    <a:pt x="36329" y="37921"/>
                    <a:pt x="73479"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4" name="Freeform: Shape 23">
              <a:extLst>
                <a:ext uri="{FF2B5EF4-FFF2-40B4-BE49-F238E27FC236}">
                  <a16:creationId xmlns:a16="http://schemas.microsoft.com/office/drawing/2014/main" id="{3D6F6128-178A-456D-ACED-BDAC751211AF}"/>
                </a:ext>
              </a:extLst>
            </p:cNvPr>
            <p:cNvSpPr/>
            <p:nvPr/>
          </p:nvSpPr>
          <p:spPr>
            <a:xfrm>
              <a:off x="5706796" y="1625455"/>
              <a:ext cx="42934" cy="138040"/>
            </a:xfrm>
            <a:custGeom>
              <a:avLst/>
              <a:gdLst>
                <a:gd name="connsiteX0" fmla="*/ 42934 w 42934"/>
                <a:gd name="connsiteY0" fmla="*/ 0 h 138040"/>
                <a:gd name="connsiteX1" fmla="*/ 41602 w 42934"/>
                <a:gd name="connsiteY1" fmla="*/ 4766 h 138040"/>
                <a:gd name="connsiteX2" fmla="*/ 40481 w 42934"/>
                <a:gd name="connsiteY2" fmla="*/ 8622 h 138040"/>
                <a:gd name="connsiteX3" fmla="*/ 26392 w 42934"/>
                <a:gd name="connsiteY3" fmla="*/ 102759 h 138040"/>
                <a:gd name="connsiteX4" fmla="*/ 33471 w 42934"/>
                <a:gd name="connsiteY4" fmla="*/ 115937 h 138040"/>
                <a:gd name="connsiteX5" fmla="*/ 33752 w 42934"/>
                <a:gd name="connsiteY5" fmla="*/ 127222 h 138040"/>
                <a:gd name="connsiteX6" fmla="*/ 6905 w 42934"/>
                <a:gd name="connsiteY6" fmla="*/ 136615 h 138040"/>
                <a:gd name="connsiteX7" fmla="*/ 106 w 42934"/>
                <a:gd name="connsiteY7" fmla="*/ 115376 h 138040"/>
                <a:gd name="connsiteX8" fmla="*/ 42934 w 42934"/>
                <a:gd name="connsiteY8" fmla="*/ 0 h 1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34" h="138040">
                  <a:moveTo>
                    <a:pt x="42934" y="0"/>
                  </a:moveTo>
                  <a:cubicBezTo>
                    <a:pt x="42443" y="1472"/>
                    <a:pt x="42093" y="3014"/>
                    <a:pt x="41602" y="4766"/>
                  </a:cubicBezTo>
                  <a:cubicBezTo>
                    <a:pt x="41112" y="5958"/>
                    <a:pt x="40971" y="7290"/>
                    <a:pt x="40481" y="8622"/>
                  </a:cubicBezTo>
                  <a:cubicBezTo>
                    <a:pt x="31368" y="44300"/>
                    <a:pt x="26672" y="77525"/>
                    <a:pt x="26392" y="102759"/>
                  </a:cubicBezTo>
                  <a:cubicBezTo>
                    <a:pt x="26392" y="109839"/>
                    <a:pt x="30177" y="112853"/>
                    <a:pt x="33471" y="115937"/>
                  </a:cubicBezTo>
                  <a:cubicBezTo>
                    <a:pt x="33471" y="119862"/>
                    <a:pt x="33541" y="123647"/>
                    <a:pt x="33752" y="127222"/>
                  </a:cubicBezTo>
                  <a:cubicBezTo>
                    <a:pt x="21765" y="138788"/>
                    <a:pt x="11532" y="139489"/>
                    <a:pt x="6905" y="136615"/>
                  </a:cubicBezTo>
                  <a:cubicBezTo>
                    <a:pt x="1648" y="133601"/>
                    <a:pt x="-525" y="126171"/>
                    <a:pt x="106" y="115376"/>
                  </a:cubicBezTo>
                  <a:cubicBezTo>
                    <a:pt x="1017" y="89932"/>
                    <a:pt x="16859" y="46333"/>
                    <a:pt x="42934"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5" name="Freeform: Shape 24">
              <a:extLst>
                <a:ext uri="{FF2B5EF4-FFF2-40B4-BE49-F238E27FC236}">
                  <a16:creationId xmlns:a16="http://schemas.microsoft.com/office/drawing/2014/main" id="{1D398DAB-C067-4745-9C76-A660F3423793}"/>
                </a:ext>
              </a:extLst>
            </p:cNvPr>
            <p:cNvSpPr/>
            <p:nvPr/>
          </p:nvSpPr>
          <p:spPr>
            <a:xfrm>
              <a:off x="5752208" y="1644311"/>
              <a:ext cx="37896" cy="141680"/>
            </a:xfrm>
            <a:custGeom>
              <a:avLst/>
              <a:gdLst>
                <a:gd name="connsiteX0" fmla="*/ 37897 w 37896"/>
                <a:gd name="connsiteY0" fmla="*/ 125470 h 141680"/>
                <a:gd name="connsiteX1" fmla="*/ 14555 w 37896"/>
                <a:gd name="connsiteY1" fmla="*/ 141381 h 141680"/>
                <a:gd name="connsiteX2" fmla="*/ 2569 w 37896"/>
                <a:gd name="connsiteY2" fmla="*/ 122526 h 141680"/>
                <a:gd name="connsiteX3" fmla="*/ 14064 w 37896"/>
                <a:gd name="connsiteY3" fmla="*/ 0 h 141680"/>
                <a:gd name="connsiteX4" fmla="*/ 13994 w 37896"/>
                <a:gd name="connsiteY4" fmla="*/ 4907 h 141680"/>
                <a:gd name="connsiteX5" fmla="*/ 13994 w 37896"/>
                <a:gd name="connsiteY5" fmla="*/ 8972 h 141680"/>
                <a:gd name="connsiteX6" fmla="*/ 24719 w 37896"/>
                <a:gd name="connsiteY6" fmla="*/ 103530 h 141680"/>
                <a:gd name="connsiteX7" fmla="*/ 34672 w 37896"/>
                <a:gd name="connsiteY7" fmla="*/ 114325 h 141680"/>
                <a:gd name="connsiteX8" fmla="*/ 37897 w 37896"/>
                <a:gd name="connsiteY8" fmla="*/ 125470 h 14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96" h="141680">
                  <a:moveTo>
                    <a:pt x="37897" y="125470"/>
                  </a:moveTo>
                  <a:cubicBezTo>
                    <a:pt x="29415" y="139559"/>
                    <a:pt x="19742" y="142783"/>
                    <a:pt x="14555" y="141381"/>
                  </a:cubicBezTo>
                  <a:cubicBezTo>
                    <a:pt x="8737" y="139769"/>
                    <a:pt x="4742" y="133180"/>
                    <a:pt x="2569" y="122526"/>
                  </a:cubicBezTo>
                  <a:cubicBezTo>
                    <a:pt x="-3179" y="97712"/>
                    <a:pt x="746" y="51380"/>
                    <a:pt x="14064" y="0"/>
                  </a:cubicBezTo>
                  <a:cubicBezTo>
                    <a:pt x="13994" y="1472"/>
                    <a:pt x="13994" y="3084"/>
                    <a:pt x="13994" y="4907"/>
                  </a:cubicBezTo>
                  <a:cubicBezTo>
                    <a:pt x="13994" y="6309"/>
                    <a:pt x="14064" y="7640"/>
                    <a:pt x="13994" y="8972"/>
                  </a:cubicBezTo>
                  <a:cubicBezTo>
                    <a:pt x="14345" y="45772"/>
                    <a:pt x="18410" y="79207"/>
                    <a:pt x="24719" y="103530"/>
                  </a:cubicBezTo>
                  <a:cubicBezTo>
                    <a:pt x="26541" y="110189"/>
                    <a:pt x="30817" y="112222"/>
                    <a:pt x="34672" y="114325"/>
                  </a:cubicBezTo>
                  <a:cubicBezTo>
                    <a:pt x="35654" y="118250"/>
                    <a:pt x="36775" y="122035"/>
                    <a:pt x="37897" y="12547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6" name="Freeform: Shape 25">
              <a:extLst>
                <a:ext uri="{FF2B5EF4-FFF2-40B4-BE49-F238E27FC236}">
                  <a16:creationId xmlns:a16="http://schemas.microsoft.com/office/drawing/2014/main" id="{7A034B65-BBA7-4B70-BE06-B99EF07A27A2}"/>
                </a:ext>
              </a:extLst>
            </p:cNvPr>
            <p:cNvSpPr/>
            <p:nvPr/>
          </p:nvSpPr>
          <p:spPr>
            <a:xfrm>
              <a:off x="5787231" y="1658259"/>
              <a:ext cx="55515" cy="136474"/>
            </a:xfrm>
            <a:custGeom>
              <a:avLst/>
              <a:gdLst>
                <a:gd name="connsiteX0" fmla="*/ 55515 w 55515"/>
                <a:gd name="connsiteY0" fmla="*/ 115096 h 136474"/>
                <a:gd name="connsiteX1" fmla="*/ 37080 w 55515"/>
                <a:gd name="connsiteY1" fmla="*/ 136475 h 136474"/>
                <a:gd name="connsiteX2" fmla="*/ 20608 w 55515"/>
                <a:gd name="connsiteY2" fmla="*/ 121404 h 136474"/>
                <a:gd name="connsiteX3" fmla="*/ 0 w 55515"/>
                <a:gd name="connsiteY3" fmla="*/ 0 h 136474"/>
                <a:gd name="connsiteX4" fmla="*/ 1192 w 55515"/>
                <a:gd name="connsiteY4" fmla="*/ 4766 h 136474"/>
                <a:gd name="connsiteX5" fmla="*/ 2243 w 55515"/>
                <a:gd name="connsiteY5" fmla="*/ 8692 h 136474"/>
                <a:gd name="connsiteX6" fmla="*/ 37080 w 55515"/>
                <a:gd name="connsiteY6" fmla="*/ 97222 h 136474"/>
                <a:gd name="connsiteX7" fmla="*/ 49487 w 55515"/>
                <a:gd name="connsiteY7" fmla="*/ 105002 h 136474"/>
                <a:gd name="connsiteX8" fmla="*/ 55515 w 55515"/>
                <a:gd name="connsiteY8" fmla="*/ 115096 h 13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15" h="136474">
                  <a:moveTo>
                    <a:pt x="55515" y="115096"/>
                  </a:moveTo>
                  <a:cubicBezTo>
                    <a:pt x="51029" y="130937"/>
                    <a:pt x="42407" y="136475"/>
                    <a:pt x="37080" y="136475"/>
                  </a:cubicBezTo>
                  <a:cubicBezTo>
                    <a:pt x="31052" y="136475"/>
                    <a:pt x="25444" y="131077"/>
                    <a:pt x="20608" y="121404"/>
                  </a:cubicBezTo>
                  <a:cubicBezTo>
                    <a:pt x="8622" y="98904"/>
                    <a:pt x="561" y="53202"/>
                    <a:pt x="0" y="0"/>
                  </a:cubicBezTo>
                  <a:cubicBezTo>
                    <a:pt x="350" y="1612"/>
                    <a:pt x="771" y="3084"/>
                    <a:pt x="1192" y="4766"/>
                  </a:cubicBezTo>
                  <a:cubicBezTo>
                    <a:pt x="1472" y="6098"/>
                    <a:pt x="1963" y="7430"/>
                    <a:pt x="2243" y="8692"/>
                  </a:cubicBezTo>
                  <a:cubicBezTo>
                    <a:pt x="12126" y="44090"/>
                    <a:pt x="24673" y="75352"/>
                    <a:pt x="37080" y="97222"/>
                  </a:cubicBezTo>
                  <a:cubicBezTo>
                    <a:pt x="40585" y="103250"/>
                    <a:pt x="45141" y="104021"/>
                    <a:pt x="49487" y="105002"/>
                  </a:cubicBezTo>
                  <a:cubicBezTo>
                    <a:pt x="51450" y="108717"/>
                    <a:pt x="53412" y="112012"/>
                    <a:pt x="55515" y="115096"/>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7" name="Freeform: Shape 26">
              <a:extLst>
                <a:ext uri="{FF2B5EF4-FFF2-40B4-BE49-F238E27FC236}">
                  <a16:creationId xmlns:a16="http://schemas.microsoft.com/office/drawing/2014/main" id="{A56356D9-1B1C-4161-A982-4E9EE0D05B77}"/>
                </a:ext>
              </a:extLst>
            </p:cNvPr>
            <p:cNvSpPr/>
            <p:nvPr/>
          </p:nvSpPr>
          <p:spPr>
            <a:xfrm>
              <a:off x="5810923" y="1666390"/>
              <a:ext cx="83483" cy="122474"/>
            </a:xfrm>
            <a:custGeom>
              <a:avLst/>
              <a:gdLst>
                <a:gd name="connsiteX0" fmla="*/ 83483 w 83483"/>
                <a:gd name="connsiteY0" fmla="*/ 96731 h 122474"/>
                <a:gd name="connsiteX1" fmla="*/ 71146 w 83483"/>
                <a:gd name="connsiteY1" fmla="*/ 122105 h 122474"/>
                <a:gd name="connsiteX2" fmla="*/ 51380 w 83483"/>
                <a:gd name="connsiteY2" fmla="*/ 111871 h 122474"/>
                <a:gd name="connsiteX3" fmla="*/ 0 w 83483"/>
                <a:gd name="connsiteY3" fmla="*/ 0 h 122474"/>
                <a:gd name="connsiteX4" fmla="*/ 2523 w 83483"/>
                <a:gd name="connsiteY4" fmla="*/ 4346 h 122474"/>
                <a:gd name="connsiteX5" fmla="*/ 4486 w 83483"/>
                <a:gd name="connsiteY5" fmla="*/ 7921 h 122474"/>
                <a:gd name="connsiteX6" fmla="*/ 61053 w 83483"/>
                <a:gd name="connsiteY6" fmla="*/ 84464 h 122474"/>
                <a:gd name="connsiteX7" fmla="*/ 74791 w 83483"/>
                <a:gd name="connsiteY7" fmla="*/ 88810 h 122474"/>
                <a:gd name="connsiteX8" fmla="*/ 83483 w 83483"/>
                <a:gd name="connsiteY8" fmla="*/ 96731 h 1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83" h="122474">
                  <a:moveTo>
                    <a:pt x="83483" y="96731"/>
                  </a:moveTo>
                  <a:cubicBezTo>
                    <a:pt x="83133" y="113203"/>
                    <a:pt x="76404" y="120703"/>
                    <a:pt x="71146" y="122105"/>
                  </a:cubicBezTo>
                  <a:cubicBezTo>
                    <a:pt x="65329" y="123717"/>
                    <a:pt x="58599" y="120002"/>
                    <a:pt x="51380" y="111871"/>
                  </a:cubicBezTo>
                  <a:cubicBezTo>
                    <a:pt x="33996" y="93366"/>
                    <a:pt x="14299" y="51169"/>
                    <a:pt x="0" y="0"/>
                  </a:cubicBezTo>
                  <a:cubicBezTo>
                    <a:pt x="841" y="1402"/>
                    <a:pt x="1612" y="2804"/>
                    <a:pt x="2523" y="4346"/>
                  </a:cubicBezTo>
                  <a:cubicBezTo>
                    <a:pt x="3084" y="5538"/>
                    <a:pt x="3855" y="6729"/>
                    <a:pt x="4486" y="7921"/>
                  </a:cubicBezTo>
                  <a:cubicBezTo>
                    <a:pt x="23201" y="39534"/>
                    <a:pt x="43319" y="66450"/>
                    <a:pt x="61053" y="84464"/>
                  </a:cubicBezTo>
                  <a:cubicBezTo>
                    <a:pt x="65819" y="89231"/>
                    <a:pt x="70445" y="88950"/>
                    <a:pt x="74791" y="88810"/>
                  </a:cubicBezTo>
                  <a:cubicBezTo>
                    <a:pt x="77805" y="91754"/>
                    <a:pt x="80679" y="94418"/>
                    <a:pt x="83483" y="9673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8" name="Freeform: Shape 27">
              <a:extLst>
                <a:ext uri="{FF2B5EF4-FFF2-40B4-BE49-F238E27FC236}">
                  <a16:creationId xmlns:a16="http://schemas.microsoft.com/office/drawing/2014/main" id="{F7001610-DAEA-40DA-9889-FFC7A01E4EE1}"/>
                </a:ext>
              </a:extLst>
            </p:cNvPr>
            <p:cNvSpPr/>
            <p:nvPr/>
          </p:nvSpPr>
          <p:spPr>
            <a:xfrm>
              <a:off x="5836087" y="1668143"/>
              <a:ext cx="107037" cy="100965"/>
            </a:xfrm>
            <a:custGeom>
              <a:avLst/>
              <a:gdLst>
                <a:gd name="connsiteX0" fmla="*/ 100306 w 107037"/>
                <a:gd name="connsiteY0" fmla="*/ 99535 h 100965"/>
                <a:gd name="connsiteX1" fmla="*/ 78506 w 107037"/>
                <a:gd name="connsiteY1" fmla="*/ 94768 h 100965"/>
                <a:gd name="connsiteX2" fmla="*/ 0 w 107037"/>
                <a:gd name="connsiteY2" fmla="*/ 0 h 100965"/>
                <a:gd name="connsiteX3" fmla="*/ 3505 w 107037"/>
                <a:gd name="connsiteY3" fmla="*/ 3505 h 100965"/>
                <a:gd name="connsiteX4" fmla="*/ 6309 w 107037"/>
                <a:gd name="connsiteY4" fmla="*/ 6449 h 100965"/>
                <a:gd name="connsiteX5" fmla="*/ 80749 w 107037"/>
                <a:gd name="connsiteY5" fmla="*/ 65749 h 100965"/>
                <a:gd name="connsiteX6" fmla="*/ 95539 w 107037"/>
                <a:gd name="connsiteY6" fmla="*/ 66310 h 100965"/>
                <a:gd name="connsiteX7" fmla="*/ 105493 w 107037"/>
                <a:gd name="connsiteY7" fmla="*/ 71847 h 100965"/>
                <a:gd name="connsiteX8" fmla="*/ 100306 w 107037"/>
                <a:gd name="connsiteY8" fmla="*/ 99535 h 1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37" h="100965">
                  <a:moveTo>
                    <a:pt x="100306" y="99535"/>
                  </a:moveTo>
                  <a:cubicBezTo>
                    <a:pt x="95049" y="102549"/>
                    <a:pt x="87619" y="100726"/>
                    <a:pt x="78506" y="94768"/>
                  </a:cubicBezTo>
                  <a:cubicBezTo>
                    <a:pt x="56987" y="81310"/>
                    <a:pt x="27057" y="45772"/>
                    <a:pt x="0" y="0"/>
                  </a:cubicBezTo>
                  <a:cubicBezTo>
                    <a:pt x="1122" y="1122"/>
                    <a:pt x="2173" y="2243"/>
                    <a:pt x="3505" y="3505"/>
                  </a:cubicBezTo>
                  <a:cubicBezTo>
                    <a:pt x="4416" y="4556"/>
                    <a:pt x="5397" y="5397"/>
                    <a:pt x="6309" y="6449"/>
                  </a:cubicBezTo>
                  <a:cubicBezTo>
                    <a:pt x="32664" y="32244"/>
                    <a:pt x="59020" y="52922"/>
                    <a:pt x="80749" y="65749"/>
                  </a:cubicBezTo>
                  <a:cubicBezTo>
                    <a:pt x="86778" y="69254"/>
                    <a:pt x="91194" y="67571"/>
                    <a:pt x="95539" y="66310"/>
                  </a:cubicBezTo>
                  <a:cubicBezTo>
                    <a:pt x="99114" y="68272"/>
                    <a:pt x="102409" y="70235"/>
                    <a:pt x="105493" y="71847"/>
                  </a:cubicBezTo>
                  <a:cubicBezTo>
                    <a:pt x="109488" y="87759"/>
                    <a:pt x="105002" y="96801"/>
                    <a:pt x="100306" y="9953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0" name="Freeform: Shape 29">
              <a:extLst>
                <a:ext uri="{FF2B5EF4-FFF2-40B4-BE49-F238E27FC236}">
                  <a16:creationId xmlns:a16="http://schemas.microsoft.com/office/drawing/2014/main" id="{9353A153-2FE2-402C-BCB6-651FAFD4B8BF}"/>
                </a:ext>
              </a:extLst>
            </p:cNvPr>
            <p:cNvSpPr/>
            <p:nvPr/>
          </p:nvSpPr>
          <p:spPr>
            <a:xfrm>
              <a:off x="5860690" y="1663236"/>
              <a:ext cx="126074" cy="73625"/>
            </a:xfrm>
            <a:custGeom>
              <a:avLst/>
              <a:gdLst>
                <a:gd name="connsiteX0" fmla="*/ 122736 w 126074"/>
                <a:gd name="connsiteY0" fmla="*/ 70165 h 73625"/>
                <a:gd name="connsiteX1" fmla="*/ 100446 w 126074"/>
                <a:gd name="connsiteY1" fmla="*/ 71216 h 73625"/>
                <a:gd name="connsiteX2" fmla="*/ 0 w 126074"/>
                <a:gd name="connsiteY2" fmla="*/ 0 h 73625"/>
                <a:gd name="connsiteX3" fmla="*/ 4206 w 126074"/>
                <a:gd name="connsiteY3" fmla="*/ 2523 h 73625"/>
                <a:gd name="connsiteX4" fmla="*/ 7710 w 126074"/>
                <a:gd name="connsiteY4" fmla="*/ 4626 h 73625"/>
                <a:gd name="connsiteX5" fmla="*/ 94979 w 126074"/>
                <a:gd name="connsiteY5" fmla="*/ 42548 h 73625"/>
                <a:gd name="connsiteX6" fmla="*/ 109278 w 126074"/>
                <a:gd name="connsiteY6" fmla="*/ 39463 h 73625"/>
                <a:gd name="connsiteX7" fmla="*/ 120633 w 126074"/>
                <a:gd name="connsiteY7" fmla="*/ 42267 h 73625"/>
                <a:gd name="connsiteX8" fmla="*/ 122736 w 126074"/>
                <a:gd name="connsiteY8" fmla="*/ 70165 h 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74" h="73625">
                  <a:moveTo>
                    <a:pt x="122736" y="70165"/>
                  </a:moveTo>
                  <a:cubicBezTo>
                    <a:pt x="118390" y="74511"/>
                    <a:pt x="110680" y="74651"/>
                    <a:pt x="100446" y="71216"/>
                  </a:cubicBezTo>
                  <a:cubicBezTo>
                    <a:pt x="76053" y="63786"/>
                    <a:pt x="37991" y="37150"/>
                    <a:pt x="0" y="0"/>
                  </a:cubicBezTo>
                  <a:cubicBezTo>
                    <a:pt x="1332" y="841"/>
                    <a:pt x="2734" y="1682"/>
                    <a:pt x="4206" y="2523"/>
                  </a:cubicBezTo>
                  <a:cubicBezTo>
                    <a:pt x="5397" y="3294"/>
                    <a:pt x="6589" y="3855"/>
                    <a:pt x="7710" y="4626"/>
                  </a:cubicBezTo>
                  <a:cubicBezTo>
                    <a:pt x="39814" y="22571"/>
                    <a:pt x="70656" y="35889"/>
                    <a:pt x="94979" y="42548"/>
                  </a:cubicBezTo>
                  <a:cubicBezTo>
                    <a:pt x="101638" y="44370"/>
                    <a:pt x="105493" y="41706"/>
                    <a:pt x="109278" y="39463"/>
                  </a:cubicBezTo>
                  <a:cubicBezTo>
                    <a:pt x="113203" y="40585"/>
                    <a:pt x="117059" y="41566"/>
                    <a:pt x="120633" y="42267"/>
                  </a:cubicBezTo>
                  <a:cubicBezTo>
                    <a:pt x="128554" y="56496"/>
                    <a:pt x="126521" y="66380"/>
                    <a:pt x="122736" y="7016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1" name="Freeform: Shape 30">
              <a:extLst>
                <a:ext uri="{FF2B5EF4-FFF2-40B4-BE49-F238E27FC236}">
                  <a16:creationId xmlns:a16="http://schemas.microsoft.com/office/drawing/2014/main" id="{247D08B9-D279-4039-AE87-217CD1DA63AD}"/>
                </a:ext>
              </a:extLst>
            </p:cNvPr>
            <p:cNvSpPr/>
            <p:nvPr/>
          </p:nvSpPr>
          <p:spPr>
            <a:xfrm>
              <a:off x="5883261" y="1652021"/>
              <a:ext cx="138019" cy="42955"/>
            </a:xfrm>
            <a:custGeom>
              <a:avLst/>
              <a:gdLst>
                <a:gd name="connsiteX0" fmla="*/ 136685 w 138019"/>
                <a:gd name="connsiteY0" fmla="*/ 36169 h 42955"/>
                <a:gd name="connsiteX1" fmla="*/ 115446 w 138019"/>
                <a:gd name="connsiteY1" fmla="*/ 42828 h 42955"/>
                <a:gd name="connsiteX2" fmla="*/ 0 w 138019"/>
                <a:gd name="connsiteY2" fmla="*/ 0 h 42955"/>
                <a:gd name="connsiteX3" fmla="*/ 4766 w 138019"/>
                <a:gd name="connsiteY3" fmla="*/ 1332 h 42955"/>
                <a:gd name="connsiteX4" fmla="*/ 8692 w 138019"/>
                <a:gd name="connsiteY4" fmla="*/ 2453 h 42955"/>
                <a:gd name="connsiteX5" fmla="*/ 102829 w 138019"/>
                <a:gd name="connsiteY5" fmla="*/ 16542 h 42955"/>
                <a:gd name="connsiteX6" fmla="*/ 115937 w 138019"/>
                <a:gd name="connsiteY6" fmla="*/ 9603 h 42955"/>
                <a:gd name="connsiteX7" fmla="*/ 127222 w 138019"/>
                <a:gd name="connsiteY7" fmla="*/ 9393 h 42955"/>
                <a:gd name="connsiteX8" fmla="*/ 136685 w 138019"/>
                <a:gd name="connsiteY8" fmla="*/ 36169 h 4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9" h="42955">
                  <a:moveTo>
                    <a:pt x="136685" y="36169"/>
                  </a:moveTo>
                  <a:cubicBezTo>
                    <a:pt x="133671" y="41356"/>
                    <a:pt x="126241" y="43529"/>
                    <a:pt x="115446" y="42828"/>
                  </a:cubicBezTo>
                  <a:cubicBezTo>
                    <a:pt x="89932" y="41987"/>
                    <a:pt x="46263" y="26075"/>
                    <a:pt x="0" y="0"/>
                  </a:cubicBezTo>
                  <a:cubicBezTo>
                    <a:pt x="1612" y="491"/>
                    <a:pt x="3084" y="911"/>
                    <a:pt x="4766" y="1332"/>
                  </a:cubicBezTo>
                  <a:cubicBezTo>
                    <a:pt x="6098" y="1822"/>
                    <a:pt x="7430" y="1963"/>
                    <a:pt x="8692" y="2453"/>
                  </a:cubicBezTo>
                  <a:cubicBezTo>
                    <a:pt x="44370" y="11566"/>
                    <a:pt x="77595" y="16402"/>
                    <a:pt x="102829" y="16542"/>
                  </a:cubicBezTo>
                  <a:cubicBezTo>
                    <a:pt x="109769" y="16542"/>
                    <a:pt x="112783" y="12897"/>
                    <a:pt x="115937" y="9603"/>
                  </a:cubicBezTo>
                  <a:cubicBezTo>
                    <a:pt x="119862" y="9673"/>
                    <a:pt x="123648" y="9603"/>
                    <a:pt x="127222" y="9393"/>
                  </a:cubicBezTo>
                  <a:cubicBezTo>
                    <a:pt x="138718" y="21309"/>
                    <a:pt x="139419" y="31473"/>
                    <a:pt x="136685" y="36169"/>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2" name="Freeform: Shape 31">
              <a:extLst>
                <a:ext uri="{FF2B5EF4-FFF2-40B4-BE49-F238E27FC236}">
                  <a16:creationId xmlns:a16="http://schemas.microsoft.com/office/drawing/2014/main" id="{6FA6194C-3F4A-4DFB-B7AF-F72CA5AF9A0F}"/>
                </a:ext>
              </a:extLst>
            </p:cNvPr>
            <p:cNvSpPr/>
            <p:nvPr/>
          </p:nvSpPr>
          <p:spPr>
            <a:xfrm>
              <a:off x="5902116" y="1611716"/>
              <a:ext cx="141751" cy="37940"/>
            </a:xfrm>
            <a:custGeom>
              <a:avLst/>
              <a:gdLst>
                <a:gd name="connsiteX0" fmla="*/ 141452 w 141751"/>
                <a:gd name="connsiteY0" fmla="*/ 23342 h 37940"/>
                <a:gd name="connsiteX1" fmla="*/ 122596 w 141751"/>
                <a:gd name="connsiteY1" fmla="*/ 35398 h 37940"/>
                <a:gd name="connsiteX2" fmla="*/ 0 w 141751"/>
                <a:gd name="connsiteY2" fmla="*/ 23902 h 37940"/>
                <a:gd name="connsiteX3" fmla="*/ 4977 w 141751"/>
                <a:gd name="connsiteY3" fmla="*/ 23902 h 37940"/>
                <a:gd name="connsiteX4" fmla="*/ 9042 w 141751"/>
                <a:gd name="connsiteY4" fmla="*/ 23902 h 37940"/>
                <a:gd name="connsiteX5" fmla="*/ 103600 w 141751"/>
                <a:gd name="connsiteY5" fmla="*/ 13178 h 37940"/>
                <a:gd name="connsiteX6" fmla="*/ 114325 w 141751"/>
                <a:gd name="connsiteY6" fmla="*/ 3294 h 37940"/>
                <a:gd name="connsiteX7" fmla="*/ 125540 w 141751"/>
                <a:gd name="connsiteY7" fmla="*/ 0 h 37940"/>
                <a:gd name="connsiteX8" fmla="*/ 141452 w 141751"/>
                <a:gd name="connsiteY8" fmla="*/ 23342 h 3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51" h="37940">
                  <a:moveTo>
                    <a:pt x="141452" y="23342"/>
                  </a:moveTo>
                  <a:cubicBezTo>
                    <a:pt x="139840" y="29159"/>
                    <a:pt x="133251" y="33155"/>
                    <a:pt x="122596" y="35398"/>
                  </a:cubicBezTo>
                  <a:cubicBezTo>
                    <a:pt x="97783" y="41146"/>
                    <a:pt x="51450" y="37080"/>
                    <a:pt x="0" y="23902"/>
                  </a:cubicBezTo>
                  <a:lnTo>
                    <a:pt x="4977" y="23902"/>
                  </a:lnTo>
                  <a:cubicBezTo>
                    <a:pt x="6379" y="23972"/>
                    <a:pt x="7710" y="23832"/>
                    <a:pt x="9042" y="23902"/>
                  </a:cubicBezTo>
                  <a:cubicBezTo>
                    <a:pt x="45842" y="23552"/>
                    <a:pt x="79277" y="19486"/>
                    <a:pt x="103600" y="13178"/>
                  </a:cubicBezTo>
                  <a:cubicBezTo>
                    <a:pt x="110259" y="11355"/>
                    <a:pt x="112292" y="7150"/>
                    <a:pt x="114325" y="3294"/>
                  </a:cubicBezTo>
                  <a:cubicBezTo>
                    <a:pt x="118250" y="2243"/>
                    <a:pt x="122035" y="1192"/>
                    <a:pt x="125540" y="0"/>
                  </a:cubicBezTo>
                  <a:cubicBezTo>
                    <a:pt x="139629" y="8481"/>
                    <a:pt x="142854" y="18155"/>
                    <a:pt x="141452" y="23342"/>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3" name="Freeform: Shape 32">
              <a:extLst>
                <a:ext uri="{FF2B5EF4-FFF2-40B4-BE49-F238E27FC236}">
                  <a16:creationId xmlns:a16="http://schemas.microsoft.com/office/drawing/2014/main" id="{048AA7FA-55A5-45A4-9462-9A6030CFC369}"/>
                </a:ext>
              </a:extLst>
            </p:cNvPr>
            <p:cNvSpPr/>
            <p:nvPr/>
          </p:nvSpPr>
          <p:spPr>
            <a:xfrm>
              <a:off x="5916135" y="1558304"/>
              <a:ext cx="136474" cy="56426"/>
            </a:xfrm>
            <a:custGeom>
              <a:avLst/>
              <a:gdLst>
                <a:gd name="connsiteX0" fmla="*/ 136475 w 136474"/>
                <a:gd name="connsiteY0" fmla="*/ 19276 h 56426"/>
                <a:gd name="connsiteX1" fmla="*/ 121334 w 136474"/>
                <a:gd name="connsiteY1" fmla="*/ 35748 h 56426"/>
                <a:gd name="connsiteX2" fmla="*/ 0 w 136474"/>
                <a:gd name="connsiteY2" fmla="*/ 56426 h 56426"/>
                <a:gd name="connsiteX3" fmla="*/ 4766 w 136474"/>
                <a:gd name="connsiteY3" fmla="*/ 55095 h 56426"/>
                <a:gd name="connsiteX4" fmla="*/ 8692 w 136474"/>
                <a:gd name="connsiteY4" fmla="*/ 54043 h 56426"/>
                <a:gd name="connsiteX5" fmla="*/ 97222 w 136474"/>
                <a:gd name="connsiteY5" fmla="*/ 19206 h 56426"/>
                <a:gd name="connsiteX6" fmla="*/ 106054 w 136474"/>
                <a:gd name="connsiteY6" fmla="*/ 3575 h 56426"/>
                <a:gd name="connsiteX7" fmla="*/ 111802 w 136474"/>
                <a:gd name="connsiteY7" fmla="*/ 0 h 56426"/>
                <a:gd name="connsiteX8" fmla="*/ 136475 w 136474"/>
                <a:gd name="connsiteY8" fmla="*/ 19276 h 5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4" h="56426">
                  <a:moveTo>
                    <a:pt x="136475" y="19276"/>
                  </a:moveTo>
                  <a:cubicBezTo>
                    <a:pt x="136405" y="25374"/>
                    <a:pt x="131078" y="30912"/>
                    <a:pt x="121334" y="35748"/>
                  </a:cubicBezTo>
                  <a:cubicBezTo>
                    <a:pt x="98904" y="47805"/>
                    <a:pt x="53202" y="55866"/>
                    <a:pt x="0" y="56426"/>
                  </a:cubicBezTo>
                  <a:cubicBezTo>
                    <a:pt x="1472" y="56076"/>
                    <a:pt x="3084" y="55585"/>
                    <a:pt x="4766" y="55095"/>
                  </a:cubicBezTo>
                  <a:cubicBezTo>
                    <a:pt x="6098" y="54814"/>
                    <a:pt x="7290" y="54324"/>
                    <a:pt x="8692" y="54043"/>
                  </a:cubicBezTo>
                  <a:cubicBezTo>
                    <a:pt x="44090" y="44160"/>
                    <a:pt x="75352" y="31613"/>
                    <a:pt x="97222" y="19206"/>
                  </a:cubicBezTo>
                  <a:cubicBezTo>
                    <a:pt x="104722" y="14860"/>
                    <a:pt x="104021" y="8692"/>
                    <a:pt x="106054" y="3575"/>
                  </a:cubicBezTo>
                  <a:cubicBezTo>
                    <a:pt x="108016" y="2453"/>
                    <a:pt x="109909" y="1332"/>
                    <a:pt x="111802" y="0"/>
                  </a:cubicBezTo>
                  <a:cubicBezTo>
                    <a:pt x="130026" y="4346"/>
                    <a:pt x="136475" y="13528"/>
                    <a:pt x="136475" y="19276"/>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4" name="Freeform: Shape 33">
              <a:extLst>
                <a:ext uri="{FF2B5EF4-FFF2-40B4-BE49-F238E27FC236}">
                  <a16:creationId xmlns:a16="http://schemas.microsoft.com/office/drawing/2014/main" id="{748AF103-45EE-4AAB-9947-8DF33F930C8C}"/>
                </a:ext>
              </a:extLst>
            </p:cNvPr>
            <p:cNvSpPr/>
            <p:nvPr/>
          </p:nvSpPr>
          <p:spPr>
            <a:xfrm>
              <a:off x="5924266" y="1507385"/>
              <a:ext cx="122513" cy="83513"/>
            </a:xfrm>
            <a:custGeom>
              <a:avLst/>
              <a:gdLst>
                <a:gd name="connsiteX0" fmla="*/ 111872 w 122513"/>
                <a:gd name="connsiteY0" fmla="*/ 32134 h 83513"/>
                <a:gd name="connsiteX1" fmla="*/ 0 w 122513"/>
                <a:gd name="connsiteY1" fmla="*/ 83514 h 83513"/>
                <a:gd name="connsiteX2" fmla="*/ 4346 w 122513"/>
                <a:gd name="connsiteY2" fmla="*/ 81060 h 83513"/>
                <a:gd name="connsiteX3" fmla="*/ 7851 w 122513"/>
                <a:gd name="connsiteY3" fmla="*/ 78958 h 83513"/>
                <a:gd name="connsiteX4" fmla="*/ 84464 w 122513"/>
                <a:gd name="connsiteY4" fmla="*/ 22461 h 83513"/>
                <a:gd name="connsiteX5" fmla="*/ 88880 w 122513"/>
                <a:gd name="connsiteY5" fmla="*/ 5218 h 83513"/>
                <a:gd name="connsiteX6" fmla="*/ 93857 w 122513"/>
                <a:gd name="connsiteY6" fmla="*/ 31 h 83513"/>
                <a:gd name="connsiteX7" fmla="*/ 122176 w 122513"/>
                <a:gd name="connsiteY7" fmla="*/ 12297 h 83513"/>
                <a:gd name="connsiteX8" fmla="*/ 111872 w 122513"/>
                <a:gd name="connsiteY8" fmla="*/ 32134 h 8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13" h="83513">
                  <a:moveTo>
                    <a:pt x="111872" y="32134"/>
                  </a:moveTo>
                  <a:cubicBezTo>
                    <a:pt x="93226" y="49518"/>
                    <a:pt x="51169" y="69214"/>
                    <a:pt x="0" y="83514"/>
                  </a:cubicBezTo>
                  <a:cubicBezTo>
                    <a:pt x="1402" y="82743"/>
                    <a:pt x="2734" y="81902"/>
                    <a:pt x="4346" y="81060"/>
                  </a:cubicBezTo>
                  <a:cubicBezTo>
                    <a:pt x="5537" y="80430"/>
                    <a:pt x="6589" y="79659"/>
                    <a:pt x="7851" y="78958"/>
                  </a:cubicBezTo>
                  <a:cubicBezTo>
                    <a:pt x="39534" y="60242"/>
                    <a:pt x="66450" y="40125"/>
                    <a:pt x="84464" y="22461"/>
                  </a:cubicBezTo>
                  <a:cubicBezTo>
                    <a:pt x="90493" y="16433"/>
                    <a:pt x="88320" y="10615"/>
                    <a:pt x="88880" y="5218"/>
                  </a:cubicBezTo>
                  <a:cubicBezTo>
                    <a:pt x="90703" y="3395"/>
                    <a:pt x="92385" y="1713"/>
                    <a:pt x="93857" y="31"/>
                  </a:cubicBezTo>
                  <a:cubicBezTo>
                    <a:pt x="112362" y="-530"/>
                    <a:pt x="120774" y="6690"/>
                    <a:pt x="122176" y="12297"/>
                  </a:cubicBezTo>
                  <a:cubicBezTo>
                    <a:pt x="123718" y="18185"/>
                    <a:pt x="119933" y="24985"/>
                    <a:pt x="111872" y="3213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5" name="Freeform: Shape 34">
              <a:extLst>
                <a:ext uri="{FF2B5EF4-FFF2-40B4-BE49-F238E27FC236}">
                  <a16:creationId xmlns:a16="http://schemas.microsoft.com/office/drawing/2014/main" id="{88EC7B58-40EB-4F3A-B288-9F7EBEF262FE}"/>
                </a:ext>
              </a:extLst>
            </p:cNvPr>
            <p:cNvSpPr/>
            <p:nvPr/>
          </p:nvSpPr>
          <p:spPr>
            <a:xfrm>
              <a:off x="5925949" y="1458740"/>
              <a:ext cx="101024" cy="107064"/>
            </a:xfrm>
            <a:custGeom>
              <a:avLst/>
              <a:gdLst>
                <a:gd name="connsiteX0" fmla="*/ 94768 w 101024"/>
                <a:gd name="connsiteY0" fmla="*/ 28558 h 107064"/>
                <a:gd name="connsiteX1" fmla="*/ 0 w 101024"/>
                <a:gd name="connsiteY1" fmla="*/ 107064 h 107064"/>
                <a:gd name="connsiteX2" fmla="*/ 3505 w 101024"/>
                <a:gd name="connsiteY2" fmla="*/ 103559 h 107064"/>
                <a:gd name="connsiteX3" fmla="*/ 6449 w 101024"/>
                <a:gd name="connsiteY3" fmla="*/ 100756 h 107064"/>
                <a:gd name="connsiteX4" fmla="*/ 65749 w 101024"/>
                <a:gd name="connsiteY4" fmla="*/ 26315 h 107064"/>
                <a:gd name="connsiteX5" fmla="*/ 66310 w 101024"/>
                <a:gd name="connsiteY5" fmla="*/ 11735 h 107064"/>
                <a:gd name="connsiteX6" fmla="*/ 71988 w 101024"/>
                <a:gd name="connsiteY6" fmla="*/ 1501 h 107064"/>
                <a:gd name="connsiteX7" fmla="*/ 99675 w 101024"/>
                <a:gd name="connsiteY7" fmla="*/ 6759 h 107064"/>
                <a:gd name="connsiteX8" fmla="*/ 94768 w 101024"/>
                <a:gd name="connsiteY8" fmla="*/ 28558 h 10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24" h="107064">
                  <a:moveTo>
                    <a:pt x="94768" y="28558"/>
                  </a:moveTo>
                  <a:cubicBezTo>
                    <a:pt x="81310" y="50077"/>
                    <a:pt x="45772" y="80008"/>
                    <a:pt x="0" y="107064"/>
                  </a:cubicBezTo>
                  <a:cubicBezTo>
                    <a:pt x="1122" y="106013"/>
                    <a:pt x="2243" y="104891"/>
                    <a:pt x="3505" y="103559"/>
                  </a:cubicBezTo>
                  <a:cubicBezTo>
                    <a:pt x="4556" y="102718"/>
                    <a:pt x="5397" y="101667"/>
                    <a:pt x="6449" y="100756"/>
                  </a:cubicBezTo>
                  <a:cubicBezTo>
                    <a:pt x="32174" y="74470"/>
                    <a:pt x="52922" y="48044"/>
                    <a:pt x="65749" y="26315"/>
                  </a:cubicBezTo>
                  <a:cubicBezTo>
                    <a:pt x="69114" y="20357"/>
                    <a:pt x="67642" y="15941"/>
                    <a:pt x="66310" y="11735"/>
                  </a:cubicBezTo>
                  <a:cubicBezTo>
                    <a:pt x="68413" y="8090"/>
                    <a:pt x="70375" y="4796"/>
                    <a:pt x="71988" y="1501"/>
                  </a:cubicBezTo>
                  <a:cubicBezTo>
                    <a:pt x="87899" y="-2424"/>
                    <a:pt x="96941" y="2062"/>
                    <a:pt x="99675" y="6759"/>
                  </a:cubicBezTo>
                  <a:cubicBezTo>
                    <a:pt x="102549" y="12016"/>
                    <a:pt x="100797" y="19446"/>
                    <a:pt x="94768" y="28558"/>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6" name="Freeform: Shape 35">
              <a:extLst>
                <a:ext uri="{FF2B5EF4-FFF2-40B4-BE49-F238E27FC236}">
                  <a16:creationId xmlns:a16="http://schemas.microsoft.com/office/drawing/2014/main" id="{E787F237-E1C1-4B52-970B-223D591F87E5}"/>
                </a:ext>
              </a:extLst>
            </p:cNvPr>
            <p:cNvSpPr/>
            <p:nvPr/>
          </p:nvSpPr>
          <p:spPr>
            <a:xfrm>
              <a:off x="5921112" y="1415144"/>
              <a:ext cx="73612" cy="126056"/>
            </a:xfrm>
            <a:custGeom>
              <a:avLst/>
              <a:gdLst>
                <a:gd name="connsiteX0" fmla="*/ 71287 w 73612"/>
                <a:gd name="connsiteY0" fmla="*/ 25751 h 126056"/>
                <a:gd name="connsiteX1" fmla="*/ 0 w 73612"/>
                <a:gd name="connsiteY1" fmla="*/ 126057 h 126056"/>
                <a:gd name="connsiteX2" fmla="*/ 2523 w 73612"/>
                <a:gd name="connsiteY2" fmla="*/ 121851 h 126056"/>
                <a:gd name="connsiteX3" fmla="*/ 4486 w 73612"/>
                <a:gd name="connsiteY3" fmla="*/ 118346 h 126056"/>
                <a:gd name="connsiteX4" fmla="*/ 42478 w 73612"/>
                <a:gd name="connsiteY4" fmla="*/ 31078 h 126056"/>
                <a:gd name="connsiteX5" fmla="*/ 39253 w 73612"/>
                <a:gd name="connsiteY5" fmla="*/ 16709 h 126056"/>
                <a:gd name="connsiteX6" fmla="*/ 41917 w 73612"/>
                <a:gd name="connsiteY6" fmla="*/ 5494 h 126056"/>
                <a:gd name="connsiteX7" fmla="*/ 70165 w 73612"/>
                <a:gd name="connsiteY7" fmla="*/ 3391 h 126056"/>
                <a:gd name="connsiteX8" fmla="*/ 71287 w 73612"/>
                <a:gd name="connsiteY8" fmla="*/ 25751 h 12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12" h="126056">
                  <a:moveTo>
                    <a:pt x="71287" y="25751"/>
                  </a:moveTo>
                  <a:cubicBezTo>
                    <a:pt x="63786" y="50074"/>
                    <a:pt x="37150" y="88136"/>
                    <a:pt x="0" y="126057"/>
                  </a:cubicBezTo>
                  <a:cubicBezTo>
                    <a:pt x="841" y="124725"/>
                    <a:pt x="1612" y="123393"/>
                    <a:pt x="2523" y="121851"/>
                  </a:cubicBezTo>
                  <a:cubicBezTo>
                    <a:pt x="3294" y="120730"/>
                    <a:pt x="3715" y="119468"/>
                    <a:pt x="4486" y="118346"/>
                  </a:cubicBezTo>
                  <a:cubicBezTo>
                    <a:pt x="22571" y="86243"/>
                    <a:pt x="35819" y="55401"/>
                    <a:pt x="42478" y="31078"/>
                  </a:cubicBezTo>
                  <a:cubicBezTo>
                    <a:pt x="44300" y="24419"/>
                    <a:pt x="41566" y="20564"/>
                    <a:pt x="39253" y="16709"/>
                  </a:cubicBezTo>
                  <a:cubicBezTo>
                    <a:pt x="40164" y="12643"/>
                    <a:pt x="41216" y="8998"/>
                    <a:pt x="41917" y="5494"/>
                  </a:cubicBezTo>
                  <a:cubicBezTo>
                    <a:pt x="56426" y="-2497"/>
                    <a:pt x="66380" y="-464"/>
                    <a:pt x="70165" y="3391"/>
                  </a:cubicBezTo>
                  <a:cubicBezTo>
                    <a:pt x="74441" y="7667"/>
                    <a:pt x="74651" y="15377"/>
                    <a:pt x="71287" y="2575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7" name="Freeform: Shape 36">
              <a:extLst>
                <a:ext uri="{FF2B5EF4-FFF2-40B4-BE49-F238E27FC236}">
                  <a16:creationId xmlns:a16="http://schemas.microsoft.com/office/drawing/2014/main" id="{4A2E9CE0-AE46-4D7E-B9C1-5F8712DBF409}"/>
                </a:ext>
              </a:extLst>
            </p:cNvPr>
            <p:cNvSpPr/>
            <p:nvPr/>
          </p:nvSpPr>
          <p:spPr>
            <a:xfrm>
              <a:off x="5910037" y="1380666"/>
              <a:ext cx="42934" cy="138034"/>
            </a:xfrm>
            <a:custGeom>
              <a:avLst/>
              <a:gdLst>
                <a:gd name="connsiteX0" fmla="*/ 42828 w 42934"/>
                <a:gd name="connsiteY0" fmla="*/ 22658 h 138034"/>
                <a:gd name="connsiteX1" fmla="*/ 0 w 42934"/>
                <a:gd name="connsiteY1" fmla="*/ 138035 h 138034"/>
                <a:gd name="connsiteX2" fmla="*/ 1332 w 42934"/>
                <a:gd name="connsiteY2" fmla="*/ 133268 h 138034"/>
                <a:gd name="connsiteX3" fmla="*/ 2453 w 42934"/>
                <a:gd name="connsiteY3" fmla="*/ 129343 h 138034"/>
                <a:gd name="connsiteX4" fmla="*/ 16542 w 42934"/>
                <a:gd name="connsiteY4" fmla="*/ 35346 h 138034"/>
                <a:gd name="connsiteX5" fmla="*/ 9673 w 42934"/>
                <a:gd name="connsiteY5" fmla="*/ 22238 h 138034"/>
                <a:gd name="connsiteX6" fmla="*/ 9393 w 42934"/>
                <a:gd name="connsiteY6" fmla="*/ 10742 h 138034"/>
                <a:gd name="connsiteX7" fmla="*/ 36099 w 42934"/>
                <a:gd name="connsiteY7" fmla="*/ 1350 h 138034"/>
                <a:gd name="connsiteX8" fmla="*/ 42828 w 42934"/>
                <a:gd name="connsiteY8" fmla="*/ 22658 h 13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34" h="138034">
                  <a:moveTo>
                    <a:pt x="42828" y="22658"/>
                  </a:moveTo>
                  <a:cubicBezTo>
                    <a:pt x="41987" y="48033"/>
                    <a:pt x="26145" y="91702"/>
                    <a:pt x="0" y="138035"/>
                  </a:cubicBezTo>
                  <a:cubicBezTo>
                    <a:pt x="491" y="136563"/>
                    <a:pt x="911" y="134950"/>
                    <a:pt x="1332" y="133268"/>
                  </a:cubicBezTo>
                  <a:cubicBezTo>
                    <a:pt x="1822" y="131936"/>
                    <a:pt x="1963" y="130605"/>
                    <a:pt x="2453" y="129343"/>
                  </a:cubicBezTo>
                  <a:cubicBezTo>
                    <a:pt x="11566" y="93805"/>
                    <a:pt x="16402" y="60440"/>
                    <a:pt x="16542" y="35346"/>
                  </a:cubicBezTo>
                  <a:cubicBezTo>
                    <a:pt x="16542" y="28406"/>
                    <a:pt x="12897" y="25392"/>
                    <a:pt x="9673" y="22238"/>
                  </a:cubicBezTo>
                  <a:cubicBezTo>
                    <a:pt x="9603" y="18102"/>
                    <a:pt x="9603" y="14317"/>
                    <a:pt x="9393" y="10742"/>
                  </a:cubicBezTo>
                  <a:cubicBezTo>
                    <a:pt x="21239" y="-753"/>
                    <a:pt x="31403" y="-1384"/>
                    <a:pt x="36099" y="1350"/>
                  </a:cubicBezTo>
                  <a:cubicBezTo>
                    <a:pt x="41286" y="4434"/>
                    <a:pt x="43459" y="11794"/>
                    <a:pt x="42828" y="22658"/>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8" name="Freeform: Shape 37">
              <a:extLst>
                <a:ext uri="{FF2B5EF4-FFF2-40B4-BE49-F238E27FC236}">
                  <a16:creationId xmlns:a16="http://schemas.microsoft.com/office/drawing/2014/main" id="{BCFFB45F-01BD-417D-9A3A-6B3BDFC83C49}"/>
                </a:ext>
              </a:extLst>
            </p:cNvPr>
            <p:cNvSpPr/>
            <p:nvPr/>
          </p:nvSpPr>
          <p:spPr>
            <a:xfrm>
              <a:off x="5869592" y="1358115"/>
              <a:ext cx="37940" cy="141729"/>
            </a:xfrm>
            <a:custGeom>
              <a:avLst/>
              <a:gdLst>
                <a:gd name="connsiteX0" fmla="*/ 23972 w 37940"/>
                <a:gd name="connsiteY0" fmla="*/ 136683 h 141729"/>
                <a:gd name="connsiteX1" fmla="*/ 23972 w 37940"/>
                <a:gd name="connsiteY1" fmla="*/ 132617 h 141729"/>
                <a:gd name="connsiteX2" fmla="*/ 13318 w 37940"/>
                <a:gd name="connsiteY2" fmla="*/ 38059 h 141729"/>
                <a:gd name="connsiteX3" fmla="*/ 3224 w 37940"/>
                <a:gd name="connsiteY3" fmla="*/ 27265 h 141729"/>
                <a:gd name="connsiteX4" fmla="*/ 0 w 37940"/>
                <a:gd name="connsiteY4" fmla="*/ 16190 h 141729"/>
                <a:gd name="connsiteX5" fmla="*/ 23342 w 37940"/>
                <a:gd name="connsiteY5" fmla="*/ 278 h 141729"/>
                <a:gd name="connsiteX6" fmla="*/ 35398 w 37940"/>
                <a:gd name="connsiteY6" fmla="*/ 19204 h 141729"/>
                <a:gd name="connsiteX7" fmla="*/ 23902 w 37940"/>
                <a:gd name="connsiteY7" fmla="*/ 141730 h 141729"/>
                <a:gd name="connsiteX8" fmla="*/ 23902 w 37940"/>
                <a:gd name="connsiteY8" fmla="*/ 136683 h 141729"/>
                <a:gd name="connsiteX9" fmla="*/ 23972 w 37940"/>
                <a:gd name="connsiteY9" fmla="*/ 136683 h 1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40" h="141729">
                  <a:moveTo>
                    <a:pt x="23972" y="136683"/>
                  </a:moveTo>
                  <a:cubicBezTo>
                    <a:pt x="24043" y="135281"/>
                    <a:pt x="23972" y="133949"/>
                    <a:pt x="23972" y="132617"/>
                  </a:cubicBezTo>
                  <a:cubicBezTo>
                    <a:pt x="23622" y="95818"/>
                    <a:pt x="19627" y="62522"/>
                    <a:pt x="13318" y="38059"/>
                  </a:cubicBezTo>
                  <a:cubicBezTo>
                    <a:pt x="11496" y="31400"/>
                    <a:pt x="7220" y="29368"/>
                    <a:pt x="3224" y="27265"/>
                  </a:cubicBezTo>
                  <a:cubicBezTo>
                    <a:pt x="2103" y="23199"/>
                    <a:pt x="1122" y="19554"/>
                    <a:pt x="0" y="16190"/>
                  </a:cubicBezTo>
                  <a:cubicBezTo>
                    <a:pt x="8481" y="2101"/>
                    <a:pt x="18155" y="-1054"/>
                    <a:pt x="23342" y="278"/>
                  </a:cubicBezTo>
                  <a:cubicBezTo>
                    <a:pt x="29160" y="1890"/>
                    <a:pt x="33225" y="8479"/>
                    <a:pt x="35398" y="19204"/>
                  </a:cubicBezTo>
                  <a:cubicBezTo>
                    <a:pt x="41146" y="43947"/>
                    <a:pt x="37080" y="90280"/>
                    <a:pt x="23902" y="141730"/>
                  </a:cubicBezTo>
                  <a:lnTo>
                    <a:pt x="23902" y="136683"/>
                  </a:lnTo>
                  <a:lnTo>
                    <a:pt x="23972" y="136683"/>
                  </a:ln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9" name="Freeform: Shape 38">
              <a:extLst>
                <a:ext uri="{FF2B5EF4-FFF2-40B4-BE49-F238E27FC236}">
                  <a16:creationId xmlns:a16="http://schemas.microsoft.com/office/drawing/2014/main" id="{9E266F0D-1EA6-4D35-AD5E-22C92D9B4E48}"/>
                </a:ext>
              </a:extLst>
            </p:cNvPr>
            <p:cNvSpPr/>
            <p:nvPr/>
          </p:nvSpPr>
          <p:spPr>
            <a:xfrm>
              <a:off x="5817091" y="1349352"/>
              <a:ext cx="55585" cy="136474"/>
            </a:xfrm>
            <a:custGeom>
              <a:avLst/>
              <a:gdLst>
                <a:gd name="connsiteX0" fmla="*/ 55585 w 55585"/>
                <a:gd name="connsiteY0" fmla="*/ 136475 h 136474"/>
                <a:gd name="connsiteX1" fmla="*/ 54324 w 55585"/>
                <a:gd name="connsiteY1" fmla="*/ 131638 h 136474"/>
                <a:gd name="connsiteX2" fmla="*/ 53342 w 55585"/>
                <a:gd name="connsiteY2" fmla="*/ 127713 h 136474"/>
                <a:gd name="connsiteX3" fmla="*/ 18505 w 55585"/>
                <a:gd name="connsiteY3" fmla="*/ 39183 h 136474"/>
                <a:gd name="connsiteX4" fmla="*/ 5748 w 55585"/>
                <a:gd name="connsiteY4" fmla="*/ 31192 h 136474"/>
                <a:gd name="connsiteX5" fmla="*/ 0 w 55585"/>
                <a:gd name="connsiteY5" fmla="*/ 21729 h 136474"/>
                <a:gd name="connsiteX6" fmla="*/ 18505 w 55585"/>
                <a:gd name="connsiteY6" fmla="*/ 0 h 136474"/>
                <a:gd name="connsiteX7" fmla="*/ 34977 w 55585"/>
                <a:gd name="connsiteY7" fmla="*/ 15070 h 136474"/>
                <a:gd name="connsiteX8" fmla="*/ 55585 w 55585"/>
                <a:gd name="connsiteY8" fmla="*/ 136475 h 13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5" h="136474">
                  <a:moveTo>
                    <a:pt x="55585" y="136475"/>
                  </a:moveTo>
                  <a:cubicBezTo>
                    <a:pt x="55235" y="134933"/>
                    <a:pt x="54814" y="133390"/>
                    <a:pt x="54324" y="131638"/>
                  </a:cubicBezTo>
                  <a:cubicBezTo>
                    <a:pt x="54043" y="130306"/>
                    <a:pt x="53553" y="129045"/>
                    <a:pt x="53342" y="127713"/>
                  </a:cubicBezTo>
                  <a:cubicBezTo>
                    <a:pt x="43389" y="92315"/>
                    <a:pt x="30912" y="61123"/>
                    <a:pt x="18505" y="39183"/>
                  </a:cubicBezTo>
                  <a:cubicBezTo>
                    <a:pt x="14930" y="33015"/>
                    <a:pt x="10164" y="32384"/>
                    <a:pt x="5748" y="31192"/>
                  </a:cubicBezTo>
                  <a:cubicBezTo>
                    <a:pt x="3785" y="27828"/>
                    <a:pt x="1893" y="24673"/>
                    <a:pt x="0" y="21729"/>
                  </a:cubicBezTo>
                  <a:cubicBezTo>
                    <a:pt x="4486" y="5608"/>
                    <a:pt x="13038" y="0"/>
                    <a:pt x="18505" y="0"/>
                  </a:cubicBezTo>
                  <a:cubicBezTo>
                    <a:pt x="24533" y="70"/>
                    <a:pt x="30071" y="5397"/>
                    <a:pt x="34977" y="15070"/>
                  </a:cubicBezTo>
                  <a:cubicBezTo>
                    <a:pt x="46964" y="37501"/>
                    <a:pt x="55025" y="83343"/>
                    <a:pt x="55585" y="13647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grpSp>
      <p:sp>
        <p:nvSpPr>
          <p:cNvPr id="44" name="Content Placeholder 2">
            <a:extLst>
              <a:ext uri="{FF2B5EF4-FFF2-40B4-BE49-F238E27FC236}">
                <a16:creationId xmlns:a16="http://schemas.microsoft.com/office/drawing/2014/main" id="{4D9CD583-C228-4E64-9559-69FAD78539A1}"/>
              </a:ext>
            </a:extLst>
          </p:cNvPr>
          <p:cNvSpPr txBox="1">
            <a:spLocks/>
          </p:cNvSpPr>
          <p:nvPr/>
        </p:nvSpPr>
        <p:spPr>
          <a:xfrm>
            <a:off x="254833" y="146405"/>
            <a:ext cx="9385877" cy="3157393"/>
          </a:xfrm>
          <a:prstGeom prst="roundRect">
            <a:avLst>
              <a:gd name="adj" fmla="val 528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25000" lnSpcReduction="20000"/>
          </a:bodyPr>
          <a:lstStyle>
            <a:lvl1pPr marL="0" indent="0" algn="l" defTabSz="914354" rtl="0" eaLnBrk="1" latinLnBrk="0" hangingPunct="1">
              <a:lnSpc>
                <a:spcPct val="122000"/>
              </a:lnSpc>
              <a:spcBef>
                <a:spcPts val="18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1pPr>
            <a:lvl2pPr marL="449239"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7998"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167"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3925"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20000"/>
              </a:lnSpc>
              <a:spcBef>
                <a:spcPts val="1200"/>
              </a:spcBef>
              <a:spcAft>
                <a:spcPts val="600"/>
              </a:spcAft>
              <a:buClrTx/>
              <a:buSzTx/>
              <a:buFont typeface="Arial" panose="020B0604020202020204" pitchFamily="34" charset="0"/>
              <a:buNone/>
              <a:tabLst/>
              <a:defRPr/>
            </a:pPr>
            <a:r>
              <a:rPr kumimoji="0" lang="en-GB" sz="9600" b="1" i="0" strike="noStrike" kern="1200" cap="none" spc="0" normalizeH="0" baseline="0" noProof="0" dirty="0">
                <a:ln>
                  <a:noFill/>
                </a:ln>
                <a:solidFill>
                  <a:schemeClr val="bg1"/>
                </a:solidFill>
                <a:effectLst/>
                <a:uLnTx/>
                <a:uFillTx/>
                <a:latin typeface="Open Sans"/>
                <a:ea typeface="Open Sans" panose="020B0606030504020204" pitchFamily="34" charset="0"/>
                <a:cs typeface="Open Sans" panose="020B0606030504020204" pitchFamily="34" charset="0"/>
              </a:rPr>
              <a:t>Why </a:t>
            </a:r>
            <a:r>
              <a:rPr kumimoji="0" lang="en-GB" sz="9600" b="1" i="0" strike="noStrike" kern="1200" cap="none" spc="0" normalizeH="0" baseline="0" noProof="0" dirty="0" err="1">
                <a:ln>
                  <a:noFill/>
                </a:ln>
                <a:solidFill>
                  <a:schemeClr val="bg1"/>
                </a:solidFill>
                <a:effectLst/>
                <a:uLnTx/>
                <a:uFillTx/>
                <a:latin typeface="Open Sans"/>
                <a:ea typeface="Open Sans" panose="020B0606030504020204" pitchFamily="34" charset="0"/>
                <a:cs typeface="Open Sans" panose="020B0606030504020204" pitchFamily="34" charset="0"/>
              </a:rPr>
              <a:t>IntraCellular</a:t>
            </a:r>
            <a:r>
              <a:rPr kumimoji="0" lang="en-GB" sz="9600" b="1" i="0" strike="noStrike" kern="1200" cap="none" spc="0" normalizeH="0" baseline="0" noProof="0" dirty="0">
                <a:ln>
                  <a:noFill/>
                </a:ln>
                <a:solidFill>
                  <a:schemeClr val="bg1"/>
                </a:solidFill>
                <a:effectLst/>
                <a:uLnTx/>
                <a:uFillTx/>
                <a:latin typeface="Open Sans"/>
                <a:ea typeface="Open Sans" panose="020B0606030504020204" pitchFamily="34" charset="0"/>
                <a:cs typeface="Open Sans" panose="020B0606030504020204" pitchFamily="34" charset="0"/>
              </a:rPr>
              <a:t> Drug Delivery?</a:t>
            </a:r>
          </a:p>
          <a:p>
            <a:pPr marL="0" marR="0" lvl="0" indent="0" algn="l" defTabSz="914354"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GB" sz="5600" b="0" i="0" u="none" strike="noStrike" kern="1200" cap="none" spc="0" normalizeH="0" baseline="0" noProof="0" dirty="0">
                <a:ln>
                  <a:noFill/>
                </a:ln>
                <a:effectLst/>
                <a:uLnTx/>
                <a:uFillTx/>
                <a:latin typeface="Open Sans"/>
                <a:ea typeface="Calibri" panose="020F0502020204030204" pitchFamily="34" charset="0"/>
                <a:cs typeface="Times New Roman" panose="02020603050405020304" pitchFamily="18" charset="0"/>
              </a:rPr>
              <a:t>Rapidly improving biological understanding of disease &gt;&gt; range of new modalities to target previously undruggable targets. Often require a specific targeting and delivery technology to be effective medicines. </a:t>
            </a:r>
          </a:p>
          <a:p>
            <a:pPr marL="0" marR="0" lvl="0" indent="0" algn="l" defTabSz="914354"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GB" sz="5600" b="0" i="0" u="none" strike="noStrike" kern="1200" cap="none" spc="0" normalizeH="0" baseline="0" noProof="0" dirty="0">
                <a:ln>
                  <a:noFill/>
                </a:ln>
                <a:effectLst/>
                <a:uLnTx/>
                <a:uFillTx/>
                <a:latin typeface="Open Sans"/>
                <a:ea typeface="Calibri" panose="020F0502020204030204" pitchFamily="34" charset="0"/>
                <a:cs typeface="Times New Roman" panose="02020603050405020304" pitchFamily="18" charset="0"/>
              </a:rPr>
              <a:t>Modalities that might require a delivery system include:</a:t>
            </a:r>
          </a:p>
          <a:p>
            <a:pPr marL="0" marR="0" lvl="0" indent="0" algn="l" defTabSz="914354"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GB" sz="5600" b="0" i="0" u="none" strike="noStrike" kern="1200" cap="none" spc="0" normalizeH="0" baseline="0" noProof="0" dirty="0">
                <a:ln>
                  <a:noFill/>
                </a:ln>
                <a:effectLst/>
                <a:uLnTx/>
                <a:uFillTx/>
                <a:latin typeface="Open Sans"/>
                <a:ea typeface="Calibri" panose="020F0502020204030204" pitchFamily="34" charset="0"/>
                <a:cs typeface="Times New Roman" panose="02020603050405020304" pitchFamily="18" charset="0"/>
              </a:rPr>
              <a:t>Nucleic acid (e.g., mRNA and self amplifying RNA, siRNA and antisense oligos, gene editing technology such as CRISPR/Cas9, base or prime editing) or novel peptides, small molecules or proteins. </a:t>
            </a:r>
          </a:p>
          <a:p>
            <a:pPr marL="0" marR="0" lvl="0" indent="0" algn="l" defTabSz="914354"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GB" sz="5600" b="0" i="0" u="none" strike="noStrike" kern="1200" cap="none" spc="0" normalizeH="0" baseline="0" noProof="0" dirty="0">
                <a:ln>
                  <a:noFill/>
                </a:ln>
                <a:effectLst/>
                <a:uLnTx/>
                <a:uFillTx/>
                <a:latin typeface="Open Sans"/>
                <a:ea typeface="Calibri" panose="020F0502020204030204" pitchFamily="34" charset="0"/>
                <a:cs typeface="Times New Roman" panose="02020603050405020304" pitchFamily="18" charset="0"/>
              </a:rPr>
              <a:t>One of the leading technology platforms is Lipid </a:t>
            </a:r>
            <a:r>
              <a:rPr kumimoji="0" lang="en-GB" sz="5600" b="0" i="0" u="none" strike="noStrike" kern="1200" cap="none" spc="0" normalizeH="0" baseline="0" noProof="0" dirty="0" err="1">
                <a:ln>
                  <a:noFill/>
                </a:ln>
                <a:effectLst/>
                <a:uLnTx/>
                <a:uFillTx/>
                <a:latin typeface="Open Sans"/>
                <a:ea typeface="Calibri" panose="020F0502020204030204" pitchFamily="34" charset="0"/>
                <a:cs typeface="Times New Roman" panose="02020603050405020304" pitchFamily="18" charset="0"/>
              </a:rPr>
              <a:t>NanoParticles</a:t>
            </a:r>
            <a:r>
              <a:rPr kumimoji="0" lang="en-GB" sz="5600" b="0" i="0" u="none" strike="noStrike" kern="1200" cap="none" spc="0" normalizeH="0" baseline="0" noProof="0" dirty="0">
                <a:ln>
                  <a:noFill/>
                </a:ln>
                <a:effectLst/>
                <a:uLnTx/>
                <a:uFillTx/>
                <a:latin typeface="Open Sans"/>
                <a:ea typeface="Calibri" panose="020F0502020204030204" pitchFamily="34" charset="0"/>
                <a:cs typeface="Times New Roman" panose="02020603050405020304" pitchFamily="18" charset="0"/>
              </a:rPr>
              <a:t> (LNPs) and this </a:t>
            </a:r>
            <a:r>
              <a:rPr kumimoji="0" lang="en-GB" sz="5600" b="0" i="0" u="none" strike="noStrike" kern="1200" cap="none" spc="0" normalizeH="0" baseline="0" noProof="0" dirty="0">
                <a:ln>
                  <a:noFill/>
                </a:ln>
                <a:effectLst/>
                <a:uLnTx/>
                <a:uFillTx/>
                <a:latin typeface="Open Sans"/>
                <a:ea typeface="Calibri" panose="020F0502020204030204" pitchFamily="34" charset="0"/>
                <a:cs typeface="Open Sans" panose="020B0606030504020204" pitchFamily="34" charset="0"/>
              </a:rPr>
              <a:t>will be the lead technology platform for our Centre, building capability that can be applied to other nano- delivery systems</a:t>
            </a:r>
            <a:endParaRPr kumimoji="0" lang="en-GB" sz="3600" b="0" i="0" u="none" strike="noStrike" kern="1200" cap="none" spc="0" normalizeH="0" baseline="0" noProof="0" dirty="0">
              <a:ln>
                <a:noFill/>
              </a:ln>
              <a:effectLst/>
              <a:uLnTx/>
              <a:uFillTx/>
              <a:latin typeface="Open Sans"/>
              <a:ea typeface="Open Sans" panose="020B0606030504020204" pitchFamily="34" charset="0"/>
              <a:cs typeface="Open Sans" panose="020B0606030504020204" pitchFamily="34" charset="0"/>
            </a:endParaRPr>
          </a:p>
        </p:txBody>
      </p:sp>
      <p:graphicFrame>
        <p:nvGraphicFramePr>
          <p:cNvPr id="43" name="Diagram 42">
            <a:extLst>
              <a:ext uri="{FF2B5EF4-FFF2-40B4-BE49-F238E27FC236}">
                <a16:creationId xmlns:a16="http://schemas.microsoft.com/office/drawing/2014/main" id="{27A11D7B-AC5D-4B03-A448-2730BB32037D}"/>
              </a:ext>
            </a:extLst>
          </p:cNvPr>
          <p:cNvGraphicFramePr/>
          <p:nvPr>
            <p:extLst>
              <p:ext uri="{D42A27DB-BD31-4B8C-83A1-F6EECF244321}">
                <p14:modId xmlns:p14="http://schemas.microsoft.com/office/powerpoint/2010/main" val="2889436989"/>
              </p:ext>
            </p:extLst>
          </p:nvPr>
        </p:nvGraphicFramePr>
        <p:xfrm>
          <a:off x="389744" y="3617011"/>
          <a:ext cx="11242623" cy="30945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9054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B117173-5642-4337-9F39-044DA6F726FF}"/>
              </a:ext>
            </a:extLst>
          </p:cNvPr>
          <p:cNvGraphicFramePr/>
          <p:nvPr>
            <p:extLst>
              <p:ext uri="{D42A27DB-BD31-4B8C-83A1-F6EECF244321}">
                <p14:modId xmlns:p14="http://schemas.microsoft.com/office/powerpoint/2010/main" val="2420202334"/>
              </p:ext>
            </p:extLst>
          </p:nvPr>
        </p:nvGraphicFramePr>
        <p:xfrm>
          <a:off x="624254" y="1454046"/>
          <a:ext cx="11097845" cy="5403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DB53A8D-2EE5-4769-B147-23F1775512FE}"/>
              </a:ext>
            </a:extLst>
          </p:cNvPr>
          <p:cNvSpPr txBox="1"/>
          <p:nvPr/>
        </p:nvSpPr>
        <p:spPr>
          <a:xfrm>
            <a:off x="0" y="0"/>
            <a:ext cx="12192000" cy="16866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C000"/>
                </a:solidFill>
                <a:effectLst/>
                <a:uLnTx/>
                <a:uFillTx/>
                <a:latin typeface="Open Sans"/>
                <a:ea typeface="Times New Roman" panose="02020603050405020304" pitchFamily="18" charset="0"/>
                <a:cs typeface="Calibri" panose="020F0502020204030204" pitchFamily="34" charset="0"/>
              </a:rPr>
              <a:t>I</a:t>
            </a:r>
            <a:r>
              <a:rPr kumimoji="0" lang="en-GB" sz="1800" b="1" i="0" u="none" strike="noStrike" kern="1200" cap="none" spc="0" normalizeH="0" baseline="0" noProof="0" dirty="0" err="1">
                <a:ln>
                  <a:noFill/>
                </a:ln>
                <a:solidFill>
                  <a:srgbClr val="FFFFFF"/>
                </a:solidFill>
                <a:effectLst/>
                <a:uLnTx/>
                <a:uFillTx/>
                <a:latin typeface="Open Sans"/>
                <a:ea typeface="Times New Roman" panose="02020603050405020304" pitchFamily="18" charset="0"/>
                <a:cs typeface="Calibri" panose="020F0502020204030204" pitchFamily="34" charset="0"/>
              </a:rPr>
              <a:t>ntra</a:t>
            </a:r>
            <a:r>
              <a:rPr kumimoji="0" lang="en-GB" sz="2400" b="1" i="0" u="none" strike="noStrike" kern="1200" cap="none" spc="0" normalizeH="0" baseline="0" noProof="0" dirty="0" err="1">
                <a:ln>
                  <a:noFill/>
                </a:ln>
                <a:solidFill>
                  <a:srgbClr val="FFC000"/>
                </a:solidFill>
                <a:effectLst/>
                <a:uLnTx/>
                <a:uFillTx/>
                <a:latin typeface="Open Sans"/>
                <a:ea typeface="Times New Roman" panose="02020603050405020304" pitchFamily="18" charset="0"/>
                <a:cs typeface="Calibri" panose="020F0502020204030204" pitchFamily="34" charset="0"/>
              </a:rPr>
              <a:t>C</a:t>
            </a:r>
            <a:r>
              <a:rPr kumimoji="0" lang="en-GB" sz="1800" b="1" i="0" u="none" strike="noStrike" kern="1200" cap="none" spc="0" normalizeH="0" baseline="0" noProof="0" dirty="0" err="1">
                <a:ln>
                  <a:noFill/>
                </a:ln>
                <a:solidFill>
                  <a:srgbClr val="FFFFFF"/>
                </a:solidFill>
                <a:effectLst/>
                <a:uLnTx/>
                <a:uFillTx/>
                <a:latin typeface="Open Sans"/>
                <a:ea typeface="Times New Roman" panose="02020603050405020304" pitchFamily="18" charset="0"/>
                <a:cs typeface="Calibri" panose="020F0502020204030204" pitchFamily="34" charset="0"/>
              </a:rPr>
              <a:t>ellular</a:t>
            </a:r>
            <a:r>
              <a:rPr kumimoji="0" lang="en-GB" sz="1800" b="1"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Calibri" panose="020F0502020204030204" pitchFamily="34" charset="0"/>
              </a:rPr>
              <a:t> Drug </a:t>
            </a:r>
            <a:r>
              <a:rPr kumimoji="0" lang="en-GB" sz="2400" b="1" i="0" u="none" strike="noStrike" kern="1200" cap="none" spc="0" normalizeH="0" baseline="0" noProof="0" dirty="0">
                <a:ln>
                  <a:noFill/>
                </a:ln>
                <a:solidFill>
                  <a:srgbClr val="FFC000"/>
                </a:solidFill>
                <a:effectLst/>
                <a:uLnTx/>
                <a:uFillTx/>
                <a:latin typeface="Open Sans"/>
                <a:ea typeface="Times New Roman" panose="02020603050405020304" pitchFamily="18" charset="0"/>
                <a:cs typeface="Calibri" panose="020F0502020204030204" pitchFamily="34" charset="0"/>
              </a:rPr>
              <a:t>D</a:t>
            </a:r>
            <a:r>
              <a:rPr kumimoji="0" lang="en-GB" sz="1800" b="1"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Calibri" panose="020F0502020204030204" pitchFamily="34" charset="0"/>
              </a:rPr>
              <a:t>elivery </a:t>
            </a:r>
            <a:r>
              <a:rPr kumimoji="0" lang="en-GB" sz="2400" b="1" i="0" u="none" strike="noStrike" kern="1200" cap="none" spc="0" normalizeH="0" baseline="0" noProof="0" dirty="0">
                <a:ln>
                  <a:noFill/>
                </a:ln>
                <a:solidFill>
                  <a:srgbClr val="FFC000"/>
                </a:solidFill>
                <a:effectLst/>
                <a:uLnTx/>
                <a:uFillTx/>
                <a:latin typeface="Open Sans"/>
                <a:ea typeface="Times New Roman" panose="02020603050405020304" pitchFamily="18" charset="0"/>
                <a:cs typeface="Calibri" panose="020F0502020204030204" pitchFamily="34" charset="0"/>
              </a:rPr>
              <a:t>C</a:t>
            </a:r>
            <a:r>
              <a:rPr kumimoji="0" lang="en-GB" sz="1800" b="1"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Calibri" panose="020F0502020204030204" pitchFamily="34" charset="0"/>
              </a:rPr>
              <a:t>entre  (ICDC)  - Programme to start Jan 2023 </a:t>
            </a:r>
            <a:endParaRPr kumimoji="0" lang="en-GB" sz="1800" b="1" i="0" u="none" strike="noStrike" kern="1200" cap="none" spc="0" normalizeH="0" baseline="0" noProof="0" dirty="0">
              <a:ln>
                <a:noFill/>
              </a:ln>
              <a:solidFill>
                <a:srgbClr val="F1A915"/>
              </a:solidFill>
              <a:effectLst/>
              <a:uLnTx/>
              <a:uFillTx/>
              <a:latin typeface="Open Sans"/>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Open Sans"/>
                <a:ea typeface="Open Sans" panose="020B0606030504020204" pitchFamily="34" charset="0"/>
                <a:cs typeface="Calibri" panose="020F0502020204030204" pitchFamily="34" charset="0"/>
              </a:rPr>
              <a:t>Single front door Centre for companies/academics to access state of the art capabilities and expert support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Open Sans"/>
                <a:ea typeface="Open Sans" panose="020B0606030504020204" pitchFamily="34" charset="0"/>
                <a:cs typeface="Calibri" panose="020F0502020204030204" pitchFamily="34" charset="0"/>
              </a:rPr>
              <a:t>D</a:t>
            </a:r>
            <a:r>
              <a:rPr kumimoji="0" lang="en-GB" sz="1400" b="0" i="0" u="none" strike="noStrike" kern="1200" cap="none" spc="0" normalizeH="0" baseline="0" noProof="0" dirty="0">
                <a:ln>
                  <a:noFill/>
                </a:ln>
                <a:solidFill>
                  <a:srgbClr val="FFFFFF"/>
                </a:solidFill>
                <a:effectLst/>
                <a:uLnTx/>
                <a:uFillTx/>
                <a:latin typeface="Open Sans"/>
                <a:ea typeface="Calibri" panose="020F0502020204030204" pitchFamily="34" charset="0"/>
                <a:cs typeface="Times New Roman" panose="02020603050405020304" pitchFamily="18" charset="0"/>
              </a:rPr>
              <a:t>esign, formulation, characterisation and manufacture of nano-delivery systems (NDS) for multiple payloads and targets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Calibri" panose="020F0502020204030204" pitchFamily="34" charset="0"/>
              </a:rPr>
              <a:t>R&amp;D programmes to solve challenges</a:t>
            </a:r>
            <a:endParaRPr lang="en-GB" sz="1400" dirty="0">
              <a:solidFill>
                <a:srgbClr val="FFFFFF"/>
              </a:solidFill>
              <a:latin typeface="Open Sans"/>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Times New Roman" panose="02020603050405020304" pitchFamily="18" charset="0"/>
              </a:rPr>
              <a:t>Flexible industry engagement model – one to one (fee for service) or collaborative, multi-partner programmes</a:t>
            </a:r>
            <a:endParaRPr kumimoji="0" lang="en-GB" sz="1400" b="0" i="0" u="none" strike="noStrike" kern="1200" cap="none" spc="0" normalizeH="0" baseline="0" noProof="0" dirty="0">
              <a:ln>
                <a:noFill/>
              </a:ln>
              <a:solidFill>
                <a:srgbClr val="FFFFFF"/>
              </a:solidFill>
              <a:effectLst/>
              <a:uLnTx/>
              <a:uFillTx/>
              <a:latin typeface="Open Sans"/>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2037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993523A-E925-4558-B770-D224CD59A6DF}"/>
              </a:ext>
            </a:extLst>
          </p:cNvPr>
          <p:cNvSpPr>
            <a:spLocks noGrp="1"/>
          </p:cNvSpPr>
          <p:nvPr>
            <p:ph type="title"/>
          </p:nvPr>
        </p:nvSpPr>
        <p:spPr>
          <a:xfrm>
            <a:off x="609600" y="571500"/>
            <a:ext cx="10915650" cy="476250"/>
          </a:xfrm>
        </p:spPr>
        <p:txBody>
          <a:bodyPr/>
          <a:lstStyle/>
          <a:p>
            <a:r>
              <a:rPr lang="en-GB"/>
              <a:t>Partner Capabilities</a:t>
            </a:r>
          </a:p>
        </p:txBody>
      </p:sp>
      <p:sp>
        <p:nvSpPr>
          <p:cNvPr id="15" name="Content Placeholder 14">
            <a:extLst>
              <a:ext uri="{FF2B5EF4-FFF2-40B4-BE49-F238E27FC236}">
                <a16:creationId xmlns:a16="http://schemas.microsoft.com/office/drawing/2014/main" id="{9C825EB7-2E95-434F-B162-EF3F233280CE}"/>
              </a:ext>
            </a:extLst>
          </p:cNvPr>
          <p:cNvSpPr>
            <a:spLocks noGrp="1"/>
          </p:cNvSpPr>
          <p:nvPr>
            <p:ph sz="quarter" idx="13"/>
          </p:nvPr>
        </p:nvSpPr>
        <p:spPr>
          <a:xfrm>
            <a:off x="357810" y="1438798"/>
            <a:ext cx="3847530" cy="2353434"/>
          </a:xfrm>
        </p:spPr>
        <p:txBody>
          <a:bodyPr/>
          <a:lstStyle/>
          <a:p>
            <a:r>
              <a:rPr lang="en-GB" sz="1200" b="1">
                <a:solidFill>
                  <a:schemeClr val="accent1"/>
                </a:solidFill>
              </a:rPr>
              <a:t>University of Strathclyde </a:t>
            </a:r>
          </a:p>
          <a:p>
            <a:pPr>
              <a:spcBef>
                <a:spcPts val="0"/>
              </a:spcBef>
            </a:pPr>
            <a:r>
              <a:rPr lang="en-GB" sz="1200" b="1">
                <a:solidFill>
                  <a:schemeClr val="accent1"/>
                </a:solidFill>
              </a:rPr>
              <a:t>(Professor Yvonne Perrie)</a:t>
            </a:r>
          </a:p>
          <a:p>
            <a:pPr>
              <a:spcBef>
                <a:spcPts val="0"/>
              </a:spcBef>
            </a:pPr>
            <a:endParaRPr lang="en-GB" sz="300" b="1">
              <a:solidFill>
                <a:schemeClr val="accent1"/>
              </a:solidFill>
            </a:endParaRPr>
          </a:p>
          <a:p>
            <a:pPr marL="285750" indent="-285750">
              <a:lnSpc>
                <a:spcPct val="100000"/>
              </a:lnSpc>
              <a:spcBef>
                <a:spcPts val="0"/>
              </a:spcBef>
              <a:buFont typeface="Arial" panose="020B0604020202020204" pitchFamily="34" charset="0"/>
              <a:buChar char="•"/>
            </a:pPr>
            <a:r>
              <a:rPr lang="en-GB" sz="1200"/>
              <a:t>Development of </a:t>
            </a:r>
            <a:r>
              <a:rPr lang="en-GB" sz="1200" b="1"/>
              <a:t>drug delivery systems</a:t>
            </a:r>
            <a:r>
              <a:rPr lang="en-GB" sz="1200"/>
              <a:t> to facilitate the delivery of drugs and vaccines, including liposomes and LNPs.</a:t>
            </a:r>
          </a:p>
          <a:p>
            <a:pPr marL="285750" indent="-285750">
              <a:lnSpc>
                <a:spcPct val="100000"/>
              </a:lnSpc>
              <a:spcBef>
                <a:spcPts val="0"/>
              </a:spcBef>
              <a:buFont typeface="Arial" panose="020B0604020202020204" pitchFamily="34" charset="0"/>
              <a:buChar char="•"/>
            </a:pPr>
            <a:r>
              <a:rPr lang="en-GB" sz="1200"/>
              <a:t>Definition of </a:t>
            </a:r>
            <a:r>
              <a:rPr lang="en-GB" sz="1200" b="1"/>
              <a:t>novel LNP compositions </a:t>
            </a:r>
            <a:r>
              <a:rPr lang="en-GB" sz="1200"/>
              <a:t>and understanding of </a:t>
            </a:r>
            <a:r>
              <a:rPr lang="en-GB" sz="1200" b="1"/>
              <a:t>lipid structure/function </a:t>
            </a:r>
            <a:r>
              <a:rPr lang="en-GB" sz="1200"/>
              <a:t>at a small scale to address nucleic acid-based drug delivery challenges. </a:t>
            </a:r>
          </a:p>
          <a:p>
            <a:pPr marL="285750" indent="-285750">
              <a:lnSpc>
                <a:spcPct val="100000"/>
              </a:lnSpc>
              <a:spcBef>
                <a:spcPts val="0"/>
              </a:spcBef>
              <a:buFont typeface="Arial" panose="020B0604020202020204" pitchFamily="34" charset="0"/>
              <a:buChar char="•"/>
            </a:pPr>
            <a:r>
              <a:rPr lang="en-GB" sz="1200"/>
              <a:t>Manufacture of drug delivery technologies including use of </a:t>
            </a:r>
            <a:r>
              <a:rPr lang="en-GB" sz="1200" b="1"/>
              <a:t>microfluidic manufacturing </a:t>
            </a:r>
            <a:r>
              <a:rPr lang="en-GB" sz="1200"/>
              <a:t>approaches</a:t>
            </a:r>
          </a:p>
        </p:txBody>
      </p:sp>
      <p:sp>
        <p:nvSpPr>
          <p:cNvPr id="16" name="Content Placeholder 15">
            <a:extLst>
              <a:ext uri="{FF2B5EF4-FFF2-40B4-BE49-F238E27FC236}">
                <a16:creationId xmlns:a16="http://schemas.microsoft.com/office/drawing/2014/main" id="{D6226B71-552C-4D90-BA35-7BF065A5A885}"/>
              </a:ext>
            </a:extLst>
          </p:cNvPr>
          <p:cNvSpPr>
            <a:spLocks noGrp="1"/>
          </p:cNvSpPr>
          <p:nvPr>
            <p:ph sz="quarter" idx="14"/>
          </p:nvPr>
        </p:nvSpPr>
        <p:spPr>
          <a:xfrm>
            <a:off x="7869165" y="1428630"/>
            <a:ext cx="3713235" cy="2000250"/>
          </a:xfrm>
        </p:spPr>
        <p:txBody>
          <a:bodyPr/>
          <a:lstStyle/>
          <a:p>
            <a:pPr>
              <a:lnSpc>
                <a:spcPct val="100000"/>
              </a:lnSpc>
              <a:spcBef>
                <a:spcPts val="0"/>
              </a:spcBef>
            </a:pPr>
            <a:r>
              <a:rPr lang="en-GB" sz="1200" b="1">
                <a:solidFill>
                  <a:schemeClr val="accent2">
                    <a:lumMod val="75000"/>
                  </a:schemeClr>
                </a:solidFill>
              </a:rPr>
              <a:t>University of Liverpool</a:t>
            </a:r>
          </a:p>
          <a:p>
            <a:pPr>
              <a:lnSpc>
                <a:spcPct val="100000"/>
              </a:lnSpc>
              <a:spcBef>
                <a:spcPts val="0"/>
              </a:spcBef>
            </a:pPr>
            <a:r>
              <a:rPr lang="en-GB" sz="1200" b="1">
                <a:solidFill>
                  <a:schemeClr val="accent2">
                    <a:lumMod val="75000"/>
                  </a:schemeClr>
                </a:solidFill>
              </a:rPr>
              <a:t>(Dr Neill Liptrott)</a:t>
            </a:r>
          </a:p>
          <a:p>
            <a:pPr>
              <a:lnSpc>
                <a:spcPct val="100000"/>
              </a:lnSpc>
              <a:spcBef>
                <a:spcPts val="0"/>
              </a:spcBef>
            </a:pPr>
            <a:endParaRPr lang="en-GB" sz="300" b="1">
              <a:solidFill>
                <a:schemeClr val="accent2">
                  <a:lumMod val="75000"/>
                </a:schemeClr>
              </a:solidFill>
            </a:endParaRPr>
          </a:p>
          <a:p>
            <a:pPr marL="285750" indent="-285750">
              <a:lnSpc>
                <a:spcPct val="100000"/>
              </a:lnSpc>
              <a:spcBef>
                <a:spcPts val="0"/>
              </a:spcBef>
              <a:buFont typeface="Arial" panose="020B0604020202020204" pitchFamily="34" charset="0"/>
              <a:buChar char="•"/>
            </a:pPr>
            <a:r>
              <a:rPr lang="en-GB" sz="1200"/>
              <a:t>Understanding </a:t>
            </a:r>
            <a:r>
              <a:rPr lang="en-GB" sz="1200" b="1"/>
              <a:t>biological interactions of nanotechnology-enabled medicines </a:t>
            </a:r>
            <a:r>
              <a:rPr lang="en-GB" sz="1200"/>
              <a:t>and therapeutics.</a:t>
            </a:r>
          </a:p>
          <a:p>
            <a:pPr marL="285750" indent="-285750">
              <a:lnSpc>
                <a:spcPct val="100000"/>
              </a:lnSpc>
              <a:spcBef>
                <a:spcPts val="0"/>
              </a:spcBef>
              <a:buFont typeface="Arial" panose="020B0604020202020204" pitchFamily="34" charset="0"/>
              <a:buChar char="•"/>
            </a:pPr>
            <a:r>
              <a:rPr lang="en-GB" sz="1200" b="1"/>
              <a:t>Physical and chemical characterisation </a:t>
            </a:r>
            <a:r>
              <a:rPr lang="en-GB" sz="1200"/>
              <a:t>alongside assessment of the </a:t>
            </a:r>
            <a:r>
              <a:rPr lang="en-GB" sz="1200" b="1"/>
              <a:t>biocompatibility, immunomodulatory potential and risk</a:t>
            </a:r>
            <a:r>
              <a:rPr lang="en-GB" sz="1200"/>
              <a:t> of novel therapeutic strategies, supporting nanotherapeutics to clinical studies</a:t>
            </a:r>
          </a:p>
          <a:p>
            <a:pPr marL="285750" indent="-285750">
              <a:lnSpc>
                <a:spcPct val="100000"/>
              </a:lnSpc>
              <a:spcBef>
                <a:spcPts val="0"/>
              </a:spcBef>
              <a:buFont typeface="Arial" panose="020B0604020202020204" pitchFamily="34" charset="0"/>
              <a:buChar char="•"/>
            </a:pPr>
            <a:r>
              <a:rPr lang="en-GB" sz="1200"/>
              <a:t>Part of </a:t>
            </a:r>
            <a:r>
              <a:rPr lang="en-GB" sz="1200" b="1"/>
              <a:t>European Nanomedicine Characterisation Laboratory</a:t>
            </a:r>
          </a:p>
        </p:txBody>
      </p:sp>
      <p:sp>
        <p:nvSpPr>
          <p:cNvPr id="17" name="Content Placeholder 16">
            <a:extLst>
              <a:ext uri="{FF2B5EF4-FFF2-40B4-BE49-F238E27FC236}">
                <a16:creationId xmlns:a16="http://schemas.microsoft.com/office/drawing/2014/main" id="{B46F090F-699B-4079-BB9E-2CCC4B61E120}"/>
              </a:ext>
            </a:extLst>
          </p:cNvPr>
          <p:cNvSpPr>
            <a:spLocks noGrp="1"/>
          </p:cNvSpPr>
          <p:nvPr>
            <p:ph sz="quarter" idx="15"/>
          </p:nvPr>
        </p:nvSpPr>
        <p:spPr>
          <a:xfrm>
            <a:off x="357810" y="4035467"/>
            <a:ext cx="3847530" cy="2467728"/>
          </a:xfrm>
        </p:spPr>
        <p:txBody>
          <a:bodyPr/>
          <a:lstStyle/>
          <a:p>
            <a:pPr>
              <a:lnSpc>
                <a:spcPct val="100000"/>
              </a:lnSpc>
              <a:spcBef>
                <a:spcPts val="0"/>
              </a:spcBef>
            </a:pPr>
            <a:r>
              <a:rPr lang="en-GB" sz="1200" b="1">
                <a:solidFill>
                  <a:schemeClr val="accent4"/>
                </a:solidFill>
              </a:rPr>
              <a:t>Imperial College London</a:t>
            </a:r>
          </a:p>
          <a:p>
            <a:pPr>
              <a:lnSpc>
                <a:spcPct val="100000"/>
              </a:lnSpc>
              <a:spcBef>
                <a:spcPts val="0"/>
              </a:spcBef>
            </a:pPr>
            <a:r>
              <a:rPr lang="en-GB" sz="1200" b="1">
                <a:solidFill>
                  <a:schemeClr val="accent4"/>
                </a:solidFill>
              </a:rPr>
              <a:t>(Prof Robin Shattock)</a:t>
            </a:r>
          </a:p>
          <a:p>
            <a:pPr>
              <a:lnSpc>
                <a:spcPct val="100000"/>
              </a:lnSpc>
              <a:spcBef>
                <a:spcPts val="0"/>
              </a:spcBef>
            </a:pPr>
            <a:endParaRPr lang="en-GB" sz="300" b="1">
              <a:solidFill>
                <a:schemeClr val="accent4"/>
              </a:solidFill>
            </a:endParaRPr>
          </a:p>
          <a:p>
            <a:pPr marL="285750" indent="-285750">
              <a:lnSpc>
                <a:spcPct val="100000"/>
              </a:lnSpc>
              <a:spcBef>
                <a:spcPts val="0"/>
              </a:spcBef>
              <a:buFont typeface="Arial" panose="020B0604020202020204" pitchFamily="34" charset="0"/>
              <a:buChar char="•"/>
            </a:pPr>
            <a:r>
              <a:rPr lang="en-GB" sz="1200"/>
              <a:t>Experience in </a:t>
            </a:r>
            <a:r>
              <a:rPr lang="en-GB" sz="1200" b="1"/>
              <a:t>developing mRNA and saRNA vaccines</a:t>
            </a:r>
            <a:r>
              <a:rPr lang="en-GB" sz="1200"/>
              <a:t>, including LNP encapsulated, with a recent focus on a CV19 saRNA vaccine</a:t>
            </a:r>
          </a:p>
          <a:p>
            <a:pPr marL="285750" indent="-285750">
              <a:lnSpc>
                <a:spcPct val="100000"/>
              </a:lnSpc>
              <a:spcBef>
                <a:spcPts val="0"/>
              </a:spcBef>
              <a:buFont typeface="Arial" panose="020B0604020202020204" pitchFamily="34" charset="0"/>
              <a:buChar char="•"/>
            </a:pPr>
            <a:r>
              <a:rPr lang="en-GB" sz="1200"/>
              <a:t>Expertise in understanding the </a:t>
            </a:r>
            <a:r>
              <a:rPr lang="en-GB" sz="1200" b="1"/>
              <a:t>interaction of vaccines with the innate and adaptive immune system</a:t>
            </a:r>
          </a:p>
          <a:p>
            <a:pPr marL="285750" indent="-285750">
              <a:lnSpc>
                <a:spcPct val="100000"/>
              </a:lnSpc>
              <a:spcBef>
                <a:spcPts val="0"/>
              </a:spcBef>
              <a:buFont typeface="Arial" panose="020B0604020202020204" pitchFamily="34" charset="0"/>
              <a:buChar char="•"/>
            </a:pPr>
            <a:r>
              <a:rPr lang="en-GB" sz="1200" b="1"/>
              <a:t>Proven model systems </a:t>
            </a:r>
            <a:r>
              <a:rPr lang="en-GB" sz="1200"/>
              <a:t>to evaluate immune response: expression, immune activation, targeting and delivery (cells, skin explants, small animal, pig) </a:t>
            </a:r>
          </a:p>
        </p:txBody>
      </p:sp>
      <p:sp>
        <p:nvSpPr>
          <p:cNvPr id="18" name="Content Placeholder 17">
            <a:extLst>
              <a:ext uri="{FF2B5EF4-FFF2-40B4-BE49-F238E27FC236}">
                <a16:creationId xmlns:a16="http://schemas.microsoft.com/office/drawing/2014/main" id="{BB54FBD0-D22E-4234-92C6-71F255BE6634}"/>
              </a:ext>
            </a:extLst>
          </p:cNvPr>
          <p:cNvSpPr>
            <a:spLocks noGrp="1"/>
          </p:cNvSpPr>
          <p:nvPr>
            <p:ph sz="quarter" idx="16"/>
          </p:nvPr>
        </p:nvSpPr>
        <p:spPr>
          <a:xfrm>
            <a:off x="7869165" y="4053951"/>
            <a:ext cx="3713235" cy="2148063"/>
          </a:xfrm>
        </p:spPr>
        <p:txBody>
          <a:bodyPr/>
          <a:lstStyle/>
          <a:p>
            <a:pPr>
              <a:lnSpc>
                <a:spcPct val="100000"/>
              </a:lnSpc>
              <a:spcBef>
                <a:spcPts val="0"/>
              </a:spcBef>
            </a:pPr>
            <a:r>
              <a:rPr lang="en-GB" sz="1200" b="1" dirty="0">
                <a:solidFill>
                  <a:schemeClr val="accent3"/>
                </a:solidFill>
              </a:rPr>
              <a:t>UK based RTO</a:t>
            </a:r>
          </a:p>
          <a:p>
            <a:pPr>
              <a:lnSpc>
                <a:spcPct val="100000"/>
              </a:lnSpc>
              <a:spcBef>
                <a:spcPts val="0"/>
              </a:spcBef>
            </a:pPr>
            <a:endParaRPr lang="en-GB" sz="300" b="1" dirty="0">
              <a:solidFill>
                <a:schemeClr val="accent3"/>
              </a:solidFill>
            </a:endParaRPr>
          </a:p>
          <a:p>
            <a:pPr marL="285750" indent="-285750">
              <a:lnSpc>
                <a:spcPct val="100000"/>
              </a:lnSpc>
              <a:spcBef>
                <a:spcPts val="0"/>
              </a:spcBef>
              <a:buFont typeface="Arial" panose="020B0604020202020204" pitchFamily="34" charset="0"/>
              <a:buChar char="•"/>
            </a:pPr>
            <a:r>
              <a:rPr lang="en-GB" sz="1200" dirty="0"/>
              <a:t>Expertise in assessment of </a:t>
            </a:r>
            <a:r>
              <a:rPr lang="en-GB" sz="1200" b="1" dirty="0"/>
              <a:t>intracellular delivery via in-vitro animal and human cell models</a:t>
            </a:r>
          </a:p>
          <a:p>
            <a:pPr marL="285750" indent="-285750">
              <a:lnSpc>
                <a:spcPct val="100000"/>
              </a:lnSpc>
              <a:spcBef>
                <a:spcPts val="0"/>
              </a:spcBef>
              <a:buFont typeface="Arial" panose="020B0604020202020204" pitchFamily="34" charset="0"/>
              <a:buChar char="•"/>
            </a:pPr>
            <a:r>
              <a:rPr lang="en-GB" sz="1200" b="1" dirty="0"/>
              <a:t>in-vivo and ex-vivo biodistribution</a:t>
            </a:r>
            <a:r>
              <a:rPr lang="en-GB" sz="1200" dirty="0"/>
              <a:t> studies to show where LNP vaccines / therapeutics and other nanotherapeutics localise</a:t>
            </a:r>
          </a:p>
          <a:p>
            <a:pPr marL="285750" indent="-285750">
              <a:lnSpc>
                <a:spcPct val="100000"/>
              </a:lnSpc>
              <a:spcBef>
                <a:spcPts val="0"/>
              </a:spcBef>
              <a:buFont typeface="Arial" panose="020B0604020202020204" pitchFamily="34" charset="0"/>
              <a:buChar char="•"/>
            </a:pPr>
            <a:r>
              <a:rPr lang="en-GB" sz="1200" dirty="0"/>
              <a:t>Analysis of </a:t>
            </a:r>
            <a:r>
              <a:rPr lang="en-GB" sz="1200" b="1" dirty="0"/>
              <a:t>biological effect (both therapeutic and toxicological</a:t>
            </a:r>
            <a:r>
              <a:rPr lang="en-GB" sz="1200" dirty="0"/>
              <a:t>)</a:t>
            </a:r>
          </a:p>
        </p:txBody>
      </p:sp>
      <p:pic>
        <p:nvPicPr>
          <p:cNvPr id="19" name="Picture 18">
            <a:extLst>
              <a:ext uri="{FF2B5EF4-FFF2-40B4-BE49-F238E27FC236}">
                <a16:creationId xmlns:a16="http://schemas.microsoft.com/office/drawing/2014/main" id="{D9960261-79D4-4502-9B42-32878FD60F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15960" y="1317342"/>
            <a:ext cx="1637865" cy="421482"/>
          </a:xfrm>
          <a:prstGeom prst="rect">
            <a:avLst/>
          </a:prstGeom>
        </p:spPr>
      </p:pic>
      <p:pic>
        <p:nvPicPr>
          <p:cNvPr id="20" name="Picture 19">
            <a:extLst>
              <a:ext uri="{FF2B5EF4-FFF2-40B4-BE49-F238E27FC236}">
                <a16:creationId xmlns:a16="http://schemas.microsoft.com/office/drawing/2014/main" id="{FA69CDF4-E482-4257-8E65-280D4C18B7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8678" y="1255257"/>
            <a:ext cx="843866" cy="610524"/>
          </a:xfrm>
          <a:prstGeom prst="rect">
            <a:avLst/>
          </a:prstGeom>
        </p:spPr>
      </p:pic>
      <p:pic>
        <p:nvPicPr>
          <p:cNvPr id="22" name="Picture 21">
            <a:extLst>
              <a:ext uri="{FF2B5EF4-FFF2-40B4-BE49-F238E27FC236}">
                <a16:creationId xmlns:a16="http://schemas.microsoft.com/office/drawing/2014/main" id="{C0988D33-F898-48EA-9B3A-BD5ABAAE44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89562" y="3884988"/>
            <a:ext cx="1444609" cy="521449"/>
          </a:xfrm>
          <a:prstGeom prst="rect">
            <a:avLst/>
          </a:prstGeom>
        </p:spPr>
      </p:pic>
      <p:sp>
        <p:nvSpPr>
          <p:cNvPr id="12" name="TextBox 11">
            <a:extLst>
              <a:ext uri="{FF2B5EF4-FFF2-40B4-BE49-F238E27FC236}">
                <a16:creationId xmlns:a16="http://schemas.microsoft.com/office/drawing/2014/main" id="{021F02D0-7AB1-407E-A06A-8F7CE77E57DB}"/>
              </a:ext>
            </a:extLst>
          </p:cNvPr>
          <p:cNvSpPr txBox="1"/>
          <p:nvPr/>
        </p:nvSpPr>
        <p:spPr>
          <a:xfrm>
            <a:off x="4320074" y="1879156"/>
            <a:ext cx="3295650" cy="4243213"/>
          </a:xfrm>
          <a:prstGeom prst="rect">
            <a:avLst/>
          </a:prstGeom>
          <a:noFill/>
          <a:ln w="5715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5191"/>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191"/>
                </a:solidFill>
                <a:effectLst/>
                <a:uLnTx/>
                <a:uFillTx/>
                <a:latin typeface="Open Sans"/>
                <a:ea typeface="+mn-ea"/>
                <a:cs typeface="+mn-cs"/>
              </a:rPr>
              <a:t>CPI – Centre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Core expertise in</a:t>
            </a:r>
            <a:r>
              <a:rPr kumimoji="0" lang="en-GB" sz="1200" b="1"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 LNP formulation and manufacture</a:t>
            </a: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 across multiple manufacturing technologies (including microfluidic, T–piece)</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a:rPr>
              <a:t>Broad and deep </a:t>
            </a:r>
            <a:r>
              <a:rPr kumimoji="0" lang="en-GB" sz="1200" b="1"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a:rPr>
              <a:t>formulation, materials and colloid science expertise</a:t>
            </a: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a:rPr>
              <a:t> and capability</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LNP and nanoparticle characterisation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Significant capability and expertise in </a:t>
            </a:r>
            <a:r>
              <a:rPr kumimoji="0" lang="en-GB" sz="1200" b="1"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mRNA, saRNA and oligo development and manufacture</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Digitalisation of manufacturing processes</a:t>
            </a:r>
            <a:r>
              <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rPr>
              <a:t>, including PAT, advanced process control, modelling and HT development</a:t>
            </a:r>
            <a:endParaRPr kumimoji="0" lang="en-GB" sz="1200" b="0" i="0" u="none" strike="noStrike" kern="1200" cap="none" spc="0" normalizeH="0" baseline="0" noProof="0">
              <a:ln>
                <a:noFill/>
              </a:ln>
              <a:solidFill>
                <a:srgbClr val="262C38"/>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62C38"/>
              </a:solidFill>
              <a:effectLst/>
              <a:uLnTx/>
              <a:uFillTx/>
              <a:latin typeface="Open Sans"/>
              <a:ea typeface="Times New Roman" panose="02020603050405020304" pitchFamily="18" charset="0"/>
              <a:cs typeface="Calibri" panose="020F0502020204030204" pitchFamily="34" charset="0"/>
            </a:endParaRPr>
          </a:p>
        </p:txBody>
      </p:sp>
      <p:grpSp>
        <p:nvGrpSpPr>
          <p:cNvPr id="4" name="Graphic 12">
            <a:extLst>
              <a:ext uri="{FF2B5EF4-FFF2-40B4-BE49-F238E27FC236}">
                <a16:creationId xmlns:a16="http://schemas.microsoft.com/office/drawing/2014/main" id="{54BBBCC1-E98C-4E73-8652-EB1E5C2D722B}"/>
              </a:ext>
            </a:extLst>
          </p:cNvPr>
          <p:cNvGrpSpPr/>
          <p:nvPr/>
        </p:nvGrpSpPr>
        <p:grpSpPr>
          <a:xfrm>
            <a:off x="6486477" y="1965532"/>
            <a:ext cx="914516" cy="398106"/>
            <a:chOff x="5607087" y="1349352"/>
            <a:chExt cx="977825" cy="445382"/>
          </a:xfrm>
        </p:grpSpPr>
        <p:grpSp>
          <p:nvGrpSpPr>
            <p:cNvPr id="5" name="Graphic 12">
              <a:extLst>
                <a:ext uri="{FF2B5EF4-FFF2-40B4-BE49-F238E27FC236}">
                  <a16:creationId xmlns:a16="http://schemas.microsoft.com/office/drawing/2014/main" id="{54BBBCC1-E98C-4E73-8652-EB1E5C2D722B}"/>
                </a:ext>
              </a:extLst>
            </p:cNvPr>
            <p:cNvGrpSpPr/>
            <p:nvPr/>
          </p:nvGrpSpPr>
          <p:grpSpPr>
            <a:xfrm>
              <a:off x="6145837" y="1403955"/>
              <a:ext cx="439074" cy="339048"/>
              <a:chOff x="6145837" y="1403955"/>
              <a:chExt cx="439074" cy="339048"/>
            </a:xfrm>
            <a:solidFill>
              <a:srgbClr val="3C3C3B"/>
            </a:solidFill>
          </p:grpSpPr>
          <p:sp>
            <p:nvSpPr>
              <p:cNvPr id="6" name="Freeform: Shape 5">
                <a:extLst>
                  <a:ext uri="{FF2B5EF4-FFF2-40B4-BE49-F238E27FC236}">
                    <a16:creationId xmlns:a16="http://schemas.microsoft.com/office/drawing/2014/main" id="{AC3B7293-7CDB-404E-93CE-626B331B78D3}"/>
                  </a:ext>
                </a:extLst>
              </p:cNvPr>
              <p:cNvSpPr/>
              <p:nvPr/>
            </p:nvSpPr>
            <p:spPr>
              <a:xfrm>
                <a:off x="6145837" y="1477064"/>
                <a:ext cx="156802" cy="190657"/>
              </a:xfrm>
              <a:custGeom>
                <a:avLst/>
                <a:gdLst>
                  <a:gd name="connsiteX0" fmla="*/ 90493 w 156802"/>
                  <a:gd name="connsiteY0" fmla="*/ 190658 h 190657"/>
                  <a:gd name="connsiteX1" fmla="*/ 0 w 156802"/>
                  <a:gd name="connsiteY1" fmla="*/ 97922 h 190657"/>
                  <a:gd name="connsiteX2" fmla="*/ 94208 w 156802"/>
                  <a:gd name="connsiteY2" fmla="*/ 0 h 190657"/>
                  <a:gd name="connsiteX3" fmla="*/ 154279 w 156802"/>
                  <a:gd name="connsiteY3" fmla="*/ 20748 h 190657"/>
                  <a:gd name="connsiteX4" fmla="*/ 137596 w 156802"/>
                  <a:gd name="connsiteY4" fmla="*/ 46333 h 190657"/>
                  <a:gd name="connsiteX5" fmla="*/ 96801 w 156802"/>
                  <a:gd name="connsiteY5" fmla="*/ 33716 h 190657"/>
                  <a:gd name="connsiteX6" fmla="*/ 41146 w 156802"/>
                  <a:gd name="connsiteY6" fmla="*/ 94908 h 190657"/>
                  <a:gd name="connsiteX7" fmla="*/ 94909 w 156802"/>
                  <a:gd name="connsiteY7" fmla="*/ 156452 h 190657"/>
                  <a:gd name="connsiteX8" fmla="*/ 140891 w 156802"/>
                  <a:gd name="connsiteY8" fmla="*/ 142713 h 190657"/>
                  <a:gd name="connsiteX9" fmla="*/ 156802 w 156802"/>
                  <a:gd name="connsiteY9" fmla="*/ 169419 h 190657"/>
                  <a:gd name="connsiteX10" fmla="*/ 90493 w 156802"/>
                  <a:gd name="connsiteY10" fmla="*/ 190658 h 19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802" h="190657">
                    <a:moveTo>
                      <a:pt x="90493" y="190658"/>
                    </a:moveTo>
                    <a:cubicBezTo>
                      <a:pt x="35959" y="190658"/>
                      <a:pt x="0" y="152456"/>
                      <a:pt x="0" y="97922"/>
                    </a:cubicBezTo>
                    <a:cubicBezTo>
                      <a:pt x="0" y="40795"/>
                      <a:pt x="40024" y="0"/>
                      <a:pt x="94208" y="0"/>
                    </a:cubicBezTo>
                    <a:cubicBezTo>
                      <a:pt x="130166" y="0"/>
                      <a:pt x="152036" y="17804"/>
                      <a:pt x="154279" y="20748"/>
                    </a:cubicBezTo>
                    <a:lnTo>
                      <a:pt x="137596" y="46333"/>
                    </a:lnTo>
                    <a:cubicBezTo>
                      <a:pt x="134652" y="44510"/>
                      <a:pt x="119442" y="33716"/>
                      <a:pt x="96801" y="33716"/>
                    </a:cubicBezTo>
                    <a:cubicBezTo>
                      <a:pt x="61543" y="33716"/>
                      <a:pt x="41146" y="63786"/>
                      <a:pt x="41146" y="94908"/>
                    </a:cubicBezTo>
                    <a:cubicBezTo>
                      <a:pt x="41146" y="130867"/>
                      <a:pt x="60772" y="156452"/>
                      <a:pt x="94909" y="156452"/>
                    </a:cubicBezTo>
                    <a:cubicBezTo>
                      <a:pt x="120143" y="156452"/>
                      <a:pt x="139419" y="143484"/>
                      <a:pt x="140891" y="142713"/>
                    </a:cubicBezTo>
                    <a:lnTo>
                      <a:pt x="156802" y="169419"/>
                    </a:lnTo>
                    <a:cubicBezTo>
                      <a:pt x="155751" y="170611"/>
                      <a:pt x="130517" y="190658"/>
                      <a:pt x="90493" y="190658"/>
                    </a:cubicBez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7" name="Freeform: Shape 6">
                <a:extLst>
                  <a:ext uri="{FF2B5EF4-FFF2-40B4-BE49-F238E27FC236}">
                    <a16:creationId xmlns:a16="http://schemas.microsoft.com/office/drawing/2014/main" id="{5CB3048D-80D7-4B8B-BCE4-479A4FF01B31}"/>
                  </a:ext>
                </a:extLst>
              </p:cNvPr>
              <p:cNvSpPr/>
              <p:nvPr/>
            </p:nvSpPr>
            <p:spPr>
              <a:xfrm>
                <a:off x="6334953" y="1477064"/>
                <a:ext cx="166475" cy="265939"/>
              </a:xfrm>
              <a:custGeom>
                <a:avLst/>
                <a:gdLst>
                  <a:gd name="connsiteX0" fmla="*/ 78647 w 166475"/>
                  <a:gd name="connsiteY0" fmla="*/ 190658 h 265939"/>
                  <a:gd name="connsiteX1" fmla="*/ 40795 w 166475"/>
                  <a:gd name="connsiteY1" fmla="*/ 181756 h 265939"/>
                  <a:gd name="connsiteX2" fmla="*/ 40795 w 166475"/>
                  <a:gd name="connsiteY2" fmla="*/ 265940 h 265939"/>
                  <a:gd name="connsiteX3" fmla="*/ 0 w 166475"/>
                  <a:gd name="connsiteY3" fmla="*/ 265940 h 265939"/>
                  <a:gd name="connsiteX4" fmla="*/ 0 w 166475"/>
                  <a:gd name="connsiteY4" fmla="*/ 5187 h 265939"/>
                  <a:gd name="connsiteX5" fmla="*/ 35959 w 166475"/>
                  <a:gd name="connsiteY5" fmla="*/ 5187 h 265939"/>
                  <a:gd name="connsiteX6" fmla="*/ 35959 w 166475"/>
                  <a:gd name="connsiteY6" fmla="*/ 17454 h 265939"/>
                  <a:gd name="connsiteX7" fmla="*/ 85656 w 166475"/>
                  <a:gd name="connsiteY7" fmla="*/ 0 h 265939"/>
                  <a:gd name="connsiteX8" fmla="*/ 166476 w 166475"/>
                  <a:gd name="connsiteY8" fmla="*/ 92735 h 265939"/>
                  <a:gd name="connsiteX9" fmla="*/ 78647 w 166475"/>
                  <a:gd name="connsiteY9" fmla="*/ 190658 h 265939"/>
                  <a:gd name="connsiteX10" fmla="*/ 77104 w 166475"/>
                  <a:gd name="connsiteY10" fmla="*/ 34136 h 265939"/>
                  <a:gd name="connsiteX11" fmla="*/ 40795 w 166475"/>
                  <a:gd name="connsiteY11" fmla="*/ 46753 h 265939"/>
                  <a:gd name="connsiteX12" fmla="*/ 40795 w 166475"/>
                  <a:gd name="connsiteY12" fmla="*/ 147269 h 265939"/>
                  <a:gd name="connsiteX13" fmla="*/ 72688 w 166475"/>
                  <a:gd name="connsiteY13" fmla="*/ 156942 h 265939"/>
                  <a:gd name="connsiteX14" fmla="*/ 125330 w 166475"/>
                  <a:gd name="connsiteY14" fmla="*/ 93507 h 265939"/>
                  <a:gd name="connsiteX15" fmla="*/ 77104 w 166475"/>
                  <a:gd name="connsiteY15" fmla="*/ 34136 h 26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75" h="265939">
                    <a:moveTo>
                      <a:pt x="78647" y="190658"/>
                    </a:moveTo>
                    <a:cubicBezTo>
                      <a:pt x="56777" y="190658"/>
                      <a:pt x="42688" y="182877"/>
                      <a:pt x="40795" y="181756"/>
                    </a:cubicBezTo>
                    <a:lnTo>
                      <a:pt x="40795" y="265940"/>
                    </a:lnTo>
                    <a:lnTo>
                      <a:pt x="0" y="265940"/>
                    </a:lnTo>
                    <a:lnTo>
                      <a:pt x="0" y="5187"/>
                    </a:lnTo>
                    <a:lnTo>
                      <a:pt x="35959" y="5187"/>
                    </a:lnTo>
                    <a:lnTo>
                      <a:pt x="35959" y="17454"/>
                    </a:lnTo>
                    <a:cubicBezTo>
                      <a:pt x="38202" y="15631"/>
                      <a:pt x="55235" y="0"/>
                      <a:pt x="85656" y="0"/>
                    </a:cubicBezTo>
                    <a:cubicBezTo>
                      <a:pt x="134232" y="0"/>
                      <a:pt x="166476" y="38202"/>
                      <a:pt x="166476" y="92735"/>
                    </a:cubicBezTo>
                    <a:cubicBezTo>
                      <a:pt x="166546" y="151335"/>
                      <a:pt x="126802" y="190658"/>
                      <a:pt x="78647" y="190658"/>
                    </a:cubicBezTo>
                    <a:close/>
                    <a:moveTo>
                      <a:pt x="77104" y="34136"/>
                    </a:moveTo>
                    <a:cubicBezTo>
                      <a:pt x="56707" y="34136"/>
                      <a:pt x="41847" y="45632"/>
                      <a:pt x="40795" y="46753"/>
                    </a:cubicBezTo>
                    <a:lnTo>
                      <a:pt x="40795" y="147269"/>
                    </a:lnTo>
                    <a:cubicBezTo>
                      <a:pt x="43038" y="148741"/>
                      <a:pt x="54884" y="156942"/>
                      <a:pt x="72688" y="156942"/>
                    </a:cubicBezTo>
                    <a:cubicBezTo>
                      <a:pt x="103110" y="156942"/>
                      <a:pt x="125330" y="133951"/>
                      <a:pt x="125330" y="93507"/>
                    </a:cubicBezTo>
                    <a:cubicBezTo>
                      <a:pt x="125330" y="56356"/>
                      <a:pt x="103811" y="34136"/>
                      <a:pt x="77104" y="34136"/>
                    </a:cubicBez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8" name="Freeform: Shape 7">
                <a:extLst>
                  <a:ext uri="{FF2B5EF4-FFF2-40B4-BE49-F238E27FC236}">
                    <a16:creationId xmlns:a16="http://schemas.microsoft.com/office/drawing/2014/main" id="{EA55DBE7-9C3E-402B-88EC-50758DC1C2DA}"/>
                  </a:ext>
                </a:extLst>
              </p:cNvPr>
              <p:cNvSpPr/>
              <p:nvPr/>
            </p:nvSpPr>
            <p:spPr>
              <a:xfrm>
                <a:off x="6537037" y="1403955"/>
                <a:ext cx="47874" cy="259280"/>
              </a:xfrm>
              <a:custGeom>
                <a:avLst/>
                <a:gdLst>
                  <a:gd name="connsiteX0" fmla="*/ 24113 w 47874"/>
                  <a:gd name="connsiteY0" fmla="*/ 47875 h 259280"/>
                  <a:gd name="connsiteX1" fmla="*/ 0 w 47874"/>
                  <a:gd name="connsiteY1" fmla="*/ 24113 h 259280"/>
                  <a:gd name="connsiteX2" fmla="*/ 24113 w 47874"/>
                  <a:gd name="connsiteY2" fmla="*/ 0 h 259280"/>
                  <a:gd name="connsiteX3" fmla="*/ 47875 w 47874"/>
                  <a:gd name="connsiteY3" fmla="*/ 24113 h 259280"/>
                  <a:gd name="connsiteX4" fmla="*/ 24113 w 47874"/>
                  <a:gd name="connsiteY4" fmla="*/ 47875 h 259280"/>
                  <a:gd name="connsiteX5" fmla="*/ 3715 w 47874"/>
                  <a:gd name="connsiteY5" fmla="*/ 259281 h 259280"/>
                  <a:gd name="connsiteX6" fmla="*/ 3715 w 47874"/>
                  <a:gd name="connsiteY6" fmla="*/ 78296 h 259280"/>
                  <a:gd name="connsiteX7" fmla="*/ 44510 w 47874"/>
                  <a:gd name="connsiteY7" fmla="*/ 78296 h 259280"/>
                  <a:gd name="connsiteX8" fmla="*/ 44510 w 47874"/>
                  <a:gd name="connsiteY8" fmla="*/ 259281 h 259280"/>
                  <a:gd name="connsiteX9" fmla="*/ 3715 w 47874"/>
                  <a:gd name="connsiteY9" fmla="*/ 259281 h 259280"/>
                  <a:gd name="connsiteX10" fmla="*/ 3715 w 47874"/>
                  <a:gd name="connsiteY10" fmla="*/ 259281 h 2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74" h="259280">
                    <a:moveTo>
                      <a:pt x="24113" y="47875"/>
                    </a:moveTo>
                    <a:cubicBezTo>
                      <a:pt x="10795" y="47875"/>
                      <a:pt x="0" y="37501"/>
                      <a:pt x="0" y="24113"/>
                    </a:cubicBezTo>
                    <a:cubicBezTo>
                      <a:pt x="0" y="10795"/>
                      <a:pt x="10725" y="0"/>
                      <a:pt x="24113" y="0"/>
                    </a:cubicBezTo>
                    <a:cubicBezTo>
                      <a:pt x="37431" y="0"/>
                      <a:pt x="47875" y="10725"/>
                      <a:pt x="47875" y="24113"/>
                    </a:cubicBezTo>
                    <a:cubicBezTo>
                      <a:pt x="47875" y="37501"/>
                      <a:pt x="37501" y="47875"/>
                      <a:pt x="24113" y="47875"/>
                    </a:cubicBezTo>
                    <a:close/>
                    <a:moveTo>
                      <a:pt x="3715" y="259281"/>
                    </a:moveTo>
                    <a:lnTo>
                      <a:pt x="3715" y="78296"/>
                    </a:lnTo>
                    <a:lnTo>
                      <a:pt x="44510" y="78296"/>
                    </a:lnTo>
                    <a:lnTo>
                      <a:pt x="44510" y="259281"/>
                    </a:lnTo>
                    <a:lnTo>
                      <a:pt x="3715" y="259281"/>
                    </a:lnTo>
                    <a:lnTo>
                      <a:pt x="3715" y="259281"/>
                    </a:lnTo>
                    <a:close/>
                  </a:path>
                </a:pathLst>
              </a:custGeom>
              <a:solidFill>
                <a:srgbClr val="3C3C3B"/>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grpSp>
        <p:sp>
          <p:nvSpPr>
            <p:cNvPr id="9" name="Freeform: Shape 8">
              <a:extLst>
                <a:ext uri="{FF2B5EF4-FFF2-40B4-BE49-F238E27FC236}">
                  <a16:creationId xmlns:a16="http://schemas.microsoft.com/office/drawing/2014/main" id="{D459CC1B-82EE-4095-B223-157970FCC85B}"/>
                </a:ext>
              </a:extLst>
            </p:cNvPr>
            <p:cNvSpPr/>
            <p:nvPr/>
          </p:nvSpPr>
          <p:spPr>
            <a:xfrm>
              <a:off x="5765291" y="1355130"/>
              <a:ext cx="83483" cy="122495"/>
            </a:xfrm>
            <a:custGeom>
              <a:avLst/>
              <a:gdLst>
                <a:gd name="connsiteX0" fmla="*/ 83483 w 83483"/>
                <a:gd name="connsiteY0" fmla="*/ 122495 h 122495"/>
                <a:gd name="connsiteX1" fmla="*/ 80960 w 83483"/>
                <a:gd name="connsiteY1" fmla="*/ 118149 h 122495"/>
                <a:gd name="connsiteX2" fmla="*/ 78997 w 83483"/>
                <a:gd name="connsiteY2" fmla="*/ 114644 h 122495"/>
                <a:gd name="connsiteX3" fmla="*/ 22430 w 83483"/>
                <a:gd name="connsiteY3" fmla="*/ 38101 h 122495"/>
                <a:gd name="connsiteX4" fmla="*/ 8481 w 83483"/>
                <a:gd name="connsiteY4" fmla="*/ 33685 h 122495"/>
                <a:gd name="connsiteX5" fmla="*/ 0 w 83483"/>
                <a:gd name="connsiteY5" fmla="*/ 25624 h 122495"/>
                <a:gd name="connsiteX6" fmla="*/ 12337 w 83483"/>
                <a:gd name="connsiteY6" fmla="*/ 320 h 122495"/>
                <a:gd name="connsiteX7" fmla="*/ 32104 w 83483"/>
                <a:gd name="connsiteY7" fmla="*/ 10554 h 122495"/>
                <a:gd name="connsiteX8" fmla="*/ 83483 w 83483"/>
                <a:gd name="connsiteY8" fmla="*/ 122495 h 12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83" h="122495">
                  <a:moveTo>
                    <a:pt x="83483" y="122495"/>
                  </a:moveTo>
                  <a:cubicBezTo>
                    <a:pt x="82642" y="121093"/>
                    <a:pt x="81871" y="119761"/>
                    <a:pt x="80960" y="118149"/>
                  </a:cubicBezTo>
                  <a:cubicBezTo>
                    <a:pt x="80399" y="116958"/>
                    <a:pt x="79628" y="115906"/>
                    <a:pt x="78997" y="114644"/>
                  </a:cubicBezTo>
                  <a:cubicBezTo>
                    <a:pt x="60282" y="82962"/>
                    <a:pt x="40164" y="56115"/>
                    <a:pt x="22430" y="38101"/>
                  </a:cubicBezTo>
                  <a:cubicBezTo>
                    <a:pt x="17524" y="33194"/>
                    <a:pt x="12897" y="33615"/>
                    <a:pt x="8481" y="33685"/>
                  </a:cubicBezTo>
                  <a:cubicBezTo>
                    <a:pt x="5538" y="30741"/>
                    <a:pt x="2734" y="28007"/>
                    <a:pt x="0" y="25624"/>
                  </a:cubicBezTo>
                  <a:cubicBezTo>
                    <a:pt x="350" y="9362"/>
                    <a:pt x="7150" y="1722"/>
                    <a:pt x="12337" y="320"/>
                  </a:cubicBezTo>
                  <a:cubicBezTo>
                    <a:pt x="18155" y="-1152"/>
                    <a:pt x="24884" y="2493"/>
                    <a:pt x="32104" y="10554"/>
                  </a:cubicBezTo>
                  <a:cubicBezTo>
                    <a:pt x="49487" y="29199"/>
                    <a:pt x="69184" y="71256"/>
                    <a:pt x="83483" y="12249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0" name="Freeform: Shape 9">
              <a:extLst>
                <a:ext uri="{FF2B5EF4-FFF2-40B4-BE49-F238E27FC236}">
                  <a16:creationId xmlns:a16="http://schemas.microsoft.com/office/drawing/2014/main" id="{2A5B319D-FF80-4F62-9F74-FDB307EF373A}"/>
                </a:ext>
              </a:extLst>
            </p:cNvPr>
            <p:cNvSpPr/>
            <p:nvPr/>
          </p:nvSpPr>
          <p:spPr>
            <a:xfrm>
              <a:off x="5716545" y="1374922"/>
              <a:ext cx="107064" cy="101021"/>
            </a:xfrm>
            <a:custGeom>
              <a:avLst/>
              <a:gdLst>
                <a:gd name="connsiteX0" fmla="*/ 107064 w 107064"/>
                <a:gd name="connsiteY0" fmla="*/ 101021 h 101021"/>
                <a:gd name="connsiteX1" fmla="*/ 103560 w 107064"/>
                <a:gd name="connsiteY1" fmla="*/ 97516 h 101021"/>
                <a:gd name="connsiteX2" fmla="*/ 100756 w 107064"/>
                <a:gd name="connsiteY2" fmla="*/ 94572 h 101021"/>
                <a:gd name="connsiteX3" fmla="*/ 26315 w 107064"/>
                <a:gd name="connsiteY3" fmla="*/ 35272 h 101021"/>
                <a:gd name="connsiteX4" fmla="*/ 11665 w 107064"/>
                <a:gd name="connsiteY4" fmla="*/ 34711 h 101021"/>
                <a:gd name="connsiteX5" fmla="*/ 1501 w 107064"/>
                <a:gd name="connsiteY5" fmla="*/ 29174 h 101021"/>
                <a:gd name="connsiteX6" fmla="*/ 6759 w 107064"/>
                <a:gd name="connsiteY6" fmla="*/ 1416 h 101021"/>
                <a:gd name="connsiteX7" fmla="*/ 28558 w 107064"/>
                <a:gd name="connsiteY7" fmla="*/ 6183 h 101021"/>
                <a:gd name="connsiteX8" fmla="*/ 107064 w 107064"/>
                <a:gd name="connsiteY8" fmla="*/ 101021 h 10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64" h="101021">
                  <a:moveTo>
                    <a:pt x="107064" y="101021"/>
                  </a:moveTo>
                  <a:cubicBezTo>
                    <a:pt x="105943" y="99899"/>
                    <a:pt x="104891" y="98778"/>
                    <a:pt x="103560" y="97516"/>
                  </a:cubicBezTo>
                  <a:cubicBezTo>
                    <a:pt x="102648" y="96465"/>
                    <a:pt x="101667" y="95624"/>
                    <a:pt x="100756" y="94572"/>
                  </a:cubicBezTo>
                  <a:cubicBezTo>
                    <a:pt x="74400" y="68847"/>
                    <a:pt x="48044" y="48099"/>
                    <a:pt x="26315" y="35272"/>
                  </a:cubicBezTo>
                  <a:cubicBezTo>
                    <a:pt x="20287" y="31767"/>
                    <a:pt x="15871" y="33450"/>
                    <a:pt x="11665" y="34711"/>
                  </a:cubicBezTo>
                  <a:cubicBezTo>
                    <a:pt x="8160" y="32608"/>
                    <a:pt x="4796" y="30786"/>
                    <a:pt x="1501" y="29174"/>
                  </a:cubicBezTo>
                  <a:cubicBezTo>
                    <a:pt x="-2424" y="13192"/>
                    <a:pt x="2062" y="4150"/>
                    <a:pt x="6759" y="1416"/>
                  </a:cubicBezTo>
                  <a:cubicBezTo>
                    <a:pt x="12016" y="-1598"/>
                    <a:pt x="19446" y="295"/>
                    <a:pt x="28558" y="6183"/>
                  </a:cubicBezTo>
                  <a:cubicBezTo>
                    <a:pt x="50147" y="19711"/>
                    <a:pt x="80078" y="55249"/>
                    <a:pt x="107064" y="10102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11" name="Freeform: Shape 10">
              <a:extLst>
                <a:ext uri="{FF2B5EF4-FFF2-40B4-BE49-F238E27FC236}">
                  <a16:creationId xmlns:a16="http://schemas.microsoft.com/office/drawing/2014/main" id="{9EFF1BCE-F2F5-4600-AEF5-7C406EA6678B}"/>
                </a:ext>
              </a:extLst>
            </p:cNvPr>
            <p:cNvSpPr/>
            <p:nvPr/>
          </p:nvSpPr>
          <p:spPr>
            <a:xfrm>
              <a:off x="5672941" y="1407230"/>
              <a:ext cx="126065" cy="73549"/>
            </a:xfrm>
            <a:custGeom>
              <a:avLst/>
              <a:gdLst>
                <a:gd name="connsiteX0" fmla="*/ 126066 w 126065"/>
                <a:gd name="connsiteY0" fmla="*/ 73549 h 73549"/>
                <a:gd name="connsiteX1" fmla="*/ 121860 w 126065"/>
                <a:gd name="connsiteY1" fmla="*/ 71096 h 73549"/>
                <a:gd name="connsiteX2" fmla="*/ 118356 w 126065"/>
                <a:gd name="connsiteY2" fmla="*/ 68993 h 73549"/>
                <a:gd name="connsiteX3" fmla="*/ 31087 w 126065"/>
                <a:gd name="connsiteY3" fmla="*/ 31002 h 73549"/>
                <a:gd name="connsiteX4" fmla="*/ 16718 w 126065"/>
                <a:gd name="connsiteY4" fmla="*/ 34226 h 73549"/>
                <a:gd name="connsiteX5" fmla="*/ 5503 w 126065"/>
                <a:gd name="connsiteY5" fmla="*/ 31492 h 73549"/>
                <a:gd name="connsiteX6" fmla="*/ 3330 w 126065"/>
                <a:gd name="connsiteY6" fmla="*/ 3384 h 73549"/>
                <a:gd name="connsiteX7" fmla="*/ 25620 w 126065"/>
                <a:gd name="connsiteY7" fmla="*/ 2333 h 73549"/>
                <a:gd name="connsiteX8" fmla="*/ 126066 w 126065"/>
                <a:gd name="connsiteY8" fmla="*/ 73549 h 7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65" h="73549">
                  <a:moveTo>
                    <a:pt x="126066" y="73549"/>
                  </a:moveTo>
                  <a:cubicBezTo>
                    <a:pt x="124734" y="72778"/>
                    <a:pt x="123332" y="71937"/>
                    <a:pt x="121860" y="71096"/>
                  </a:cubicBezTo>
                  <a:cubicBezTo>
                    <a:pt x="120669" y="70325"/>
                    <a:pt x="119477" y="69764"/>
                    <a:pt x="118356" y="68993"/>
                  </a:cubicBezTo>
                  <a:cubicBezTo>
                    <a:pt x="86252" y="50909"/>
                    <a:pt x="55410" y="37731"/>
                    <a:pt x="31087" y="31002"/>
                  </a:cubicBezTo>
                  <a:cubicBezTo>
                    <a:pt x="24428" y="29179"/>
                    <a:pt x="20573" y="31913"/>
                    <a:pt x="16718" y="34226"/>
                  </a:cubicBezTo>
                  <a:cubicBezTo>
                    <a:pt x="12863" y="33175"/>
                    <a:pt x="9077" y="32263"/>
                    <a:pt x="5503" y="31492"/>
                  </a:cubicBezTo>
                  <a:cubicBezTo>
                    <a:pt x="-2488" y="17123"/>
                    <a:pt x="-455" y="7099"/>
                    <a:pt x="3330" y="3384"/>
                  </a:cubicBezTo>
                  <a:cubicBezTo>
                    <a:pt x="7676" y="-821"/>
                    <a:pt x="15386" y="-1032"/>
                    <a:pt x="25620" y="2333"/>
                  </a:cubicBezTo>
                  <a:cubicBezTo>
                    <a:pt x="50013" y="9763"/>
                    <a:pt x="88075" y="36399"/>
                    <a:pt x="126066" y="73549"/>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3" name="Freeform: Shape 22">
              <a:extLst>
                <a:ext uri="{FF2B5EF4-FFF2-40B4-BE49-F238E27FC236}">
                  <a16:creationId xmlns:a16="http://schemas.microsoft.com/office/drawing/2014/main" id="{E390061A-710E-4E4A-8AE9-893B64380BF9}"/>
                </a:ext>
              </a:extLst>
            </p:cNvPr>
            <p:cNvSpPr/>
            <p:nvPr/>
          </p:nvSpPr>
          <p:spPr>
            <a:xfrm>
              <a:off x="5638405" y="1448990"/>
              <a:ext cx="138101" cy="42934"/>
            </a:xfrm>
            <a:custGeom>
              <a:avLst/>
              <a:gdLst>
                <a:gd name="connsiteX0" fmla="*/ 138101 w 138101"/>
                <a:gd name="connsiteY0" fmla="*/ 42934 h 42934"/>
                <a:gd name="connsiteX1" fmla="*/ 133335 w 138101"/>
                <a:gd name="connsiteY1" fmla="*/ 41602 h 42934"/>
                <a:gd name="connsiteX2" fmla="*/ 129409 w 138101"/>
                <a:gd name="connsiteY2" fmla="*/ 40551 h 42934"/>
                <a:gd name="connsiteX3" fmla="*/ 35272 w 138101"/>
                <a:gd name="connsiteY3" fmla="*/ 26462 h 42934"/>
                <a:gd name="connsiteX4" fmla="*/ 22094 w 138101"/>
                <a:gd name="connsiteY4" fmla="*/ 33401 h 42934"/>
                <a:gd name="connsiteX5" fmla="*/ 10879 w 138101"/>
                <a:gd name="connsiteY5" fmla="*/ 33611 h 42934"/>
                <a:gd name="connsiteX6" fmla="*/ 1346 w 138101"/>
                <a:gd name="connsiteY6" fmla="*/ 6905 h 42934"/>
                <a:gd name="connsiteX7" fmla="*/ 22584 w 138101"/>
                <a:gd name="connsiteY7" fmla="*/ 106 h 42934"/>
                <a:gd name="connsiteX8" fmla="*/ 138101 w 138101"/>
                <a:gd name="connsiteY8" fmla="*/ 42934 h 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101" h="42934">
                  <a:moveTo>
                    <a:pt x="138101" y="42934"/>
                  </a:moveTo>
                  <a:cubicBezTo>
                    <a:pt x="136489" y="42443"/>
                    <a:pt x="135017" y="42093"/>
                    <a:pt x="133335" y="41602"/>
                  </a:cubicBezTo>
                  <a:cubicBezTo>
                    <a:pt x="132003" y="41252"/>
                    <a:pt x="130671" y="40971"/>
                    <a:pt x="129409" y="40551"/>
                  </a:cubicBezTo>
                  <a:cubicBezTo>
                    <a:pt x="93731" y="31438"/>
                    <a:pt x="60506" y="26602"/>
                    <a:pt x="35272" y="26462"/>
                  </a:cubicBezTo>
                  <a:cubicBezTo>
                    <a:pt x="28192" y="26462"/>
                    <a:pt x="25178" y="30247"/>
                    <a:pt x="22094" y="33401"/>
                  </a:cubicBezTo>
                  <a:cubicBezTo>
                    <a:pt x="18239" y="33401"/>
                    <a:pt x="14453" y="33471"/>
                    <a:pt x="10879" y="33611"/>
                  </a:cubicBezTo>
                  <a:cubicBezTo>
                    <a:pt x="-757" y="21765"/>
                    <a:pt x="-1388" y="11461"/>
                    <a:pt x="1346" y="6905"/>
                  </a:cubicBezTo>
                  <a:cubicBezTo>
                    <a:pt x="4360" y="1648"/>
                    <a:pt x="11790" y="-525"/>
                    <a:pt x="22584" y="106"/>
                  </a:cubicBezTo>
                  <a:cubicBezTo>
                    <a:pt x="48029" y="947"/>
                    <a:pt x="91768" y="16859"/>
                    <a:pt x="138101" y="4293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4" name="Freeform: Shape 23">
              <a:extLst>
                <a:ext uri="{FF2B5EF4-FFF2-40B4-BE49-F238E27FC236}">
                  <a16:creationId xmlns:a16="http://schemas.microsoft.com/office/drawing/2014/main" id="{63B4ED6F-C70F-48E7-A336-6062BCAF530C}"/>
                </a:ext>
              </a:extLst>
            </p:cNvPr>
            <p:cNvSpPr/>
            <p:nvPr/>
          </p:nvSpPr>
          <p:spPr>
            <a:xfrm>
              <a:off x="5615895" y="1494453"/>
              <a:ext cx="141685" cy="37776"/>
            </a:xfrm>
            <a:custGeom>
              <a:avLst/>
              <a:gdLst>
                <a:gd name="connsiteX0" fmla="*/ 141685 w 141685"/>
                <a:gd name="connsiteY0" fmla="*/ 14014 h 37776"/>
                <a:gd name="connsiteX1" fmla="*/ 136709 w 141685"/>
                <a:gd name="connsiteY1" fmla="*/ 14014 h 37776"/>
                <a:gd name="connsiteX2" fmla="*/ 132643 w 141685"/>
                <a:gd name="connsiteY2" fmla="*/ 13944 h 37776"/>
                <a:gd name="connsiteX3" fmla="*/ 38085 w 141685"/>
                <a:gd name="connsiteY3" fmla="*/ 24668 h 37776"/>
                <a:gd name="connsiteX4" fmla="*/ 27360 w 141685"/>
                <a:gd name="connsiteY4" fmla="*/ 34552 h 37776"/>
                <a:gd name="connsiteX5" fmla="*/ 16005 w 141685"/>
                <a:gd name="connsiteY5" fmla="*/ 37776 h 37776"/>
                <a:gd name="connsiteX6" fmla="*/ 304 w 141685"/>
                <a:gd name="connsiteY6" fmla="*/ 14645 h 37776"/>
                <a:gd name="connsiteX7" fmla="*/ 19159 w 141685"/>
                <a:gd name="connsiteY7" fmla="*/ 2589 h 37776"/>
                <a:gd name="connsiteX8" fmla="*/ 141685 w 141685"/>
                <a:gd name="connsiteY8" fmla="*/ 14014 h 3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85" h="37776">
                  <a:moveTo>
                    <a:pt x="141685" y="14014"/>
                  </a:moveTo>
                  <a:cubicBezTo>
                    <a:pt x="140073" y="14014"/>
                    <a:pt x="138461" y="13944"/>
                    <a:pt x="136709" y="14014"/>
                  </a:cubicBezTo>
                  <a:cubicBezTo>
                    <a:pt x="135307" y="13944"/>
                    <a:pt x="133975" y="14014"/>
                    <a:pt x="132643" y="13944"/>
                  </a:cubicBezTo>
                  <a:cubicBezTo>
                    <a:pt x="95843" y="14435"/>
                    <a:pt x="62408" y="18360"/>
                    <a:pt x="38085" y="24668"/>
                  </a:cubicBezTo>
                  <a:cubicBezTo>
                    <a:pt x="31426" y="26491"/>
                    <a:pt x="29393" y="30697"/>
                    <a:pt x="27360" y="34552"/>
                  </a:cubicBezTo>
                  <a:cubicBezTo>
                    <a:pt x="23295" y="35603"/>
                    <a:pt x="19580" y="36655"/>
                    <a:pt x="16005" y="37776"/>
                  </a:cubicBezTo>
                  <a:cubicBezTo>
                    <a:pt x="2056" y="29435"/>
                    <a:pt x="-1098" y="19832"/>
                    <a:pt x="304" y="14645"/>
                  </a:cubicBezTo>
                  <a:cubicBezTo>
                    <a:pt x="1916" y="8827"/>
                    <a:pt x="8505" y="4761"/>
                    <a:pt x="19159" y="2589"/>
                  </a:cubicBezTo>
                  <a:cubicBezTo>
                    <a:pt x="43903" y="-3229"/>
                    <a:pt x="90166" y="836"/>
                    <a:pt x="141685" y="1401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5" name="Freeform: Shape 24">
              <a:extLst>
                <a:ext uri="{FF2B5EF4-FFF2-40B4-BE49-F238E27FC236}">
                  <a16:creationId xmlns:a16="http://schemas.microsoft.com/office/drawing/2014/main" id="{1E3D9996-52A1-49A9-AC8F-B56B89E45DB8}"/>
                </a:ext>
              </a:extLst>
            </p:cNvPr>
            <p:cNvSpPr/>
            <p:nvPr/>
          </p:nvSpPr>
          <p:spPr>
            <a:xfrm>
              <a:off x="5607087" y="1529355"/>
              <a:ext cx="136474" cy="55585"/>
            </a:xfrm>
            <a:custGeom>
              <a:avLst/>
              <a:gdLst>
                <a:gd name="connsiteX0" fmla="*/ 136475 w 136474"/>
                <a:gd name="connsiteY0" fmla="*/ 0 h 55585"/>
                <a:gd name="connsiteX1" fmla="*/ 131708 w 136474"/>
                <a:gd name="connsiteY1" fmla="*/ 1192 h 55585"/>
                <a:gd name="connsiteX2" fmla="*/ 127783 w 136474"/>
                <a:gd name="connsiteY2" fmla="*/ 2243 h 55585"/>
                <a:gd name="connsiteX3" fmla="*/ 39253 w 136474"/>
                <a:gd name="connsiteY3" fmla="*/ 37080 h 55585"/>
                <a:gd name="connsiteX4" fmla="*/ 31332 w 136474"/>
                <a:gd name="connsiteY4" fmla="*/ 49627 h 55585"/>
                <a:gd name="connsiteX5" fmla="*/ 21659 w 136474"/>
                <a:gd name="connsiteY5" fmla="*/ 55585 h 55585"/>
                <a:gd name="connsiteX6" fmla="*/ 0 w 136474"/>
                <a:gd name="connsiteY6" fmla="*/ 37080 h 55585"/>
                <a:gd name="connsiteX7" fmla="*/ 15141 w 136474"/>
                <a:gd name="connsiteY7" fmla="*/ 20608 h 55585"/>
                <a:gd name="connsiteX8" fmla="*/ 136475 w 136474"/>
                <a:gd name="connsiteY8" fmla="*/ 0 h 5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4" h="55585">
                  <a:moveTo>
                    <a:pt x="136475" y="0"/>
                  </a:moveTo>
                  <a:cubicBezTo>
                    <a:pt x="135003" y="350"/>
                    <a:pt x="133391" y="771"/>
                    <a:pt x="131708" y="1192"/>
                  </a:cubicBezTo>
                  <a:cubicBezTo>
                    <a:pt x="130377" y="1472"/>
                    <a:pt x="129185" y="1963"/>
                    <a:pt x="127783" y="2243"/>
                  </a:cubicBezTo>
                  <a:cubicBezTo>
                    <a:pt x="92385" y="12126"/>
                    <a:pt x="61123" y="24673"/>
                    <a:pt x="39253" y="37080"/>
                  </a:cubicBezTo>
                  <a:cubicBezTo>
                    <a:pt x="33225" y="40585"/>
                    <a:pt x="32454" y="45281"/>
                    <a:pt x="31332" y="49627"/>
                  </a:cubicBezTo>
                  <a:cubicBezTo>
                    <a:pt x="27968" y="51590"/>
                    <a:pt x="24673" y="53552"/>
                    <a:pt x="21659" y="55585"/>
                  </a:cubicBezTo>
                  <a:cubicBezTo>
                    <a:pt x="5678" y="51029"/>
                    <a:pt x="0" y="42477"/>
                    <a:pt x="0" y="37080"/>
                  </a:cubicBezTo>
                  <a:cubicBezTo>
                    <a:pt x="70" y="31052"/>
                    <a:pt x="5397" y="25515"/>
                    <a:pt x="15141" y="20608"/>
                  </a:cubicBezTo>
                  <a:cubicBezTo>
                    <a:pt x="37571" y="8692"/>
                    <a:pt x="83273" y="561"/>
                    <a:pt x="136475"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6" name="Freeform: Shape 25">
              <a:extLst>
                <a:ext uri="{FF2B5EF4-FFF2-40B4-BE49-F238E27FC236}">
                  <a16:creationId xmlns:a16="http://schemas.microsoft.com/office/drawing/2014/main" id="{D6FBCFF4-FB04-46AC-A3BD-8621B0F93FF5}"/>
                </a:ext>
              </a:extLst>
            </p:cNvPr>
            <p:cNvSpPr/>
            <p:nvPr/>
          </p:nvSpPr>
          <p:spPr>
            <a:xfrm>
              <a:off x="5612820" y="1553187"/>
              <a:ext cx="122610" cy="83342"/>
            </a:xfrm>
            <a:custGeom>
              <a:avLst/>
              <a:gdLst>
                <a:gd name="connsiteX0" fmla="*/ 122611 w 122610"/>
                <a:gd name="connsiteY0" fmla="*/ 0 h 83342"/>
                <a:gd name="connsiteX1" fmla="*/ 118265 w 122610"/>
                <a:gd name="connsiteY1" fmla="*/ 2453 h 83342"/>
                <a:gd name="connsiteX2" fmla="*/ 114760 w 122610"/>
                <a:gd name="connsiteY2" fmla="*/ 4416 h 83342"/>
                <a:gd name="connsiteX3" fmla="*/ 38146 w 122610"/>
                <a:gd name="connsiteY3" fmla="*/ 60983 h 83342"/>
                <a:gd name="connsiteX4" fmla="*/ 33800 w 122610"/>
                <a:gd name="connsiteY4" fmla="*/ 75282 h 83342"/>
                <a:gd name="connsiteX5" fmla="*/ 26090 w 122610"/>
                <a:gd name="connsiteY5" fmla="*/ 83343 h 83342"/>
                <a:gd name="connsiteX6" fmla="*/ 365 w 122610"/>
                <a:gd name="connsiteY6" fmla="*/ 71076 h 83342"/>
                <a:gd name="connsiteX7" fmla="*/ 10599 w 122610"/>
                <a:gd name="connsiteY7" fmla="*/ 51239 h 83342"/>
                <a:gd name="connsiteX8" fmla="*/ 122611 w 122610"/>
                <a:gd name="connsiteY8" fmla="*/ 0 h 8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10" h="83342">
                  <a:moveTo>
                    <a:pt x="122611" y="0"/>
                  </a:moveTo>
                  <a:cubicBezTo>
                    <a:pt x="121209" y="771"/>
                    <a:pt x="119807" y="1472"/>
                    <a:pt x="118265" y="2453"/>
                  </a:cubicBezTo>
                  <a:cubicBezTo>
                    <a:pt x="117073" y="3014"/>
                    <a:pt x="116022" y="3785"/>
                    <a:pt x="114760" y="4416"/>
                  </a:cubicBezTo>
                  <a:cubicBezTo>
                    <a:pt x="83077" y="23131"/>
                    <a:pt x="56161" y="43249"/>
                    <a:pt x="38146" y="60983"/>
                  </a:cubicBezTo>
                  <a:cubicBezTo>
                    <a:pt x="33240" y="65959"/>
                    <a:pt x="33800" y="70796"/>
                    <a:pt x="33800" y="75282"/>
                  </a:cubicBezTo>
                  <a:cubicBezTo>
                    <a:pt x="30997" y="78016"/>
                    <a:pt x="28403" y="80749"/>
                    <a:pt x="26090" y="83343"/>
                  </a:cubicBezTo>
                  <a:cubicBezTo>
                    <a:pt x="9407" y="83132"/>
                    <a:pt x="1837" y="76403"/>
                    <a:pt x="365" y="71076"/>
                  </a:cubicBezTo>
                  <a:cubicBezTo>
                    <a:pt x="-1247" y="65258"/>
                    <a:pt x="2538" y="58459"/>
                    <a:pt x="10599" y="51239"/>
                  </a:cubicBezTo>
                  <a:cubicBezTo>
                    <a:pt x="29384" y="33996"/>
                    <a:pt x="71441" y="14299"/>
                    <a:pt x="122611"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7" name="Freeform: Shape 26">
              <a:extLst>
                <a:ext uri="{FF2B5EF4-FFF2-40B4-BE49-F238E27FC236}">
                  <a16:creationId xmlns:a16="http://schemas.microsoft.com/office/drawing/2014/main" id="{EA21C968-6D71-446F-AD13-62935AC3C1F5}"/>
                </a:ext>
              </a:extLst>
            </p:cNvPr>
            <p:cNvSpPr/>
            <p:nvPr/>
          </p:nvSpPr>
          <p:spPr>
            <a:xfrm>
              <a:off x="5632712" y="1578211"/>
              <a:ext cx="101035" cy="107094"/>
            </a:xfrm>
            <a:custGeom>
              <a:avLst/>
              <a:gdLst>
                <a:gd name="connsiteX0" fmla="*/ 101036 w 101035"/>
                <a:gd name="connsiteY0" fmla="*/ 0 h 107094"/>
                <a:gd name="connsiteX1" fmla="*/ 97531 w 101035"/>
                <a:gd name="connsiteY1" fmla="*/ 3505 h 107094"/>
                <a:gd name="connsiteX2" fmla="*/ 94587 w 101035"/>
                <a:gd name="connsiteY2" fmla="*/ 6309 h 107094"/>
                <a:gd name="connsiteX3" fmla="*/ 35287 w 101035"/>
                <a:gd name="connsiteY3" fmla="*/ 80749 h 107094"/>
                <a:gd name="connsiteX4" fmla="*/ 34936 w 101035"/>
                <a:gd name="connsiteY4" fmla="*/ 95890 h 107094"/>
                <a:gd name="connsiteX5" fmla="*/ 29679 w 101035"/>
                <a:gd name="connsiteY5" fmla="*/ 105423 h 107094"/>
                <a:gd name="connsiteX6" fmla="*/ 1431 w 101035"/>
                <a:gd name="connsiteY6" fmla="*/ 100306 h 107094"/>
                <a:gd name="connsiteX7" fmla="*/ 6197 w 101035"/>
                <a:gd name="connsiteY7" fmla="*/ 78576 h 107094"/>
                <a:gd name="connsiteX8" fmla="*/ 101036 w 101035"/>
                <a:gd name="connsiteY8" fmla="*/ 0 h 1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35" h="107094">
                  <a:moveTo>
                    <a:pt x="101036" y="0"/>
                  </a:moveTo>
                  <a:cubicBezTo>
                    <a:pt x="99914" y="1122"/>
                    <a:pt x="98793" y="2173"/>
                    <a:pt x="97531" y="3505"/>
                  </a:cubicBezTo>
                  <a:cubicBezTo>
                    <a:pt x="96480" y="4416"/>
                    <a:pt x="95638" y="5467"/>
                    <a:pt x="94587" y="6309"/>
                  </a:cubicBezTo>
                  <a:cubicBezTo>
                    <a:pt x="68862" y="32664"/>
                    <a:pt x="48114" y="59020"/>
                    <a:pt x="35287" y="80749"/>
                  </a:cubicBezTo>
                  <a:cubicBezTo>
                    <a:pt x="31712" y="86988"/>
                    <a:pt x="33604" y="91474"/>
                    <a:pt x="34936" y="95890"/>
                  </a:cubicBezTo>
                  <a:cubicBezTo>
                    <a:pt x="32973" y="99184"/>
                    <a:pt x="31291" y="102268"/>
                    <a:pt x="29679" y="105423"/>
                  </a:cubicBezTo>
                  <a:cubicBezTo>
                    <a:pt x="13417" y="109628"/>
                    <a:pt x="4164" y="105142"/>
                    <a:pt x="1431" y="100306"/>
                  </a:cubicBezTo>
                  <a:cubicBezTo>
                    <a:pt x="-1583" y="95119"/>
                    <a:pt x="239" y="87619"/>
                    <a:pt x="6197" y="78576"/>
                  </a:cubicBezTo>
                  <a:cubicBezTo>
                    <a:pt x="19726" y="56917"/>
                    <a:pt x="55334" y="27127"/>
                    <a:pt x="101036"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8" name="Freeform: Shape 27">
              <a:extLst>
                <a:ext uri="{FF2B5EF4-FFF2-40B4-BE49-F238E27FC236}">
                  <a16:creationId xmlns:a16="http://schemas.microsoft.com/office/drawing/2014/main" id="{FD29343D-9187-4236-9889-1CE8D1EFF2F4}"/>
                </a:ext>
              </a:extLst>
            </p:cNvPr>
            <p:cNvSpPr/>
            <p:nvPr/>
          </p:nvSpPr>
          <p:spPr>
            <a:xfrm>
              <a:off x="5665175" y="1602885"/>
              <a:ext cx="73479" cy="126118"/>
            </a:xfrm>
            <a:custGeom>
              <a:avLst/>
              <a:gdLst>
                <a:gd name="connsiteX0" fmla="*/ 73479 w 73479"/>
                <a:gd name="connsiteY0" fmla="*/ 0 h 126118"/>
                <a:gd name="connsiteX1" fmla="*/ 70956 w 73479"/>
                <a:gd name="connsiteY1" fmla="*/ 4346 h 126118"/>
                <a:gd name="connsiteX2" fmla="*/ 68993 w 73479"/>
                <a:gd name="connsiteY2" fmla="*/ 7851 h 126118"/>
                <a:gd name="connsiteX3" fmla="*/ 31002 w 73479"/>
                <a:gd name="connsiteY3" fmla="*/ 95119 h 126118"/>
                <a:gd name="connsiteX4" fmla="*/ 34226 w 73479"/>
                <a:gd name="connsiteY4" fmla="*/ 109418 h 126118"/>
                <a:gd name="connsiteX5" fmla="*/ 31422 w 73479"/>
                <a:gd name="connsiteY5" fmla="*/ 120703 h 126118"/>
                <a:gd name="connsiteX6" fmla="*/ 3384 w 73479"/>
                <a:gd name="connsiteY6" fmla="*/ 122806 h 126118"/>
                <a:gd name="connsiteX7" fmla="*/ 2333 w 73479"/>
                <a:gd name="connsiteY7" fmla="*/ 100516 h 126118"/>
                <a:gd name="connsiteX8" fmla="*/ 73479 w 73479"/>
                <a:gd name="connsiteY8" fmla="*/ 0 h 1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9" h="126118">
                  <a:moveTo>
                    <a:pt x="73479" y="0"/>
                  </a:moveTo>
                  <a:cubicBezTo>
                    <a:pt x="72638" y="1332"/>
                    <a:pt x="71867" y="2734"/>
                    <a:pt x="70956" y="4346"/>
                  </a:cubicBezTo>
                  <a:cubicBezTo>
                    <a:pt x="70185" y="5467"/>
                    <a:pt x="69764" y="6729"/>
                    <a:pt x="68993" y="7851"/>
                  </a:cubicBezTo>
                  <a:cubicBezTo>
                    <a:pt x="50909" y="39814"/>
                    <a:pt x="37661" y="70796"/>
                    <a:pt x="31002" y="95119"/>
                  </a:cubicBezTo>
                  <a:cubicBezTo>
                    <a:pt x="29179" y="101778"/>
                    <a:pt x="31913" y="105633"/>
                    <a:pt x="34226" y="109418"/>
                  </a:cubicBezTo>
                  <a:cubicBezTo>
                    <a:pt x="33105" y="113343"/>
                    <a:pt x="32123" y="117128"/>
                    <a:pt x="31422" y="120703"/>
                  </a:cubicBezTo>
                  <a:cubicBezTo>
                    <a:pt x="17053" y="128624"/>
                    <a:pt x="7169" y="126521"/>
                    <a:pt x="3384" y="122806"/>
                  </a:cubicBezTo>
                  <a:cubicBezTo>
                    <a:pt x="-821" y="118460"/>
                    <a:pt x="-1032" y="110750"/>
                    <a:pt x="2333" y="100516"/>
                  </a:cubicBezTo>
                  <a:cubicBezTo>
                    <a:pt x="9693" y="76053"/>
                    <a:pt x="36329" y="37921"/>
                    <a:pt x="73479"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29" name="Freeform: Shape 28">
              <a:extLst>
                <a:ext uri="{FF2B5EF4-FFF2-40B4-BE49-F238E27FC236}">
                  <a16:creationId xmlns:a16="http://schemas.microsoft.com/office/drawing/2014/main" id="{50087EB5-0B57-4F2A-A00B-CFA258C08491}"/>
                </a:ext>
              </a:extLst>
            </p:cNvPr>
            <p:cNvSpPr/>
            <p:nvPr/>
          </p:nvSpPr>
          <p:spPr>
            <a:xfrm>
              <a:off x="5706796" y="1625455"/>
              <a:ext cx="42934" cy="138040"/>
            </a:xfrm>
            <a:custGeom>
              <a:avLst/>
              <a:gdLst>
                <a:gd name="connsiteX0" fmla="*/ 42934 w 42934"/>
                <a:gd name="connsiteY0" fmla="*/ 0 h 138040"/>
                <a:gd name="connsiteX1" fmla="*/ 41602 w 42934"/>
                <a:gd name="connsiteY1" fmla="*/ 4766 h 138040"/>
                <a:gd name="connsiteX2" fmla="*/ 40481 w 42934"/>
                <a:gd name="connsiteY2" fmla="*/ 8622 h 138040"/>
                <a:gd name="connsiteX3" fmla="*/ 26392 w 42934"/>
                <a:gd name="connsiteY3" fmla="*/ 102759 h 138040"/>
                <a:gd name="connsiteX4" fmla="*/ 33471 w 42934"/>
                <a:gd name="connsiteY4" fmla="*/ 115937 h 138040"/>
                <a:gd name="connsiteX5" fmla="*/ 33752 w 42934"/>
                <a:gd name="connsiteY5" fmla="*/ 127222 h 138040"/>
                <a:gd name="connsiteX6" fmla="*/ 6905 w 42934"/>
                <a:gd name="connsiteY6" fmla="*/ 136615 h 138040"/>
                <a:gd name="connsiteX7" fmla="*/ 106 w 42934"/>
                <a:gd name="connsiteY7" fmla="*/ 115376 h 138040"/>
                <a:gd name="connsiteX8" fmla="*/ 42934 w 42934"/>
                <a:gd name="connsiteY8" fmla="*/ 0 h 1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34" h="138040">
                  <a:moveTo>
                    <a:pt x="42934" y="0"/>
                  </a:moveTo>
                  <a:cubicBezTo>
                    <a:pt x="42443" y="1472"/>
                    <a:pt x="42093" y="3014"/>
                    <a:pt x="41602" y="4766"/>
                  </a:cubicBezTo>
                  <a:cubicBezTo>
                    <a:pt x="41112" y="5958"/>
                    <a:pt x="40971" y="7290"/>
                    <a:pt x="40481" y="8622"/>
                  </a:cubicBezTo>
                  <a:cubicBezTo>
                    <a:pt x="31368" y="44300"/>
                    <a:pt x="26672" y="77525"/>
                    <a:pt x="26392" y="102759"/>
                  </a:cubicBezTo>
                  <a:cubicBezTo>
                    <a:pt x="26392" y="109839"/>
                    <a:pt x="30177" y="112853"/>
                    <a:pt x="33471" y="115937"/>
                  </a:cubicBezTo>
                  <a:cubicBezTo>
                    <a:pt x="33471" y="119862"/>
                    <a:pt x="33541" y="123647"/>
                    <a:pt x="33752" y="127222"/>
                  </a:cubicBezTo>
                  <a:cubicBezTo>
                    <a:pt x="21765" y="138788"/>
                    <a:pt x="11532" y="139489"/>
                    <a:pt x="6905" y="136615"/>
                  </a:cubicBezTo>
                  <a:cubicBezTo>
                    <a:pt x="1648" y="133601"/>
                    <a:pt x="-525" y="126171"/>
                    <a:pt x="106" y="115376"/>
                  </a:cubicBezTo>
                  <a:cubicBezTo>
                    <a:pt x="1017" y="89932"/>
                    <a:pt x="16859" y="46333"/>
                    <a:pt x="42934" y="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0" name="Freeform: Shape 29">
              <a:extLst>
                <a:ext uri="{FF2B5EF4-FFF2-40B4-BE49-F238E27FC236}">
                  <a16:creationId xmlns:a16="http://schemas.microsoft.com/office/drawing/2014/main" id="{25406271-029C-4182-885D-4A4F3DB2E40D}"/>
                </a:ext>
              </a:extLst>
            </p:cNvPr>
            <p:cNvSpPr/>
            <p:nvPr/>
          </p:nvSpPr>
          <p:spPr>
            <a:xfrm>
              <a:off x="5752208" y="1644311"/>
              <a:ext cx="37896" cy="141680"/>
            </a:xfrm>
            <a:custGeom>
              <a:avLst/>
              <a:gdLst>
                <a:gd name="connsiteX0" fmla="*/ 37897 w 37896"/>
                <a:gd name="connsiteY0" fmla="*/ 125470 h 141680"/>
                <a:gd name="connsiteX1" fmla="*/ 14555 w 37896"/>
                <a:gd name="connsiteY1" fmla="*/ 141381 h 141680"/>
                <a:gd name="connsiteX2" fmla="*/ 2569 w 37896"/>
                <a:gd name="connsiteY2" fmla="*/ 122526 h 141680"/>
                <a:gd name="connsiteX3" fmla="*/ 14064 w 37896"/>
                <a:gd name="connsiteY3" fmla="*/ 0 h 141680"/>
                <a:gd name="connsiteX4" fmla="*/ 13994 w 37896"/>
                <a:gd name="connsiteY4" fmla="*/ 4907 h 141680"/>
                <a:gd name="connsiteX5" fmla="*/ 13994 w 37896"/>
                <a:gd name="connsiteY5" fmla="*/ 8972 h 141680"/>
                <a:gd name="connsiteX6" fmla="*/ 24719 w 37896"/>
                <a:gd name="connsiteY6" fmla="*/ 103530 h 141680"/>
                <a:gd name="connsiteX7" fmla="*/ 34672 w 37896"/>
                <a:gd name="connsiteY7" fmla="*/ 114325 h 141680"/>
                <a:gd name="connsiteX8" fmla="*/ 37897 w 37896"/>
                <a:gd name="connsiteY8" fmla="*/ 125470 h 14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96" h="141680">
                  <a:moveTo>
                    <a:pt x="37897" y="125470"/>
                  </a:moveTo>
                  <a:cubicBezTo>
                    <a:pt x="29415" y="139559"/>
                    <a:pt x="19742" y="142783"/>
                    <a:pt x="14555" y="141381"/>
                  </a:cubicBezTo>
                  <a:cubicBezTo>
                    <a:pt x="8737" y="139769"/>
                    <a:pt x="4742" y="133180"/>
                    <a:pt x="2569" y="122526"/>
                  </a:cubicBezTo>
                  <a:cubicBezTo>
                    <a:pt x="-3179" y="97712"/>
                    <a:pt x="746" y="51380"/>
                    <a:pt x="14064" y="0"/>
                  </a:cubicBezTo>
                  <a:cubicBezTo>
                    <a:pt x="13994" y="1472"/>
                    <a:pt x="13994" y="3084"/>
                    <a:pt x="13994" y="4907"/>
                  </a:cubicBezTo>
                  <a:cubicBezTo>
                    <a:pt x="13994" y="6309"/>
                    <a:pt x="14064" y="7640"/>
                    <a:pt x="13994" y="8972"/>
                  </a:cubicBezTo>
                  <a:cubicBezTo>
                    <a:pt x="14345" y="45772"/>
                    <a:pt x="18410" y="79207"/>
                    <a:pt x="24719" y="103530"/>
                  </a:cubicBezTo>
                  <a:cubicBezTo>
                    <a:pt x="26541" y="110189"/>
                    <a:pt x="30817" y="112222"/>
                    <a:pt x="34672" y="114325"/>
                  </a:cubicBezTo>
                  <a:cubicBezTo>
                    <a:pt x="35654" y="118250"/>
                    <a:pt x="36775" y="122035"/>
                    <a:pt x="37897" y="125470"/>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1" name="Freeform: Shape 30">
              <a:extLst>
                <a:ext uri="{FF2B5EF4-FFF2-40B4-BE49-F238E27FC236}">
                  <a16:creationId xmlns:a16="http://schemas.microsoft.com/office/drawing/2014/main" id="{34D6B71F-1B15-4969-8E6E-67D9AB183FF5}"/>
                </a:ext>
              </a:extLst>
            </p:cNvPr>
            <p:cNvSpPr/>
            <p:nvPr/>
          </p:nvSpPr>
          <p:spPr>
            <a:xfrm>
              <a:off x="5787231" y="1658259"/>
              <a:ext cx="55515" cy="136474"/>
            </a:xfrm>
            <a:custGeom>
              <a:avLst/>
              <a:gdLst>
                <a:gd name="connsiteX0" fmla="*/ 55515 w 55515"/>
                <a:gd name="connsiteY0" fmla="*/ 115096 h 136474"/>
                <a:gd name="connsiteX1" fmla="*/ 37080 w 55515"/>
                <a:gd name="connsiteY1" fmla="*/ 136475 h 136474"/>
                <a:gd name="connsiteX2" fmla="*/ 20608 w 55515"/>
                <a:gd name="connsiteY2" fmla="*/ 121404 h 136474"/>
                <a:gd name="connsiteX3" fmla="*/ 0 w 55515"/>
                <a:gd name="connsiteY3" fmla="*/ 0 h 136474"/>
                <a:gd name="connsiteX4" fmla="*/ 1192 w 55515"/>
                <a:gd name="connsiteY4" fmla="*/ 4766 h 136474"/>
                <a:gd name="connsiteX5" fmla="*/ 2243 w 55515"/>
                <a:gd name="connsiteY5" fmla="*/ 8692 h 136474"/>
                <a:gd name="connsiteX6" fmla="*/ 37080 w 55515"/>
                <a:gd name="connsiteY6" fmla="*/ 97222 h 136474"/>
                <a:gd name="connsiteX7" fmla="*/ 49487 w 55515"/>
                <a:gd name="connsiteY7" fmla="*/ 105002 h 136474"/>
                <a:gd name="connsiteX8" fmla="*/ 55515 w 55515"/>
                <a:gd name="connsiteY8" fmla="*/ 115096 h 13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15" h="136474">
                  <a:moveTo>
                    <a:pt x="55515" y="115096"/>
                  </a:moveTo>
                  <a:cubicBezTo>
                    <a:pt x="51029" y="130937"/>
                    <a:pt x="42407" y="136475"/>
                    <a:pt x="37080" y="136475"/>
                  </a:cubicBezTo>
                  <a:cubicBezTo>
                    <a:pt x="31052" y="136475"/>
                    <a:pt x="25444" y="131077"/>
                    <a:pt x="20608" y="121404"/>
                  </a:cubicBezTo>
                  <a:cubicBezTo>
                    <a:pt x="8622" y="98904"/>
                    <a:pt x="561" y="53202"/>
                    <a:pt x="0" y="0"/>
                  </a:cubicBezTo>
                  <a:cubicBezTo>
                    <a:pt x="350" y="1612"/>
                    <a:pt x="771" y="3084"/>
                    <a:pt x="1192" y="4766"/>
                  </a:cubicBezTo>
                  <a:cubicBezTo>
                    <a:pt x="1472" y="6098"/>
                    <a:pt x="1963" y="7430"/>
                    <a:pt x="2243" y="8692"/>
                  </a:cubicBezTo>
                  <a:cubicBezTo>
                    <a:pt x="12126" y="44090"/>
                    <a:pt x="24673" y="75352"/>
                    <a:pt x="37080" y="97222"/>
                  </a:cubicBezTo>
                  <a:cubicBezTo>
                    <a:pt x="40585" y="103250"/>
                    <a:pt x="45141" y="104021"/>
                    <a:pt x="49487" y="105002"/>
                  </a:cubicBezTo>
                  <a:cubicBezTo>
                    <a:pt x="51450" y="108717"/>
                    <a:pt x="53412" y="112012"/>
                    <a:pt x="55515" y="115096"/>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2" name="Freeform: Shape 31">
              <a:extLst>
                <a:ext uri="{FF2B5EF4-FFF2-40B4-BE49-F238E27FC236}">
                  <a16:creationId xmlns:a16="http://schemas.microsoft.com/office/drawing/2014/main" id="{E677F02C-6DC8-41E5-B1EA-922E696B4C46}"/>
                </a:ext>
              </a:extLst>
            </p:cNvPr>
            <p:cNvSpPr/>
            <p:nvPr/>
          </p:nvSpPr>
          <p:spPr>
            <a:xfrm>
              <a:off x="5810923" y="1666390"/>
              <a:ext cx="83483" cy="122474"/>
            </a:xfrm>
            <a:custGeom>
              <a:avLst/>
              <a:gdLst>
                <a:gd name="connsiteX0" fmla="*/ 83483 w 83483"/>
                <a:gd name="connsiteY0" fmla="*/ 96731 h 122474"/>
                <a:gd name="connsiteX1" fmla="*/ 71146 w 83483"/>
                <a:gd name="connsiteY1" fmla="*/ 122105 h 122474"/>
                <a:gd name="connsiteX2" fmla="*/ 51380 w 83483"/>
                <a:gd name="connsiteY2" fmla="*/ 111871 h 122474"/>
                <a:gd name="connsiteX3" fmla="*/ 0 w 83483"/>
                <a:gd name="connsiteY3" fmla="*/ 0 h 122474"/>
                <a:gd name="connsiteX4" fmla="*/ 2523 w 83483"/>
                <a:gd name="connsiteY4" fmla="*/ 4346 h 122474"/>
                <a:gd name="connsiteX5" fmla="*/ 4486 w 83483"/>
                <a:gd name="connsiteY5" fmla="*/ 7921 h 122474"/>
                <a:gd name="connsiteX6" fmla="*/ 61053 w 83483"/>
                <a:gd name="connsiteY6" fmla="*/ 84464 h 122474"/>
                <a:gd name="connsiteX7" fmla="*/ 74791 w 83483"/>
                <a:gd name="connsiteY7" fmla="*/ 88810 h 122474"/>
                <a:gd name="connsiteX8" fmla="*/ 83483 w 83483"/>
                <a:gd name="connsiteY8" fmla="*/ 96731 h 1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83" h="122474">
                  <a:moveTo>
                    <a:pt x="83483" y="96731"/>
                  </a:moveTo>
                  <a:cubicBezTo>
                    <a:pt x="83133" y="113203"/>
                    <a:pt x="76404" y="120703"/>
                    <a:pt x="71146" y="122105"/>
                  </a:cubicBezTo>
                  <a:cubicBezTo>
                    <a:pt x="65329" y="123717"/>
                    <a:pt x="58599" y="120002"/>
                    <a:pt x="51380" y="111871"/>
                  </a:cubicBezTo>
                  <a:cubicBezTo>
                    <a:pt x="33996" y="93366"/>
                    <a:pt x="14299" y="51169"/>
                    <a:pt x="0" y="0"/>
                  </a:cubicBezTo>
                  <a:cubicBezTo>
                    <a:pt x="841" y="1402"/>
                    <a:pt x="1612" y="2804"/>
                    <a:pt x="2523" y="4346"/>
                  </a:cubicBezTo>
                  <a:cubicBezTo>
                    <a:pt x="3084" y="5538"/>
                    <a:pt x="3855" y="6729"/>
                    <a:pt x="4486" y="7921"/>
                  </a:cubicBezTo>
                  <a:cubicBezTo>
                    <a:pt x="23201" y="39534"/>
                    <a:pt x="43319" y="66450"/>
                    <a:pt x="61053" y="84464"/>
                  </a:cubicBezTo>
                  <a:cubicBezTo>
                    <a:pt x="65819" y="89231"/>
                    <a:pt x="70445" y="88950"/>
                    <a:pt x="74791" y="88810"/>
                  </a:cubicBezTo>
                  <a:cubicBezTo>
                    <a:pt x="77805" y="91754"/>
                    <a:pt x="80679" y="94418"/>
                    <a:pt x="83483" y="9673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3" name="Freeform: Shape 32">
              <a:extLst>
                <a:ext uri="{FF2B5EF4-FFF2-40B4-BE49-F238E27FC236}">
                  <a16:creationId xmlns:a16="http://schemas.microsoft.com/office/drawing/2014/main" id="{547F35AC-7427-4BAE-90DD-2CF534B341D0}"/>
                </a:ext>
              </a:extLst>
            </p:cNvPr>
            <p:cNvSpPr/>
            <p:nvPr/>
          </p:nvSpPr>
          <p:spPr>
            <a:xfrm>
              <a:off x="5836087" y="1668143"/>
              <a:ext cx="107037" cy="100965"/>
            </a:xfrm>
            <a:custGeom>
              <a:avLst/>
              <a:gdLst>
                <a:gd name="connsiteX0" fmla="*/ 100306 w 107037"/>
                <a:gd name="connsiteY0" fmla="*/ 99535 h 100965"/>
                <a:gd name="connsiteX1" fmla="*/ 78506 w 107037"/>
                <a:gd name="connsiteY1" fmla="*/ 94768 h 100965"/>
                <a:gd name="connsiteX2" fmla="*/ 0 w 107037"/>
                <a:gd name="connsiteY2" fmla="*/ 0 h 100965"/>
                <a:gd name="connsiteX3" fmla="*/ 3505 w 107037"/>
                <a:gd name="connsiteY3" fmla="*/ 3505 h 100965"/>
                <a:gd name="connsiteX4" fmla="*/ 6309 w 107037"/>
                <a:gd name="connsiteY4" fmla="*/ 6449 h 100965"/>
                <a:gd name="connsiteX5" fmla="*/ 80749 w 107037"/>
                <a:gd name="connsiteY5" fmla="*/ 65749 h 100965"/>
                <a:gd name="connsiteX6" fmla="*/ 95539 w 107037"/>
                <a:gd name="connsiteY6" fmla="*/ 66310 h 100965"/>
                <a:gd name="connsiteX7" fmla="*/ 105493 w 107037"/>
                <a:gd name="connsiteY7" fmla="*/ 71847 h 100965"/>
                <a:gd name="connsiteX8" fmla="*/ 100306 w 107037"/>
                <a:gd name="connsiteY8" fmla="*/ 99535 h 1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37" h="100965">
                  <a:moveTo>
                    <a:pt x="100306" y="99535"/>
                  </a:moveTo>
                  <a:cubicBezTo>
                    <a:pt x="95049" y="102549"/>
                    <a:pt x="87619" y="100726"/>
                    <a:pt x="78506" y="94768"/>
                  </a:cubicBezTo>
                  <a:cubicBezTo>
                    <a:pt x="56987" y="81310"/>
                    <a:pt x="27057" y="45772"/>
                    <a:pt x="0" y="0"/>
                  </a:cubicBezTo>
                  <a:cubicBezTo>
                    <a:pt x="1122" y="1122"/>
                    <a:pt x="2173" y="2243"/>
                    <a:pt x="3505" y="3505"/>
                  </a:cubicBezTo>
                  <a:cubicBezTo>
                    <a:pt x="4416" y="4556"/>
                    <a:pt x="5397" y="5397"/>
                    <a:pt x="6309" y="6449"/>
                  </a:cubicBezTo>
                  <a:cubicBezTo>
                    <a:pt x="32664" y="32244"/>
                    <a:pt x="59020" y="52922"/>
                    <a:pt x="80749" y="65749"/>
                  </a:cubicBezTo>
                  <a:cubicBezTo>
                    <a:pt x="86778" y="69254"/>
                    <a:pt x="91194" y="67571"/>
                    <a:pt x="95539" y="66310"/>
                  </a:cubicBezTo>
                  <a:cubicBezTo>
                    <a:pt x="99114" y="68272"/>
                    <a:pt x="102409" y="70235"/>
                    <a:pt x="105493" y="71847"/>
                  </a:cubicBezTo>
                  <a:cubicBezTo>
                    <a:pt x="109488" y="87759"/>
                    <a:pt x="105002" y="96801"/>
                    <a:pt x="100306" y="9953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4" name="Freeform: Shape 33">
              <a:extLst>
                <a:ext uri="{FF2B5EF4-FFF2-40B4-BE49-F238E27FC236}">
                  <a16:creationId xmlns:a16="http://schemas.microsoft.com/office/drawing/2014/main" id="{58E25159-19B8-4AEC-86B3-44936D963A21}"/>
                </a:ext>
              </a:extLst>
            </p:cNvPr>
            <p:cNvSpPr/>
            <p:nvPr/>
          </p:nvSpPr>
          <p:spPr>
            <a:xfrm>
              <a:off x="5860690" y="1663236"/>
              <a:ext cx="126074" cy="73625"/>
            </a:xfrm>
            <a:custGeom>
              <a:avLst/>
              <a:gdLst>
                <a:gd name="connsiteX0" fmla="*/ 122736 w 126074"/>
                <a:gd name="connsiteY0" fmla="*/ 70165 h 73625"/>
                <a:gd name="connsiteX1" fmla="*/ 100446 w 126074"/>
                <a:gd name="connsiteY1" fmla="*/ 71216 h 73625"/>
                <a:gd name="connsiteX2" fmla="*/ 0 w 126074"/>
                <a:gd name="connsiteY2" fmla="*/ 0 h 73625"/>
                <a:gd name="connsiteX3" fmla="*/ 4206 w 126074"/>
                <a:gd name="connsiteY3" fmla="*/ 2523 h 73625"/>
                <a:gd name="connsiteX4" fmla="*/ 7710 w 126074"/>
                <a:gd name="connsiteY4" fmla="*/ 4626 h 73625"/>
                <a:gd name="connsiteX5" fmla="*/ 94979 w 126074"/>
                <a:gd name="connsiteY5" fmla="*/ 42548 h 73625"/>
                <a:gd name="connsiteX6" fmla="*/ 109278 w 126074"/>
                <a:gd name="connsiteY6" fmla="*/ 39463 h 73625"/>
                <a:gd name="connsiteX7" fmla="*/ 120633 w 126074"/>
                <a:gd name="connsiteY7" fmla="*/ 42267 h 73625"/>
                <a:gd name="connsiteX8" fmla="*/ 122736 w 126074"/>
                <a:gd name="connsiteY8" fmla="*/ 70165 h 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74" h="73625">
                  <a:moveTo>
                    <a:pt x="122736" y="70165"/>
                  </a:moveTo>
                  <a:cubicBezTo>
                    <a:pt x="118390" y="74511"/>
                    <a:pt x="110680" y="74651"/>
                    <a:pt x="100446" y="71216"/>
                  </a:cubicBezTo>
                  <a:cubicBezTo>
                    <a:pt x="76053" y="63786"/>
                    <a:pt x="37991" y="37150"/>
                    <a:pt x="0" y="0"/>
                  </a:cubicBezTo>
                  <a:cubicBezTo>
                    <a:pt x="1332" y="841"/>
                    <a:pt x="2734" y="1682"/>
                    <a:pt x="4206" y="2523"/>
                  </a:cubicBezTo>
                  <a:cubicBezTo>
                    <a:pt x="5397" y="3294"/>
                    <a:pt x="6589" y="3855"/>
                    <a:pt x="7710" y="4626"/>
                  </a:cubicBezTo>
                  <a:cubicBezTo>
                    <a:pt x="39814" y="22571"/>
                    <a:pt x="70656" y="35889"/>
                    <a:pt x="94979" y="42548"/>
                  </a:cubicBezTo>
                  <a:cubicBezTo>
                    <a:pt x="101638" y="44370"/>
                    <a:pt x="105493" y="41706"/>
                    <a:pt x="109278" y="39463"/>
                  </a:cubicBezTo>
                  <a:cubicBezTo>
                    <a:pt x="113203" y="40585"/>
                    <a:pt x="117059" y="41566"/>
                    <a:pt x="120633" y="42267"/>
                  </a:cubicBezTo>
                  <a:cubicBezTo>
                    <a:pt x="128554" y="56496"/>
                    <a:pt x="126521" y="66380"/>
                    <a:pt x="122736" y="7016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5" name="Freeform: Shape 34">
              <a:extLst>
                <a:ext uri="{FF2B5EF4-FFF2-40B4-BE49-F238E27FC236}">
                  <a16:creationId xmlns:a16="http://schemas.microsoft.com/office/drawing/2014/main" id="{3D3A6D77-6EDA-4FF3-BAB5-A7D4ACD16EB1}"/>
                </a:ext>
              </a:extLst>
            </p:cNvPr>
            <p:cNvSpPr/>
            <p:nvPr/>
          </p:nvSpPr>
          <p:spPr>
            <a:xfrm>
              <a:off x="5883261" y="1652021"/>
              <a:ext cx="138019" cy="42955"/>
            </a:xfrm>
            <a:custGeom>
              <a:avLst/>
              <a:gdLst>
                <a:gd name="connsiteX0" fmla="*/ 136685 w 138019"/>
                <a:gd name="connsiteY0" fmla="*/ 36169 h 42955"/>
                <a:gd name="connsiteX1" fmla="*/ 115446 w 138019"/>
                <a:gd name="connsiteY1" fmla="*/ 42828 h 42955"/>
                <a:gd name="connsiteX2" fmla="*/ 0 w 138019"/>
                <a:gd name="connsiteY2" fmla="*/ 0 h 42955"/>
                <a:gd name="connsiteX3" fmla="*/ 4766 w 138019"/>
                <a:gd name="connsiteY3" fmla="*/ 1332 h 42955"/>
                <a:gd name="connsiteX4" fmla="*/ 8692 w 138019"/>
                <a:gd name="connsiteY4" fmla="*/ 2453 h 42955"/>
                <a:gd name="connsiteX5" fmla="*/ 102829 w 138019"/>
                <a:gd name="connsiteY5" fmla="*/ 16542 h 42955"/>
                <a:gd name="connsiteX6" fmla="*/ 115937 w 138019"/>
                <a:gd name="connsiteY6" fmla="*/ 9603 h 42955"/>
                <a:gd name="connsiteX7" fmla="*/ 127222 w 138019"/>
                <a:gd name="connsiteY7" fmla="*/ 9393 h 42955"/>
                <a:gd name="connsiteX8" fmla="*/ 136685 w 138019"/>
                <a:gd name="connsiteY8" fmla="*/ 36169 h 4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9" h="42955">
                  <a:moveTo>
                    <a:pt x="136685" y="36169"/>
                  </a:moveTo>
                  <a:cubicBezTo>
                    <a:pt x="133671" y="41356"/>
                    <a:pt x="126241" y="43529"/>
                    <a:pt x="115446" y="42828"/>
                  </a:cubicBezTo>
                  <a:cubicBezTo>
                    <a:pt x="89932" y="41987"/>
                    <a:pt x="46263" y="26075"/>
                    <a:pt x="0" y="0"/>
                  </a:cubicBezTo>
                  <a:cubicBezTo>
                    <a:pt x="1612" y="491"/>
                    <a:pt x="3084" y="911"/>
                    <a:pt x="4766" y="1332"/>
                  </a:cubicBezTo>
                  <a:cubicBezTo>
                    <a:pt x="6098" y="1822"/>
                    <a:pt x="7430" y="1963"/>
                    <a:pt x="8692" y="2453"/>
                  </a:cubicBezTo>
                  <a:cubicBezTo>
                    <a:pt x="44370" y="11566"/>
                    <a:pt x="77595" y="16402"/>
                    <a:pt x="102829" y="16542"/>
                  </a:cubicBezTo>
                  <a:cubicBezTo>
                    <a:pt x="109769" y="16542"/>
                    <a:pt x="112783" y="12897"/>
                    <a:pt x="115937" y="9603"/>
                  </a:cubicBezTo>
                  <a:cubicBezTo>
                    <a:pt x="119862" y="9673"/>
                    <a:pt x="123648" y="9603"/>
                    <a:pt x="127222" y="9393"/>
                  </a:cubicBezTo>
                  <a:cubicBezTo>
                    <a:pt x="138718" y="21309"/>
                    <a:pt x="139419" y="31473"/>
                    <a:pt x="136685" y="36169"/>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6" name="Freeform: Shape 35">
              <a:extLst>
                <a:ext uri="{FF2B5EF4-FFF2-40B4-BE49-F238E27FC236}">
                  <a16:creationId xmlns:a16="http://schemas.microsoft.com/office/drawing/2014/main" id="{9D2B784F-4D72-42FE-8197-7BDF8DE325AB}"/>
                </a:ext>
              </a:extLst>
            </p:cNvPr>
            <p:cNvSpPr/>
            <p:nvPr/>
          </p:nvSpPr>
          <p:spPr>
            <a:xfrm>
              <a:off x="5902116" y="1611716"/>
              <a:ext cx="141751" cy="37940"/>
            </a:xfrm>
            <a:custGeom>
              <a:avLst/>
              <a:gdLst>
                <a:gd name="connsiteX0" fmla="*/ 141452 w 141751"/>
                <a:gd name="connsiteY0" fmla="*/ 23342 h 37940"/>
                <a:gd name="connsiteX1" fmla="*/ 122596 w 141751"/>
                <a:gd name="connsiteY1" fmla="*/ 35398 h 37940"/>
                <a:gd name="connsiteX2" fmla="*/ 0 w 141751"/>
                <a:gd name="connsiteY2" fmla="*/ 23902 h 37940"/>
                <a:gd name="connsiteX3" fmla="*/ 4977 w 141751"/>
                <a:gd name="connsiteY3" fmla="*/ 23902 h 37940"/>
                <a:gd name="connsiteX4" fmla="*/ 9042 w 141751"/>
                <a:gd name="connsiteY4" fmla="*/ 23902 h 37940"/>
                <a:gd name="connsiteX5" fmla="*/ 103600 w 141751"/>
                <a:gd name="connsiteY5" fmla="*/ 13178 h 37940"/>
                <a:gd name="connsiteX6" fmla="*/ 114325 w 141751"/>
                <a:gd name="connsiteY6" fmla="*/ 3294 h 37940"/>
                <a:gd name="connsiteX7" fmla="*/ 125540 w 141751"/>
                <a:gd name="connsiteY7" fmla="*/ 0 h 37940"/>
                <a:gd name="connsiteX8" fmla="*/ 141452 w 141751"/>
                <a:gd name="connsiteY8" fmla="*/ 23342 h 3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51" h="37940">
                  <a:moveTo>
                    <a:pt x="141452" y="23342"/>
                  </a:moveTo>
                  <a:cubicBezTo>
                    <a:pt x="139840" y="29159"/>
                    <a:pt x="133251" y="33155"/>
                    <a:pt x="122596" y="35398"/>
                  </a:cubicBezTo>
                  <a:cubicBezTo>
                    <a:pt x="97783" y="41146"/>
                    <a:pt x="51450" y="37080"/>
                    <a:pt x="0" y="23902"/>
                  </a:cubicBezTo>
                  <a:lnTo>
                    <a:pt x="4977" y="23902"/>
                  </a:lnTo>
                  <a:cubicBezTo>
                    <a:pt x="6379" y="23972"/>
                    <a:pt x="7710" y="23832"/>
                    <a:pt x="9042" y="23902"/>
                  </a:cubicBezTo>
                  <a:cubicBezTo>
                    <a:pt x="45842" y="23552"/>
                    <a:pt x="79277" y="19486"/>
                    <a:pt x="103600" y="13178"/>
                  </a:cubicBezTo>
                  <a:cubicBezTo>
                    <a:pt x="110259" y="11355"/>
                    <a:pt x="112292" y="7150"/>
                    <a:pt x="114325" y="3294"/>
                  </a:cubicBezTo>
                  <a:cubicBezTo>
                    <a:pt x="118250" y="2243"/>
                    <a:pt x="122035" y="1192"/>
                    <a:pt x="125540" y="0"/>
                  </a:cubicBezTo>
                  <a:cubicBezTo>
                    <a:pt x="139629" y="8481"/>
                    <a:pt x="142854" y="18155"/>
                    <a:pt x="141452" y="23342"/>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7" name="Freeform: Shape 36">
              <a:extLst>
                <a:ext uri="{FF2B5EF4-FFF2-40B4-BE49-F238E27FC236}">
                  <a16:creationId xmlns:a16="http://schemas.microsoft.com/office/drawing/2014/main" id="{9ABB2EAA-251B-4B20-B5BD-EF79CA6384C9}"/>
                </a:ext>
              </a:extLst>
            </p:cNvPr>
            <p:cNvSpPr/>
            <p:nvPr/>
          </p:nvSpPr>
          <p:spPr>
            <a:xfrm>
              <a:off x="5916135" y="1558304"/>
              <a:ext cx="136474" cy="56426"/>
            </a:xfrm>
            <a:custGeom>
              <a:avLst/>
              <a:gdLst>
                <a:gd name="connsiteX0" fmla="*/ 136475 w 136474"/>
                <a:gd name="connsiteY0" fmla="*/ 19276 h 56426"/>
                <a:gd name="connsiteX1" fmla="*/ 121334 w 136474"/>
                <a:gd name="connsiteY1" fmla="*/ 35748 h 56426"/>
                <a:gd name="connsiteX2" fmla="*/ 0 w 136474"/>
                <a:gd name="connsiteY2" fmla="*/ 56426 h 56426"/>
                <a:gd name="connsiteX3" fmla="*/ 4766 w 136474"/>
                <a:gd name="connsiteY3" fmla="*/ 55095 h 56426"/>
                <a:gd name="connsiteX4" fmla="*/ 8692 w 136474"/>
                <a:gd name="connsiteY4" fmla="*/ 54043 h 56426"/>
                <a:gd name="connsiteX5" fmla="*/ 97222 w 136474"/>
                <a:gd name="connsiteY5" fmla="*/ 19206 h 56426"/>
                <a:gd name="connsiteX6" fmla="*/ 106054 w 136474"/>
                <a:gd name="connsiteY6" fmla="*/ 3575 h 56426"/>
                <a:gd name="connsiteX7" fmla="*/ 111802 w 136474"/>
                <a:gd name="connsiteY7" fmla="*/ 0 h 56426"/>
                <a:gd name="connsiteX8" fmla="*/ 136475 w 136474"/>
                <a:gd name="connsiteY8" fmla="*/ 19276 h 5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4" h="56426">
                  <a:moveTo>
                    <a:pt x="136475" y="19276"/>
                  </a:moveTo>
                  <a:cubicBezTo>
                    <a:pt x="136405" y="25374"/>
                    <a:pt x="131078" y="30912"/>
                    <a:pt x="121334" y="35748"/>
                  </a:cubicBezTo>
                  <a:cubicBezTo>
                    <a:pt x="98904" y="47805"/>
                    <a:pt x="53202" y="55866"/>
                    <a:pt x="0" y="56426"/>
                  </a:cubicBezTo>
                  <a:cubicBezTo>
                    <a:pt x="1472" y="56076"/>
                    <a:pt x="3084" y="55585"/>
                    <a:pt x="4766" y="55095"/>
                  </a:cubicBezTo>
                  <a:cubicBezTo>
                    <a:pt x="6098" y="54814"/>
                    <a:pt x="7290" y="54324"/>
                    <a:pt x="8692" y="54043"/>
                  </a:cubicBezTo>
                  <a:cubicBezTo>
                    <a:pt x="44090" y="44160"/>
                    <a:pt x="75352" y="31613"/>
                    <a:pt x="97222" y="19206"/>
                  </a:cubicBezTo>
                  <a:cubicBezTo>
                    <a:pt x="104722" y="14860"/>
                    <a:pt x="104021" y="8692"/>
                    <a:pt x="106054" y="3575"/>
                  </a:cubicBezTo>
                  <a:cubicBezTo>
                    <a:pt x="108016" y="2453"/>
                    <a:pt x="109909" y="1332"/>
                    <a:pt x="111802" y="0"/>
                  </a:cubicBezTo>
                  <a:cubicBezTo>
                    <a:pt x="130026" y="4346"/>
                    <a:pt x="136475" y="13528"/>
                    <a:pt x="136475" y="19276"/>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8" name="Freeform: Shape 37">
              <a:extLst>
                <a:ext uri="{FF2B5EF4-FFF2-40B4-BE49-F238E27FC236}">
                  <a16:creationId xmlns:a16="http://schemas.microsoft.com/office/drawing/2014/main" id="{0D6463E2-B7AC-4EA6-AA25-5B5642502E89}"/>
                </a:ext>
              </a:extLst>
            </p:cNvPr>
            <p:cNvSpPr/>
            <p:nvPr/>
          </p:nvSpPr>
          <p:spPr>
            <a:xfrm>
              <a:off x="5924266" y="1507385"/>
              <a:ext cx="122513" cy="83513"/>
            </a:xfrm>
            <a:custGeom>
              <a:avLst/>
              <a:gdLst>
                <a:gd name="connsiteX0" fmla="*/ 111872 w 122513"/>
                <a:gd name="connsiteY0" fmla="*/ 32134 h 83513"/>
                <a:gd name="connsiteX1" fmla="*/ 0 w 122513"/>
                <a:gd name="connsiteY1" fmla="*/ 83514 h 83513"/>
                <a:gd name="connsiteX2" fmla="*/ 4346 w 122513"/>
                <a:gd name="connsiteY2" fmla="*/ 81060 h 83513"/>
                <a:gd name="connsiteX3" fmla="*/ 7851 w 122513"/>
                <a:gd name="connsiteY3" fmla="*/ 78958 h 83513"/>
                <a:gd name="connsiteX4" fmla="*/ 84464 w 122513"/>
                <a:gd name="connsiteY4" fmla="*/ 22461 h 83513"/>
                <a:gd name="connsiteX5" fmla="*/ 88880 w 122513"/>
                <a:gd name="connsiteY5" fmla="*/ 5218 h 83513"/>
                <a:gd name="connsiteX6" fmla="*/ 93857 w 122513"/>
                <a:gd name="connsiteY6" fmla="*/ 31 h 83513"/>
                <a:gd name="connsiteX7" fmla="*/ 122176 w 122513"/>
                <a:gd name="connsiteY7" fmla="*/ 12297 h 83513"/>
                <a:gd name="connsiteX8" fmla="*/ 111872 w 122513"/>
                <a:gd name="connsiteY8" fmla="*/ 32134 h 8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13" h="83513">
                  <a:moveTo>
                    <a:pt x="111872" y="32134"/>
                  </a:moveTo>
                  <a:cubicBezTo>
                    <a:pt x="93226" y="49518"/>
                    <a:pt x="51169" y="69214"/>
                    <a:pt x="0" y="83514"/>
                  </a:cubicBezTo>
                  <a:cubicBezTo>
                    <a:pt x="1402" y="82743"/>
                    <a:pt x="2734" y="81902"/>
                    <a:pt x="4346" y="81060"/>
                  </a:cubicBezTo>
                  <a:cubicBezTo>
                    <a:pt x="5537" y="80430"/>
                    <a:pt x="6589" y="79659"/>
                    <a:pt x="7851" y="78958"/>
                  </a:cubicBezTo>
                  <a:cubicBezTo>
                    <a:pt x="39534" y="60242"/>
                    <a:pt x="66450" y="40125"/>
                    <a:pt x="84464" y="22461"/>
                  </a:cubicBezTo>
                  <a:cubicBezTo>
                    <a:pt x="90493" y="16433"/>
                    <a:pt x="88320" y="10615"/>
                    <a:pt x="88880" y="5218"/>
                  </a:cubicBezTo>
                  <a:cubicBezTo>
                    <a:pt x="90703" y="3395"/>
                    <a:pt x="92385" y="1713"/>
                    <a:pt x="93857" y="31"/>
                  </a:cubicBezTo>
                  <a:cubicBezTo>
                    <a:pt x="112362" y="-530"/>
                    <a:pt x="120774" y="6690"/>
                    <a:pt x="122176" y="12297"/>
                  </a:cubicBezTo>
                  <a:cubicBezTo>
                    <a:pt x="123718" y="18185"/>
                    <a:pt x="119933" y="24985"/>
                    <a:pt x="111872" y="32134"/>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39" name="Freeform: Shape 38">
              <a:extLst>
                <a:ext uri="{FF2B5EF4-FFF2-40B4-BE49-F238E27FC236}">
                  <a16:creationId xmlns:a16="http://schemas.microsoft.com/office/drawing/2014/main" id="{4F5F897C-5AE1-47FA-81E4-E995D63BE083}"/>
                </a:ext>
              </a:extLst>
            </p:cNvPr>
            <p:cNvSpPr/>
            <p:nvPr/>
          </p:nvSpPr>
          <p:spPr>
            <a:xfrm>
              <a:off x="5925949" y="1458740"/>
              <a:ext cx="101024" cy="107064"/>
            </a:xfrm>
            <a:custGeom>
              <a:avLst/>
              <a:gdLst>
                <a:gd name="connsiteX0" fmla="*/ 94768 w 101024"/>
                <a:gd name="connsiteY0" fmla="*/ 28558 h 107064"/>
                <a:gd name="connsiteX1" fmla="*/ 0 w 101024"/>
                <a:gd name="connsiteY1" fmla="*/ 107064 h 107064"/>
                <a:gd name="connsiteX2" fmla="*/ 3505 w 101024"/>
                <a:gd name="connsiteY2" fmla="*/ 103559 h 107064"/>
                <a:gd name="connsiteX3" fmla="*/ 6449 w 101024"/>
                <a:gd name="connsiteY3" fmla="*/ 100756 h 107064"/>
                <a:gd name="connsiteX4" fmla="*/ 65749 w 101024"/>
                <a:gd name="connsiteY4" fmla="*/ 26315 h 107064"/>
                <a:gd name="connsiteX5" fmla="*/ 66310 w 101024"/>
                <a:gd name="connsiteY5" fmla="*/ 11735 h 107064"/>
                <a:gd name="connsiteX6" fmla="*/ 71988 w 101024"/>
                <a:gd name="connsiteY6" fmla="*/ 1501 h 107064"/>
                <a:gd name="connsiteX7" fmla="*/ 99675 w 101024"/>
                <a:gd name="connsiteY7" fmla="*/ 6759 h 107064"/>
                <a:gd name="connsiteX8" fmla="*/ 94768 w 101024"/>
                <a:gd name="connsiteY8" fmla="*/ 28558 h 10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24" h="107064">
                  <a:moveTo>
                    <a:pt x="94768" y="28558"/>
                  </a:moveTo>
                  <a:cubicBezTo>
                    <a:pt x="81310" y="50077"/>
                    <a:pt x="45772" y="80008"/>
                    <a:pt x="0" y="107064"/>
                  </a:cubicBezTo>
                  <a:cubicBezTo>
                    <a:pt x="1122" y="106013"/>
                    <a:pt x="2243" y="104891"/>
                    <a:pt x="3505" y="103559"/>
                  </a:cubicBezTo>
                  <a:cubicBezTo>
                    <a:pt x="4556" y="102718"/>
                    <a:pt x="5397" y="101667"/>
                    <a:pt x="6449" y="100756"/>
                  </a:cubicBezTo>
                  <a:cubicBezTo>
                    <a:pt x="32174" y="74470"/>
                    <a:pt x="52922" y="48044"/>
                    <a:pt x="65749" y="26315"/>
                  </a:cubicBezTo>
                  <a:cubicBezTo>
                    <a:pt x="69114" y="20357"/>
                    <a:pt x="67642" y="15941"/>
                    <a:pt x="66310" y="11735"/>
                  </a:cubicBezTo>
                  <a:cubicBezTo>
                    <a:pt x="68413" y="8090"/>
                    <a:pt x="70375" y="4796"/>
                    <a:pt x="71988" y="1501"/>
                  </a:cubicBezTo>
                  <a:cubicBezTo>
                    <a:pt x="87899" y="-2424"/>
                    <a:pt x="96941" y="2062"/>
                    <a:pt x="99675" y="6759"/>
                  </a:cubicBezTo>
                  <a:cubicBezTo>
                    <a:pt x="102549" y="12016"/>
                    <a:pt x="100797" y="19446"/>
                    <a:pt x="94768" y="28558"/>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0" name="Freeform: Shape 39">
              <a:extLst>
                <a:ext uri="{FF2B5EF4-FFF2-40B4-BE49-F238E27FC236}">
                  <a16:creationId xmlns:a16="http://schemas.microsoft.com/office/drawing/2014/main" id="{385D5614-B4AA-4E50-9FA0-8327025C0110}"/>
                </a:ext>
              </a:extLst>
            </p:cNvPr>
            <p:cNvSpPr/>
            <p:nvPr/>
          </p:nvSpPr>
          <p:spPr>
            <a:xfrm>
              <a:off x="5921112" y="1415144"/>
              <a:ext cx="73612" cy="126056"/>
            </a:xfrm>
            <a:custGeom>
              <a:avLst/>
              <a:gdLst>
                <a:gd name="connsiteX0" fmla="*/ 71287 w 73612"/>
                <a:gd name="connsiteY0" fmla="*/ 25751 h 126056"/>
                <a:gd name="connsiteX1" fmla="*/ 0 w 73612"/>
                <a:gd name="connsiteY1" fmla="*/ 126057 h 126056"/>
                <a:gd name="connsiteX2" fmla="*/ 2523 w 73612"/>
                <a:gd name="connsiteY2" fmla="*/ 121851 h 126056"/>
                <a:gd name="connsiteX3" fmla="*/ 4486 w 73612"/>
                <a:gd name="connsiteY3" fmla="*/ 118346 h 126056"/>
                <a:gd name="connsiteX4" fmla="*/ 42478 w 73612"/>
                <a:gd name="connsiteY4" fmla="*/ 31078 h 126056"/>
                <a:gd name="connsiteX5" fmla="*/ 39253 w 73612"/>
                <a:gd name="connsiteY5" fmla="*/ 16709 h 126056"/>
                <a:gd name="connsiteX6" fmla="*/ 41917 w 73612"/>
                <a:gd name="connsiteY6" fmla="*/ 5494 h 126056"/>
                <a:gd name="connsiteX7" fmla="*/ 70165 w 73612"/>
                <a:gd name="connsiteY7" fmla="*/ 3391 h 126056"/>
                <a:gd name="connsiteX8" fmla="*/ 71287 w 73612"/>
                <a:gd name="connsiteY8" fmla="*/ 25751 h 12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12" h="126056">
                  <a:moveTo>
                    <a:pt x="71287" y="25751"/>
                  </a:moveTo>
                  <a:cubicBezTo>
                    <a:pt x="63786" y="50074"/>
                    <a:pt x="37150" y="88136"/>
                    <a:pt x="0" y="126057"/>
                  </a:cubicBezTo>
                  <a:cubicBezTo>
                    <a:pt x="841" y="124725"/>
                    <a:pt x="1612" y="123393"/>
                    <a:pt x="2523" y="121851"/>
                  </a:cubicBezTo>
                  <a:cubicBezTo>
                    <a:pt x="3294" y="120730"/>
                    <a:pt x="3715" y="119468"/>
                    <a:pt x="4486" y="118346"/>
                  </a:cubicBezTo>
                  <a:cubicBezTo>
                    <a:pt x="22571" y="86243"/>
                    <a:pt x="35819" y="55401"/>
                    <a:pt x="42478" y="31078"/>
                  </a:cubicBezTo>
                  <a:cubicBezTo>
                    <a:pt x="44300" y="24419"/>
                    <a:pt x="41566" y="20564"/>
                    <a:pt x="39253" y="16709"/>
                  </a:cubicBezTo>
                  <a:cubicBezTo>
                    <a:pt x="40164" y="12643"/>
                    <a:pt x="41216" y="8998"/>
                    <a:pt x="41917" y="5494"/>
                  </a:cubicBezTo>
                  <a:cubicBezTo>
                    <a:pt x="56426" y="-2497"/>
                    <a:pt x="66380" y="-464"/>
                    <a:pt x="70165" y="3391"/>
                  </a:cubicBezTo>
                  <a:cubicBezTo>
                    <a:pt x="74441" y="7667"/>
                    <a:pt x="74651" y="15377"/>
                    <a:pt x="71287" y="25751"/>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1" name="Freeform: Shape 40">
              <a:extLst>
                <a:ext uri="{FF2B5EF4-FFF2-40B4-BE49-F238E27FC236}">
                  <a16:creationId xmlns:a16="http://schemas.microsoft.com/office/drawing/2014/main" id="{138DDCD3-165C-4AB4-8F64-121D2FD8F7D6}"/>
                </a:ext>
              </a:extLst>
            </p:cNvPr>
            <p:cNvSpPr/>
            <p:nvPr/>
          </p:nvSpPr>
          <p:spPr>
            <a:xfrm>
              <a:off x="5910037" y="1380666"/>
              <a:ext cx="42934" cy="138034"/>
            </a:xfrm>
            <a:custGeom>
              <a:avLst/>
              <a:gdLst>
                <a:gd name="connsiteX0" fmla="*/ 42828 w 42934"/>
                <a:gd name="connsiteY0" fmla="*/ 22658 h 138034"/>
                <a:gd name="connsiteX1" fmla="*/ 0 w 42934"/>
                <a:gd name="connsiteY1" fmla="*/ 138035 h 138034"/>
                <a:gd name="connsiteX2" fmla="*/ 1332 w 42934"/>
                <a:gd name="connsiteY2" fmla="*/ 133268 h 138034"/>
                <a:gd name="connsiteX3" fmla="*/ 2453 w 42934"/>
                <a:gd name="connsiteY3" fmla="*/ 129343 h 138034"/>
                <a:gd name="connsiteX4" fmla="*/ 16542 w 42934"/>
                <a:gd name="connsiteY4" fmla="*/ 35346 h 138034"/>
                <a:gd name="connsiteX5" fmla="*/ 9673 w 42934"/>
                <a:gd name="connsiteY5" fmla="*/ 22238 h 138034"/>
                <a:gd name="connsiteX6" fmla="*/ 9393 w 42934"/>
                <a:gd name="connsiteY6" fmla="*/ 10742 h 138034"/>
                <a:gd name="connsiteX7" fmla="*/ 36099 w 42934"/>
                <a:gd name="connsiteY7" fmla="*/ 1350 h 138034"/>
                <a:gd name="connsiteX8" fmla="*/ 42828 w 42934"/>
                <a:gd name="connsiteY8" fmla="*/ 22658 h 13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34" h="138034">
                  <a:moveTo>
                    <a:pt x="42828" y="22658"/>
                  </a:moveTo>
                  <a:cubicBezTo>
                    <a:pt x="41987" y="48033"/>
                    <a:pt x="26145" y="91702"/>
                    <a:pt x="0" y="138035"/>
                  </a:cubicBezTo>
                  <a:cubicBezTo>
                    <a:pt x="491" y="136563"/>
                    <a:pt x="911" y="134950"/>
                    <a:pt x="1332" y="133268"/>
                  </a:cubicBezTo>
                  <a:cubicBezTo>
                    <a:pt x="1822" y="131936"/>
                    <a:pt x="1963" y="130605"/>
                    <a:pt x="2453" y="129343"/>
                  </a:cubicBezTo>
                  <a:cubicBezTo>
                    <a:pt x="11566" y="93805"/>
                    <a:pt x="16402" y="60440"/>
                    <a:pt x="16542" y="35346"/>
                  </a:cubicBezTo>
                  <a:cubicBezTo>
                    <a:pt x="16542" y="28406"/>
                    <a:pt x="12897" y="25392"/>
                    <a:pt x="9673" y="22238"/>
                  </a:cubicBezTo>
                  <a:cubicBezTo>
                    <a:pt x="9603" y="18102"/>
                    <a:pt x="9603" y="14317"/>
                    <a:pt x="9393" y="10742"/>
                  </a:cubicBezTo>
                  <a:cubicBezTo>
                    <a:pt x="21239" y="-753"/>
                    <a:pt x="31403" y="-1384"/>
                    <a:pt x="36099" y="1350"/>
                  </a:cubicBezTo>
                  <a:cubicBezTo>
                    <a:pt x="41286" y="4434"/>
                    <a:pt x="43459" y="11794"/>
                    <a:pt x="42828" y="22658"/>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2" name="Freeform: Shape 41">
              <a:extLst>
                <a:ext uri="{FF2B5EF4-FFF2-40B4-BE49-F238E27FC236}">
                  <a16:creationId xmlns:a16="http://schemas.microsoft.com/office/drawing/2014/main" id="{7B5CEB47-5237-46ED-98FA-7B8235506BEA}"/>
                </a:ext>
              </a:extLst>
            </p:cNvPr>
            <p:cNvSpPr/>
            <p:nvPr/>
          </p:nvSpPr>
          <p:spPr>
            <a:xfrm>
              <a:off x="5869592" y="1358115"/>
              <a:ext cx="37940" cy="141729"/>
            </a:xfrm>
            <a:custGeom>
              <a:avLst/>
              <a:gdLst>
                <a:gd name="connsiteX0" fmla="*/ 23972 w 37940"/>
                <a:gd name="connsiteY0" fmla="*/ 136683 h 141729"/>
                <a:gd name="connsiteX1" fmla="*/ 23972 w 37940"/>
                <a:gd name="connsiteY1" fmla="*/ 132617 h 141729"/>
                <a:gd name="connsiteX2" fmla="*/ 13318 w 37940"/>
                <a:gd name="connsiteY2" fmla="*/ 38059 h 141729"/>
                <a:gd name="connsiteX3" fmla="*/ 3224 w 37940"/>
                <a:gd name="connsiteY3" fmla="*/ 27265 h 141729"/>
                <a:gd name="connsiteX4" fmla="*/ 0 w 37940"/>
                <a:gd name="connsiteY4" fmla="*/ 16190 h 141729"/>
                <a:gd name="connsiteX5" fmla="*/ 23342 w 37940"/>
                <a:gd name="connsiteY5" fmla="*/ 278 h 141729"/>
                <a:gd name="connsiteX6" fmla="*/ 35398 w 37940"/>
                <a:gd name="connsiteY6" fmla="*/ 19204 h 141729"/>
                <a:gd name="connsiteX7" fmla="*/ 23902 w 37940"/>
                <a:gd name="connsiteY7" fmla="*/ 141730 h 141729"/>
                <a:gd name="connsiteX8" fmla="*/ 23902 w 37940"/>
                <a:gd name="connsiteY8" fmla="*/ 136683 h 141729"/>
                <a:gd name="connsiteX9" fmla="*/ 23972 w 37940"/>
                <a:gd name="connsiteY9" fmla="*/ 136683 h 1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40" h="141729">
                  <a:moveTo>
                    <a:pt x="23972" y="136683"/>
                  </a:moveTo>
                  <a:cubicBezTo>
                    <a:pt x="24043" y="135281"/>
                    <a:pt x="23972" y="133949"/>
                    <a:pt x="23972" y="132617"/>
                  </a:cubicBezTo>
                  <a:cubicBezTo>
                    <a:pt x="23622" y="95818"/>
                    <a:pt x="19627" y="62522"/>
                    <a:pt x="13318" y="38059"/>
                  </a:cubicBezTo>
                  <a:cubicBezTo>
                    <a:pt x="11496" y="31400"/>
                    <a:pt x="7220" y="29368"/>
                    <a:pt x="3224" y="27265"/>
                  </a:cubicBezTo>
                  <a:cubicBezTo>
                    <a:pt x="2103" y="23199"/>
                    <a:pt x="1122" y="19554"/>
                    <a:pt x="0" y="16190"/>
                  </a:cubicBezTo>
                  <a:cubicBezTo>
                    <a:pt x="8481" y="2101"/>
                    <a:pt x="18155" y="-1054"/>
                    <a:pt x="23342" y="278"/>
                  </a:cubicBezTo>
                  <a:cubicBezTo>
                    <a:pt x="29160" y="1890"/>
                    <a:pt x="33225" y="8479"/>
                    <a:pt x="35398" y="19204"/>
                  </a:cubicBezTo>
                  <a:cubicBezTo>
                    <a:pt x="41146" y="43947"/>
                    <a:pt x="37080" y="90280"/>
                    <a:pt x="23902" y="141730"/>
                  </a:cubicBezTo>
                  <a:lnTo>
                    <a:pt x="23902" y="136683"/>
                  </a:lnTo>
                  <a:lnTo>
                    <a:pt x="23972" y="136683"/>
                  </a:ln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sp>
          <p:nvSpPr>
            <p:cNvPr id="43" name="Freeform: Shape 42">
              <a:extLst>
                <a:ext uri="{FF2B5EF4-FFF2-40B4-BE49-F238E27FC236}">
                  <a16:creationId xmlns:a16="http://schemas.microsoft.com/office/drawing/2014/main" id="{4572A374-FB8D-4BF7-894D-4D23054EBD9A}"/>
                </a:ext>
              </a:extLst>
            </p:cNvPr>
            <p:cNvSpPr/>
            <p:nvPr/>
          </p:nvSpPr>
          <p:spPr>
            <a:xfrm>
              <a:off x="5817091" y="1349352"/>
              <a:ext cx="55585" cy="136474"/>
            </a:xfrm>
            <a:custGeom>
              <a:avLst/>
              <a:gdLst>
                <a:gd name="connsiteX0" fmla="*/ 55585 w 55585"/>
                <a:gd name="connsiteY0" fmla="*/ 136475 h 136474"/>
                <a:gd name="connsiteX1" fmla="*/ 54324 w 55585"/>
                <a:gd name="connsiteY1" fmla="*/ 131638 h 136474"/>
                <a:gd name="connsiteX2" fmla="*/ 53342 w 55585"/>
                <a:gd name="connsiteY2" fmla="*/ 127713 h 136474"/>
                <a:gd name="connsiteX3" fmla="*/ 18505 w 55585"/>
                <a:gd name="connsiteY3" fmla="*/ 39183 h 136474"/>
                <a:gd name="connsiteX4" fmla="*/ 5748 w 55585"/>
                <a:gd name="connsiteY4" fmla="*/ 31192 h 136474"/>
                <a:gd name="connsiteX5" fmla="*/ 0 w 55585"/>
                <a:gd name="connsiteY5" fmla="*/ 21729 h 136474"/>
                <a:gd name="connsiteX6" fmla="*/ 18505 w 55585"/>
                <a:gd name="connsiteY6" fmla="*/ 0 h 136474"/>
                <a:gd name="connsiteX7" fmla="*/ 34977 w 55585"/>
                <a:gd name="connsiteY7" fmla="*/ 15070 h 136474"/>
                <a:gd name="connsiteX8" fmla="*/ 55585 w 55585"/>
                <a:gd name="connsiteY8" fmla="*/ 136475 h 13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5" h="136474">
                  <a:moveTo>
                    <a:pt x="55585" y="136475"/>
                  </a:moveTo>
                  <a:cubicBezTo>
                    <a:pt x="55235" y="134933"/>
                    <a:pt x="54814" y="133390"/>
                    <a:pt x="54324" y="131638"/>
                  </a:cubicBezTo>
                  <a:cubicBezTo>
                    <a:pt x="54043" y="130306"/>
                    <a:pt x="53553" y="129045"/>
                    <a:pt x="53342" y="127713"/>
                  </a:cubicBezTo>
                  <a:cubicBezTo>
                    <a:pt x="43389" y="92315"/>
                    <a:pt x="30912" y="61123"/>
                    <a:pt x="18505" y="39183"/>
                  </a:cubicBezTo>
                  <a:cubicBezTo>
                    <a:pt x="14930" y="33015"/>
                    <a:pt x="10164" y="32384"/>
                    <a:pt x="5748" y="31192"/>
                  </a:cubicBezTo>
                  <a:cubicBezTo>
                    <a:pt x="3785" y="27828"/>
                    <a:pt x="1893" y="24673"/>
                    <a:pt x="0" y="21729"/>
                  </a:cubicBezTo>
                  <a:cubicBezTo>
                    <a:pt x="4486" y="5608"/>
                    <a:pt x="13038" y="0"/>
                    <a:pt x="18505" y="0"/>
                  </a:cubicBezTo>
                  <a:cubicBezTo>
                    <a:pt x="24533" y="70"/>
                    <a:pt x="30071" y="5397"/>
                    <a:pt x="34977" y="15070"/>
                  </a:cubicBezTo>
                  <a:cubicBezTo>
                    <a:pt x="46964" y="37501"/>
                    <a:pt x="55025" y="83343"/>
                    <a:pt x="55585" y="136475"/>
                  </a:cubicBezTo>
                  <a:close/>
                </a:path>
              </a:pathLst>
            </a:custGeom>
            <a:solidFill>
              <a:srgbClr val="005191"/>
            </a:solidFill>
            <a:ln w="6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059"/>
                </a:solidFill>
                <a:effectLst/>
                <a:uLnTx/>
                <a:uFillTx/>
                <a:latin typeface="Open Sans"/>
                <a:ea typeface="+mn-ea"/>
                <a:cs typeface="+mn-cs"/>
              </a:endParaRPr>
            </a:p>
          </p:txBody>
        </p:sp>
      </p:grpSp>
    </p:spTree>
    <p:extLst>
      <p:ext uri="{BB962C8B-B14F-4D97-AF65-F5344CB8AC3E}">
        <p14:creationId xmlns:p14="http://schemas.microsoft.com/office/powerpoint/2010/main" val="39343828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DB23D-4FBC-46B1-A4FC-0083BB86BD11}"/>
              </a:ext>
            </a:extLst>
          </p:cNvPr>
          <p:cNvSpPr>
            <a:spLocks noGrp="1"/>
          </p:cNvSpPr>
          <p:nvPr>
            <p:ph type="body" sz="quarter" idx="10"/>
          </p:nvPr>
        </p:nvSpPr>
        <p:spPr>
          <a:xfrm>
            <a:off x="639855" y="1047750"/>
            <a:ext cx="2712944" cy="773907"/>
          </a:xfrm>
        </p:spPr>
        <p:txBody>
          <a:bodyPr anchor="ctr"/>
          <a:lstStyle/>
          <a:p>
            <a:pPr algn="ctr"/>
            <a:r>
              <a:rPr lang="en-GB" dirty="0"/>
              <a:t>Fee for service</a:t>
            </a:r>
          </a:p>
        </p:txBody>
      </p:sp>
      <p:sp>
        <p:nvSpPr>
          <p:cNvPr id="7" name="Content Placeholder 6">
            <a:extLst>
              <a:ext uri="{FF2B5EF4-FFF2-40B4-BE49-F238E27FC236}">
                <a16:creationId xmlns:a16="http://schemas.microsoft.com/office/drawing/2014/main" id="{951C5A48-6799-403C-8915-5FC440D31793}"/>
              </a:ext>
            </a:extLst>
          </p:cNvPr>
          <p:cNvSpPr>
            <a:spLocks noGrp="1"/>
          </p:cNvSpPr>
          <p:nvPr>
            <p:ph sz="quarter" idx="18"/>
          </p:nvPr>
        </p:nvSpPr>
        <p:spPr>
          <a:xfrm>
            <a:off x="514350" y="2190750"/>
            <a:ext cx="3009900" cy="2740814"/>
          </a:xfrm>
        </p:spPr>
        <p:txBody>
          <a:bodyPr/>
          <a:lstStyle/>
          <a:p>
            <a:pPr marL="285750" indent="-285750">
              <a:spcBef>
                <a:spcPts val="500"/>
              </a:spcBef>
              <a:buFont typeface="Arial" panose="020B0604020202020204" pitchFamily="34" charset="0"/>
              <a:buChar char="•"/>
            </a:pPr>
            <a:r>
              <a:rPr lang="en-GB" sz="1400" b="1" dirty="0"/>
              <a:t>Bespoke</a:t>
            </a:r>
            <a:r>
              <a:rPr lang="en-GB" sz="1400" dirty="0"/>
              <a:t> </a:t>
            </a:r>
            <a:r>
              <a:rPr lang="en-GB" sz="1400" b="1" dirty="0"/>
              <a:t>project</a:t>
            </a:r>
            <a:r>
              <a:rPr lang="en-GB" sz="1400" dirty="0"/>
              <a:t> with CPI, and other ICDC partners as required</a:t>
            </a:r>
          </a:p>
          <a:p>
            <a:pPr marL="285750" indent="-285750">
              <a:spcBef>
                <a:spcPts val="500"/>
              </a:spcBef>
              <a:buFont typeface="Arial" panose="020B0604020202020204" pitchFamily="34" charset="0"/>
              <a:buChar char="•"/>
            </a:pPr>
            <a:r>
              <a:rPr lang="en-GB" sz="1400" b="1" dirty="0"/>
              <a:t>Flexible scope </a:t>
            </a:r>
            <a:r>
              <a:rPr lang="en-GB" sz="1400" dirty="0"/>
              <a:t>and project size</a:t>
            </a:r>
          </a:p>
          <a:p>
            <a:pPr marL="285750" indent="-285750">
              <a:spcBef>
                <a:spcPts val="500"/>
              </a:spcBef>
              <a:buFont typeface="Arial" panose="020B0604020202020204" pitchFamily="34" charset="0"/>
              <a:buChar char="•"/>
            </a:pPr>
            <a:r>
              <a:rPr lang="en-GB" sz="1400" b="1" dirty="0"/>
              <a:t>Rapid initiation </a:t>
            </a:r>
            <a:r>
              <a:rPr lang="en-GB" sz="1400" dirty="0"/>
              <a:t>of projects</a:t>
            </a:r>
          </a:p>
          <a:p>
            <a:pPr marL="285750" indent="-285750">
              <a:spcBef>
                <a:spcPts val="500"/>
              </a:spcBef>
              <a:buFont typeface="Arial" panose="020B0604020202020204" pitchFamily="34" charset="0"/>
              <a:buChar char="•"/>
            </a:pPr>
            <a:r>
              <a:rPr lang="en-GB" sz="1400" dirty="0"/>
              <a:t>Can encompass a range of services including business and innovation support, consultancy, and lab-based projects</a:t>
            </a:r>
          </a:p>
        </p:txBody>
      </p:sp>
      <p:sp>
        <p:nvSpPr>
          <p:cNvPr id="8" name="Text Placeholder 7">
            <a:extLst>
              <a:ext uri="{FF2B5EF4-FFF2-40B4-BE49-F238E27FC236}">
                <a16:creationId xmlns:a16="http://schemas.microsoft.com/office/drawing/2014/main" id="{62D37972-4187-4627-89D4-7CAF8FAA45AF}"/>
              </a:ext>
            </a:extLst>
          </p:cNvPr>
          <p:cNvSpPr>
            <a:spLocks noGrp="1"/>
          </p:cNvSpPr>
          <p:nvPr>
            <p:ph type="body" sz="quarter" idx="19"/>
          </p:nvPr>
        </p:nvSpPr>
        <p:spPr>
          <a:xfrm>
            <a:off x="4738257" y="1047750"/>
            <a:ext cx="2712944" cy="773907"/>
          </a:xfrm>
        </p:spPr>
        <p:txBody>
          <a:bodyPr anchor="ctr"/>
          <a:lstStyle/>
          <a:p>
            <a:pPr algn="ctr"/>
            <a:r>
              <a:rPr lang="en-GB"/>
              <a:t>Collaborative projects</a:t>
            </a:r>
          </a:p>
        </p:txBody>
      </p:sp>
      <p:sp>
        <p:nvSpPr>
          <p:cNvPr id="9" name="Content Placeholder 8">
            <a:extLst>
              <a:ext uri="{FF2B5EF4-FFF2-40B4-BE49-F238E27FC236}">
                <a16:creationId xmlns:a16="http://schemas.microsoft.com/office/drawing/2014/main" id="{1804D1E9-436A-41E3-98C1-A840A6475EE7}"/>
              </a:ext>
            </a:extLst>
          </p:cNvPr>
          <p:cNvSpPr>
            <a:spLocks noGrp="1"/>
          </p:cNvSpPr>
          <p:nvPr>
            <p:ph sz="quarter" idx="20"/>
          </p:nvPr>
        </p:nvSpPr>
        <p:spPr>
          <a:xfrm>
            <a:off x="4572000" y="2190750"/>
            <a:ext cx="3045458" cy="2740814"/>
          </a:xfrm>
        </p:spPr>
        <p:txBody>
          <a:bodyPr/>
          <a:lstStyle/>
          <a:p>
            <a:pPr marL="285750" indent="-285750">
              <a:spcBef>
                <a:spcPts val="500"/>
              </a:spcBef>
              <a:buFont typeface="Arial" panose="020B0604020202020204" pitchFamily="34" charset="0"/>
              <a:buChar char="•"/>
            </a:pPr>
            <a:r>
              <a:rPr lang="en-GB" sz="1400" b="1" dirty="0"/>
              <a:t>One-to-one</a:t>
            </a:r>
            <a:r>
              <a:rPr lang="en-GB" sz="1400" dirty="0"/>
              <a:t> with CPI or together with a </a:t>
            </a:r>
            <a:r>
              <a:rPr lang="en-GB" sz="1400" b="1" dirty="0"/>
              <a:t>larger consortium</a:t>
            </a:r>
          </a:p>
          <a:p>
            <a:pPr marL="285750" indent="-285750">
              <a:spcBef>
                <a:spcPts val="500"/>
              </a:spcBef>
              <a:buFont typeface="Arial" panose="020B0604020202020204" pitchFamily="34" charset="0"/>
              <a:buChar char="•"/>
            </a:pPr>
            <a:r>
              <a:rPr lang="en-GB" sz="1400" dirty="0"/>
              <a:t>Projects initiate after completion of a </a:t>
            </a:r>
            <a:r>
              <a:rPr lang="en-GB" sz="1400" b="1" dirty="0"/>
              <a:t>detailed funding protocol</a:t>
            </a:r>
          </a:p>
          <a:p>
            <a:pPr marL="285750" indent="-285750">
              <a:spcBef>
                <a:spcPts val="500"/>
              </a:spcBef>
              <a:buFont typeface="Arial" panose="020B0604020202020204" pitchFamily="34" charset="0"/>
              <a:buChar char="•"/>
            </a:pPr>
            <a:r>
              <a:rPr lang="en-GB" sz="1400" dirty="0"/>
              <a:t>We offer a bespoke service for </a:t>
            </a:r>
            <a:r>
              <a:rPr lang="en-GB" sz="1400" b="1" dirty="0"/>
              <a:t>bid development </a:t>
            </a:r>
            <a:r>
              <a:rPr lang="en-GB" sz="1400" dirty="0"/>
              <a:t>and </a:t>
            </a:r>
            <a:r>
              <a:rPr lang="en-GB" sz="1400" b="1" dirty="0"/>
              <a:t>grant landscape navigation</a:t>
            </a:r>
          </a:p>
        </p:txBody>
      </p:sp>
      <p:sp>
        <p:nvSpPr>
          <p:cNvPr id="10" name="Text Placeholder 9">
            <a:extLst>
              <a:ext uri="{FF2B5EF4-FFF2-40B4-BE49-F238E27FC236}">
                <a16:creationId xmlns:a16="http://schemas.microsoft.com/office/drawing/2014/main" id="{0EDCBD99-32B6-479E-9CDF-102A7F58C23E}"/>
              </a:ext>
            </a:extLst>
          </p:cNvPr>
          <p:cNvSpPr>
            <a:spLocks noGrp="1"/>
          </p:cNvSpPr>
          <p:nvPr>
            <p:ph type="body" sz="quarter" idx="21"/>
          </p:nvPr>
        </p:nvSpPr>
        <p:spPr>
          <a:xfrm>
            <a:off x="8801410" y="1047750"/>
            <a:ext cx="2712944" cy="773907"/>
          </a:xfrm>
        </p:spPr>
        <p:txBody>
          <a:bodyPr anchor="ctr"/>
          <a:lstStyle/>
          <a:p>
            <a:pPr algn="ctr"/>
            <a:r>
              <a:rPr lang="en-GB"/>
              <a:t>Grand Challenges</a:t>
            </a:r>
          </a:p>
        </p:txBody>
      </p:sp>
      <p:sp>
        <p:nvSpPr>
          <p:cNvPr id="11" name="Content Placeholder 10">
            <a:extLst>
              <a:ext uri="{FF2B5EF4-FFF2-40B4-BE49-F238E27FC236}">
                <a16:creationId xmlns:a16="http://schemas.microsoft.com/office/drawing/2014/main" id="{7C4BA8EA-7C00-466F-A230-5E71539AC6EE}"/>
              </a:ext>
            </a:extLst>
          </p:cNvPr>
          <p:cNvSpPr>
            <a:spLocks noGrp="1"/>
          </p:cNvSpPr>
          <p:nvPr>
            <p:ph sz="quarter" idx="22"/>
          </p:nvPr>
        </p:nvSpPr>
        <p:spPr>
          <a:xfrm>
            <a:off x="8755380" y="2190750"/>
            <a:ext cx="2758974" cy="2740814"/>
          </a:xfrm>
        </p:spPr>
        <p:txBody>
          <a:bodyPr/>
          <a:lstStyle/>
          <a:p>
            <a:pPr marL="285750" indent="-285750">
              <a:spcBef>
                <a:spcPts val="500"/>
              </a:spcBef>
              <a:buFont typeface="Arial" panose="020B0604020202020204" pitchFamily="34" charset="0"/>
              <a:buChar char="•"/>
            </a:pPr>
            <a:r>
              <a:rPr lang="en-GB" sz="1400" b="1" dirty="0"/>
              <a:t>Transformative pre-competitive </a:t>
            </a:r>
            <a:r>
              <a:rPr lang="en-GB" sz="1400" dirty="0"/>
              <a:t>collaborative programmes</a:t>
            </a:r>
          </a:p>
          <a:p>
            <a:pPr marL="285750" indent="-285750">
              <a:spcBef>
                <a:spcPts val="500"/>
              </a:spcBef>
              <a:buFont typeface="Arial" panose="020B0604020202020204" pitchFamily="34" charset="0"/>
              <a:buChar char="•"/>
            </a:pPr>
            <a:r>
              <a:rPr lang="en-GB" sz="1400" b="1" dirty="0"/>
              <a:t>Triple helix of academia, industry and government</a:t>
            </a:r>
          </a:p>
          <a:p>
            <a:pPr marL="285750" indent="-285750">
              <a:spcBef>
                <a:spcPts val="500"/>
              </a:spcBef>
              <a:buFont typeface="Arial" panose="020B0604020202020204" pitchFamily="34" charset="0"/>
              <a:buChar char="•"/>
            </a:pPr>
            <a:r>
              <a:rPr lang="en-GB" sz="1400" dirty="0"/>
              <a:t>Potential programmes in Digital LNP manufacturing and enhanced assays for in vitro in vivo correlation</a:t>
            </a:r>
          </a:p>
        </p:txBody>
      </p:sp>
      <p:sp>
        <p:nvSpPr>
          <p:cNvPr id="13" name="Rectangle: Rounded Corners 12">
            <a:extLst>
              <a:ext uri="{FF2B5EF4-FFF2-40B4-BE49-F238E27FC236}">
                <a16:creationId xmlns:a16="http://schemas.microsoft.com/office/drawing/2014/main" id="{08E33266-C92B-402C-AED3-8362EFB376B6}"/>
              </a:ext>
            </a:extLst>
          </p:cNvPr>
          <p:cNvSpPr/>
          <p:nvPr/>
        </p:nvSpPr>
        <p:spPr>
          <a:xfrm>
            <a:off x="4572000" y="4762500"/>
            <a:ext cx="3048000" cy="1100138"/>
          </a:xfrm>
          <a:prstGeom prst="roundRect">
            <a:avLst>
              <a:gd name="adj" fmla="val 5412"/>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14" name="Rectangle: Rounded Corners 13">
            <a:extLst>
              <a:ext uri="{FF2B5EF4-FFF2-40B4-BE49-F238E27FC236}">
                <a16:creationId xmlns:a16="http://schemas.microsoft.com/office/drawing/2014/main" id="{E14E1700-8B98-45B2-96A8-8841C98DC802}"/>
              </a:ext>
            </a:extLst>
          </p:cNvPr>
          <p:cNvSpPr/>
          <p:nvPr/>
        </p:nvSpPr>
        <p:spPr>
          <a:xfrm>
            <a:off x="8635050" y="4857750"/>
            <a:ext cx="3048000" cy="909638"/>
          </a:xfrm>
          <a:prstGeom prst="roundRect">
            <a:avLst>
              <a:gd name="adj" fmla="val 541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15" name="Content Placeholder 8">
            <a:extLst>
              <a:ext uri="{FF2B5EF4-FFF2-40B4-BE49-F238E27FC236}">
                <a16:creationId xmlns:a16="http://schemas.microsoft.com/office/drawing/2014/main" id="{51515B23-C663-45B5-A1BB-1CECA30EE52B}"/>
              </a:ext>
            </a:extLst>
          </p:cNvPr>
          <p:cNvSpPr txBox="1">
            <a:spLocks/>
          </p:cNvSpPr>
          <p:nvPr/>
        </p:nvSpPr>
        <p:spPr>
          <a:xfrm>
            <a:off x="4728529" y="4857750"/>
            <a:ext cx="2732400" cy="857250"/>
          </a:xfrm>
          <a:prstGeom prst="rect">
            <a:avLst/>
          </a:prstGeom>
        </p:spPr>
        <p:txBody>
          <a:bodyPr vert="horz" lIns="0" tIns="0" rIns="0" bIns="0" rtlCol="0" anchor="ctr">
            <a:noAutofit/>
          </a:bodyPr>
          <a:lst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bg2"/>
                </a:solidFill>
                <a:latin typeface="+mn-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Best option for highly innovative projects you can’t fully fund yourself</a:t>
            </a:r>
          </a:p>
        </p:txBody>
      </p:sp>
      <p:sp>
        <p:nvSpPr>
          <p:cNvPr id="16" name="Content Placeholder 10">
            <a:extLst>
              <a:ext uri="{FF2B5EF4-FFF2-40B4-BE49-F238E27FC236}">
                <a16:creationId xmlns:a16="http://schemas.microsoft.com/office/drawing/2014/main" id="{B03E6473-0A17-4E3D-9499-C9481FA8E0EA}"/>
              </a:ext>
            </a:extLst>
          </p:cNvPr>
          <p:cNvSpPr txBox="1">
            <a:spLocks/>
          </p:cNvSpPr>
          <p:nvPr/>
        </p:nvSpPr>
        <p:spPr>
          <a:xfrm>
            <a:off x="8792850" y="4857750"/>
            <a:ext cx="2732400" cy="857250"/>
          </a:xfrm>
          <a:prstGeom prst="rect">
            <a:avLst/>
          </a:prstGeom>
        </p:spPr>
        <p:txBody>
          <a:bodyPr vert="horz" lIns="0" tIns="0" rIns="0" bIns="0" rtlCol="0" anchor="ctr">
            <a:noAutofit/>
          </a:bodyPr>
          <a:lst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bg2"/>
                </a:solidFill>
                <a:latin typeface="+mn-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Great mechanism to tackle major industry challenges</a:t>
            </a:r>
          </a:p>
        </p:txBody>
      </p:sp>
      <p:sp>
        <p:nvSpPr>
          <p:cNvPr id="17" name="Rectangle: Rounded Corners 16">
            <a:extLst>
              <a:ext uri="{FF2B5EF4-FFF2-40B4-BE49-F238E27FC236}">
                <a16:creationId xmlns:a16="http://schemas.microsoft.com/office/drawing/2014/main" id="{9576F41F-5090-4B51-838A-CAF6F0AE6BA5}"/>
              </a:ext>
            </a:extLst>
          </p:cNvPr>
          <p:cNvSpPr/>
          <p:nvPr/>
        </p:nvSpPr>
        <p:spPr>
          <a:xfrm>
            <a:off x="510221" y="4985708"/>
            <a:ext cx="3048000" cy="653722"/>
          </a:xfrm>
          <a:prstGeom prst="roundRect">
            <a:avLst>
              <a:gd name="adj" fmla="val 541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Content Placeholder 8">
            <a:extLst>
              <a:ext uri="{FF2B5EF4-FFF2-40B4-BE49-F238E27FC236}">
                <a16:creationId xmlns:a16="http://schemas.microsoft.com/office/drawing/2014/main" id="{3083C968-84B2-4ACC-9D2F-31710071A088}"/>
              </a:ext>
            </a:extLst>
          </p:cNvPr>
          <p:cNvSpPr txBox="1">
            <a:spLocks/>
          </p:cNvSpPr>
          <p:nvPr/>
        </p:nvSpPr>
        <p:spPr>
          <a:xfrm>
            <a:off x="666750" y="5048250"/>
            <a:ext cx="2732400" cy="476250"/>
          </a:xfrm>
          <a:prstGeom prst="rect">
            <a:avLst/>
          </a:prstGeom>
        </p:spPr>
        <p:txBody>
          <a:bodyPr vert="horz" lIns="0" tIns="0" rIns="0" bIns="0" rtlCol="0" anchor="ctr">
            <a:noAutofit/>
          </a:bodyPr>
          <a:lst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bg2"/>
                </a:solidFill>
                <a:latin typeface="+mn-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2000"/>
              </a:lnSpc>
              <a:spcBef>
                <a:spcPts val="18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191"/>
                </a:solidFill>
                <a:effectLst/>
                <a:uLnTx/>
                <a:uFillTx/>
                <a:latin typeface="Open Sans"/>
                <a:ea typeface="Open Sans" panose="020B0606030504020204" pitchFamily="34" charset="0"/>
                <a:cs typeface="Open Sans" panose="020B0606030504020204" pitchFamily="34" charset="0"/>
              </a:rPr>
              <a:t>Offers flexibility and speed</a:t>
            </a:r>
          </a:p>
        </p:txBody>
      </p:sp>
      <p:sp>
        <p:nvSpPr>
          <p:cNvPr id="19" name="Text Placeholder 5">
            <a:extLst>
              <a:ext uri="{FF2B5EF4-FFF2-40B4-BE49-F238E27FC236}">
                <a16:creationId xmlns:a16="http://schemas.microsoft.com/office/drawing/2014/main" id="{DCEF6A71-B39A-4EB5-BD11-03A517D66297}"/>
              </a:ext>
            </a:extLst>
          </p:cNvPr>
          <p:cNvSpPr txBox="1">
            <a:spLocks/>
          </p:cNvSpPr>
          <p:nvPr/>
        </p:nvSpPr>
        <p:spPr>
          <a:xfrm>
            <a:off x="0" y="1"/>
            <a:ext cx="12191999" cy="932820"/>
          </a:xfrm>
          <a:prstGeom prst="rect">
            <a:avLst/>
          </a:prstGeom>
          <a:solidFill>
            <a:schemeClr val="tx1"/>
          </a:solidFill>
        </p:spPr>
        <p:txBody>
          <a:bodyPr vert="horz" lIns="0" tIns="0" rIns="0" bIns="0" rtlCol="0" anchor="ctr">
            <a:noAutofit/>
          </a:bodyPr>
          <a:lstStyle>
            <a:lvl1pPr marL="0" indent="0" algn="l" defTabSz="914354" rtl="0" eaLnBrk="1" latinLnBrk="0" hangingPunct="1">
              <a:lnSpc>
                <a:spcPct val="118000"/>
              </a:lnSpc>
              <a:spcBef>
                <a:spcPts val="0"/>
              </a:spcBef>
              <a:buFont typeface="Arial" panose="020B0604020202020204" pitchFamily="34" charset="0"/>
              <a:buNone/>
              <a:defRPr sz="2251" b="1" kern="1200">
                <a:solidFill>
                  <a:schemeClr val="bg1"/>
                </a:solidFill>
                <a:latin typeface="+mn-lt"/>
                <a:ea typeface="Open Sans" panose="020B0606030504020204" pitchFamily="34" charset="0"/>
                <a:cs typeface="Open Sans" panose="020B0606030504020204" pitchFamily="34" charset="0"/>
              </a:defRPr>
            </a:lvl1pPr>
            <a:lvl2pPr marL="182554" indent="0" algn="l" defTabSz="914354" rtl="0" eaLnBrk="1" latinLnBrk="0" hangingPunct="1">
              <a:lnSpc>
                <a:spcPct val="122000"/>
              </a:lnSpc>
              <a:spcBef>
                <a:spcPts val="500"/>
              </a:spcBef>
              <a:buFont typeface="Arial" panose="020B0604020202020204" pitchFamily="34" charset="0"/>
              <a:buNone/>
              <a:defRPr sz="1500" b="0" kern="1200">
                <a:solidFill>
                  <a:schemeClr val="tx2"/>
                </a:solidFill>
                <a:latin typeface="+mn-lt"/>
                <a:ea typeface="Open Sans" panose="020B0606030504020204" pitchFamily="34" charset="0"/>
                <a:cs typeface="Open Sans" panose="020B0606030504020204" pitchFamily="34" charset="0"/>
              </a:defRPr>
            </a:lvl2pPr>
            <a:lvl3pPr marL="807998"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167"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3925" indent="-266687" algn="l" defTabSz="914354"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2"/>
                </a:solidFill>
              </a:rPr>
              <a:t>Flexible mechanism for Industry Engagement with the ICDC</a:t>
            </a:r>
          </a:p>
        </p:txBody>
      </p:sp>
    </p:spTree>
    <p:extLst>
      <p:ext uri="{BB962C8B-B14F-4D97-AF65-F5344CB8AC3E}">
        <p14:creationId xmlns:p14="http://schemas.microsoft.com/office/powerpoint/2010/main" val="26751723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EC4200-A11B-4E4E-A480-5C6CEFD30442}"/>
              </a:ext>
            </a:extLst>
          </p:cNvPr>
          <p:cNvSpPr>
            <a:spLocks noGrp="1"/>
          </p:cNvSpPr>
          <p:nvPr>
            <p:ph type="title"/>
          </p:nvPr>
        </p:nvSpPr>
        <p:spPr/>
        <p:txBody>
          <a:bodyPr/>
          <a:lstStyle/>
          <a:p>
            <a:r>
              <a:rPr lang="en-GB"/>
              <a:t>Who the ICDC wants to support</a:t>
            </a:r>
          </a:p>
        </p:txBody>
      </p:sp>
      <p:graphicFrame>
        <p:nvGraphicFramePr>
          <p:cNvPr id="6" name="Content Placeholder 5">
            <a:extLst>
              <a:ext uri="{FF2B5EF4-FFF2-40B4-BE49-F238E27FC236}">
                <a16:creationId xmlns:a16="http://schemas.microsoft.com/office/drawing/2014/main" id="{0C0110FF-534B-4367-93AF-1BFC1B1E1B63}"/>
              </a:ext>
            </a:extLst>
          </p:cNvPr>
          <p:cNvGraphicFramePr>
            <a:graphicFrameLocks noGrp="1"/>
          </p:cNvGraphicFramePr>
          <p:nvPr>
            <p:ph sz="quarter" idx="13"/>
          </p:nvPr>
        </p:nvGraphicFramePr>
        <p:xfrm>
          <a:off x="666750" y="1524000"/>
          <a:ext cx="1039495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601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miling for the camera&#10;&#10;Description automatically generated with medium confidence">
            <a:extLst>
              <a:ext uri="{FF2B5EF4-FFF2-40B4-BE49-F238E27FC236}">
                <a16:creationId xmlns:a16="http://schemas.microsoft.com/office/drawing/2014/main" id="{168AC77E-1F3F-429F-89F2-4598ADFAC3C0}"/>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xfrm>
            <a:off x="885827" y="4003741"/>
            <a:ext cx="1008000" cy="1008000"/>
          </a:xfrm>
        </p:spPr>
      </p:pic>
      <p:sp>
        <p:nvSpPr>
          <p:cNvPr id="3" name="Text Placeholder 2">
            <a:extLst>
              <a:ext uri="{FF2B5EF4-FFF2-40B4-BE49-F238E27FC236}">
                <a16:creationId xmlns:a16="http://schemas.microsoft.com/office/drawing/2014/main" id="{1240A246-51CA-4F0D-8BF1-205B88438035}"/>
              </a:ext>
            </a:extLst>
          </p:cNvPr>
          <p:cNvSpPr>
            <a:spLocks noGrp="1"/>
          </p:cNvSpPr>
          <p:nvPr>
            <p:ph type="body" sz="quarter" idx="10"/>
          </p:nvPr>
        </p:nvSpPr>
        <p:spPr/>
        <p:txBody>
          <a:bodyPr/>
          <a:lstStyle/>
          <a:p>
            <a:r>
              <a:rPr lang="en-GB" dirty="0"/>
              <a:t>Juliana Haggerty</a:t>
            </a:r>
          </a:p>
        </p:txBody>
      </p:sp>
      <p:sp>
        <p:nvSpPr>
          <p:cNvPr id="4" name="Text Placeholder 3">
            <a:extLst>
              <a:ext uri="{FF2B5EF4-FFF2-40B4-BE49-F238E27FC236}">
                <a16:creationId xmlns:a16="http://schemas.microsoft.com/office/drawing/2014/main" id="{4064FA8E-E548-4313-A5E9-4F73F0AD297E}"/>
              </a:ext>
            </a:extLst>
          </p:cNvPr>
          <p:cNvSpPr>
            <a:spLocks noGrp="1"/>
          </p:cNvSpPr>
          <p:nvPr>
            <p:ph type="body" sz="quarter" idx="12"/>
          </p:nvPr>
        </p:nvSpPr>
        <p:spPr/>
        <p:txBody>
          <a:bodyPr/>
          <a:lstStyle/>
          <a:p>
            <a:r>
              <a:rPr lang="en-GB" dirty="0"/>
              <a:t>Head of Centre of Excellence - LNP</a:t>
            </a:r>
          </a:p>
        </p:txBody>
      </p:sp>
      <p:sp>
        <p:nvSpPr>
          <p:cNvPr id="5" name="Text Placeholder 4">
            <a:extLst>
              <a:ext uri="{FF2B5EF4-FFF2-40B4-BE49-F238E27FC236}">
                <a16:creationId xmlns:a16="http://schemas.microsoft.com/office/drawing/2014/main" id="{56B4D4ED-BA39-42FF-9865-87DA53354945}"/>
              </a:ext>
            </a:extLst>
          </p:cNvPr>
          <p:cNvSpPr>
            <a:spLocks noGrp="1"/>
          </p:cNvSpPr>
          <p:nvPr>
            <p:ph type="body" sz="quarter" idx="13"/>
          </p:nvPr>
        </p:nvSpPr>
        <p:spPr/>
        <p:txBody>
          <a:bodyPr/>
          <a:lstStyle/>
          <a:p>
            <a:r>
              <a:rPr lang="en-GB" dirty="0"/>
              <a:t>Juliana.haggerty@uk-cpi.com</a:t>
            </a:r>
          </a:p>
        </p:txBody>
      </p:sp>
    </p:spTree>
    <p:extLst>
      <p:ext uri="{BB962C8B-B14F-4D97-AF65-F5344CB8AC3E}">
        <p14:creationId xmlns:p14="http://schemas.microsoft.com/office/powerpoint/2010/main" val="1447546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07AF1E8-55C8-4A3E-994B-AB3F159BC0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09876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07AF1E8-55C8-4A3E-994B-AB3F159BC0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364879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1F56-F91B-495E-B2E6-D71CA5A2AB04}"/>
              </a:ext>
            </a:extLst>
          </p:cNvPr>
          <p:cNvSpPr>
            <a:spLocks noGrp="1"/>
          </p:cNvSpPr>
          <p:nvPr>
            <p:ph type="title"/>
          </p:nvPr>
        </p:nvSpPr>
        <p:spPr/>
        <p:txBody>
          <a:bodyPr/>
          <a:lstStyle/>
          <a:p>
            <a:r>
              <a:rPr lang="en-GB"/>
              <a:t>Developing our RNA and LNP Capability</a:t>
            </a:r>
            <a:endParaRPr lang="en-GB" dirty="0"/>
          </a:p>
        </p:txBody>
      </p:sp>
      <p:pic>
        <p:nvPicPr>
          <p:cNvPr id="5" name="Picture Placeholder 4">
            <a:extLst>
              <a:ext uri="{FF2B5EF4-FFF2-40B4-BE49-F238E27FC236}">
                <a16:creationId xmlns:a16="http://schemas.microsoft.com/office/drawing/2014/main" id="{59A750A4-03FF-4F8A-8F20-AE664862C83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6953250" y="1524000"/>
            <a:ext cx="3810000" cy="3810000"/>
          </a:xfrm>
        </p:spPr>
      </p:pic>
    </p:spTree>
    <p:extLst>
      <p:ext uri="{BB962C8B-B14F-4D97-AF65-F5344CB8AC3E}">
        <p14:creationId xmlns:p14="http://schemas.microsoft.com/office/powerpoint/2010/main" val="6909551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able, sitting, colorful, little&#10;&#10;Description automatically generated">
            <a:extLst>
              <a:ext uri="{FF2B5EF4-FFF2-40B4-BE49-F238E27FC236}">
                <a16:creationId xmlns:a16="http://schemas.microsoft.com/office/drawing/2014/main" id="{5C6591D0-E0D1-49BD-9720-2A95D71BB0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38750" y="1619249"/>
            <a:ext cx="6953250" cy="3905251"/>
          </a:xfrm>
          <a:custGeom>
            <a:avLst/>
            <a:gdLst>
              <a:gd name="connsiteX0" fmla="*/ 108957 w 6953250"/>
              <a:gd name="connsiteY0" fmla="*/ 0 h 3905251"/>
              <a:gd name="connsiteX1" fmla="*/ 6953250 w 6953250"/>
              <a:gd name="connsiteY1" fmla="*/ 0 h 3905251"/>
              <a:gd name="connsiteX2" fmla="*/ 6953250 w 6953250"/>
              <a:gd name="connsiteY2" fmla="*/ 3905251 h 3905251"/>
              <a:gd name="connsiteX3" fmla="*/ 108957 w 6953250"/>
              <a:gd name="connsiteY3" fmla="*/ 3905251 h 3905251"/>
              <a:gd name="connsiteX4" fmla="*/ 0 w 6953250"/>
              <a:gd name="connsiteY4" fmla="*/ 3796294 h 3905251"/>
              <a:gd name="connsiteX5" fmla="*/ 0 w 6953250"/>
              <a:gd name="connsiteY5" fmla="*/ 108957 h 3905251"/>
              <a:gd name="connsiteX6" fmla="*/ 108957 w 6953250"/>
              <a:gd name="connsiteY6" fmla="*/ 0 h 390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3905251">
                <a:moveTo>
                  <a:pt x="108957" y="0"/>
                </a:moveTo>
                <a:lnTo>
                  <a:pt x="6953250" y="0"/>
                </a:lnTo>
                <a:lnTo>
                  <a:pt x="6953250" y="3905251"/>
                </a:lnTo>
                <a:lnTo>
                  <a:pt x="108957" y="3905251"/>
                </a:lnTo>
                <a:cubicBezTo>
                  <a:pt x="48782" y="3905251"/>
                  <a:pt x="0" y="3856469"/>
                  <a:pt x="0" y="3796294"/>
                </a:cubicBezTo>
                <a:lnTo>
                  <a:pt x="0" y="108957"/>
                </a:lnTo>
                <a:cubicBezTo>
                  <a:pt x="0" y="48782"/>
                  <a:pt x="48782" y="0"/>
                  <a:pt x="108957" y="0"/>
                </a:cubicBezTo>
                <a:close/>
              </a:path>
            </a:pathLst>
          </a:custGeom>
        </p:spPr>
      </p:pic>
      <p:sp>
        <p:nvSpPr>
          <p:cNvPr id="2" name="Title 1">
            <a:extLst>
              <a:ext uri="{FF2B5EF4-FFF2-40B4-BE49-F238E27FC236}">
                <a16:creationId xmlns:a16="http://schemas.microsoft.com/office/drawing/2014/main" id="{43C1A89E-3254-408F-AB8E-28B0B08C431B}"/>
              </a:ext>
            </a:extLst>
          </p:cNvPr>
          <p:cNvSpPr>
            <a:spLocks noGrp="1"/>
          </p:cNvSpPr>
          <p:nvPr>
            <p:ph type="title"/>
          </p:nvPr>
        </p:nvSpPr>
        <p:spPr/>
        <p:txBody>
          <a:bodyPr/>
          <a:lstStyle/>
          <a:p>
            <a:r>
              <a:rPr lang="en-GB" dirty="0"/>
              <a:t>Advancing nanomedicine production</a:t>
            </a:r>
          </a:p>
        </p:txBody>
      </p:sp>
      <p:sp>
        <p:nvSpPr>
          <p:cNvPr id="39" name="TextBox 38">
            <a:extLst>
              <a:ext uri="{FF2B5EF4-FFF2-40B4-BE49-F238E27FC236}">
                <a16:creationId xmlns:a16="http://schemas.microsoft.com/office/drawing/2014/main" id="{FE3810C8-5DBC-4276-A296-F80439D40BBA}"/>
              </a:ext>
            </a:extLst>
          </p:cNvPr>
          <p:cNvSpPr txBox="1"/>
          <p:nvPr/>
        </p:nvSpPr>
        <p:spPr>
          <a:xfrm>
            <a:off x="666749" y="2782361"/>
            <a:ext cx="4000501" cy="166687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2000" b="1" i="0" u="none" strike="noStrike" kern="1200" cap="none" spc="0" normalizeH="0" baseline="0" noProof="0" dirty="0">
                <a:ln>
                  <a:noFill/>
                </a:ln>
                <a:solidFill>
                  <a:srgbClr val="005191"/>
                </a:solidFill>
                <a:effectLst/>
                <a:uLnTx/>
                <a:uFillTx/>
                <a:latin typeface="Open Sans"/>
                <a:ea typeface="+mn-ea"/>
                <a:cs typeface="+mn-cs"/>
              </a:rPr>
              <a:t>Accelerating the development of nanomedicines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000" b="0" i="0" u="none" strike="noStrike" kern="1200" cap="none" spc="0" normalizeH="0" baseline="0" noProof="0" dirty="0">
                <a:ln>
                  <a:noFill/>
                </a:ln>
                <a:solidFill>
                  <a:srgbClr val="262C38"/>
                </a:solidFill>
                <a:effectLst/>
                <a:uLnTx/>
                <a:uFillTx/>
                <a:latin typeface="Open Sans"/>
                <a:ea typeface="+mn-ea"/>
                <a:cs typeface="+mn-cs"/>
              </a:rPr>
              <a:t>Advancing the use of nanomedicines as targeted drugs to maximise efficacy and minimise side effects, for example in the treatment of cancer, or for use in vaccines.</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50" b="1" i="0" u="none" strike="noStrike" kern="1200" cap="none" spc="0" normalizeH="0" baseline="0" noProof="0" dirty="0">
                <a:ln>
                  <a:noFill/>
                </a:ln>
                <a:solidFill>
                  <a:srgbClr val="005191"/>
                </a:solidFill>
                <a:effectLst/>
                <a:uLnTx/>
                <a:uFillTx/>
                <a:latin typeface="Open Sans"/>
                <a:ea typeface="+mn-ea"/>
                <a:cs typeface="+mn-cs"/>
              </a:rPr>
              <a:t>OUTCOMES AND IMPACT</a:t>
            </a:r>
          </a:p>
          <a:p>
            <a:pPr marL="171450" marR="0" lvl="0" indent="-171450" algn="l" defTabSz="914400" rtl="0" eaLnBrk="1" fontAlgn="auto" latinLnBrk="0" hangingPunct="1">
              <a:lnSpc>
                <a:spcPct val="100000"/>
              </a:lnSpc>
              <a:spcBef>
                <a:spcPts val="0"/>
              </a:spcBef>
              <a:spcAft>
                <a:spcPts val="900"/>
              </a:spcAft>
              <a:buClr>
                <a:srgbClr val="00A498"/>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262C38"/>
                </a:solidFill>
                <a:effectLst/>
                <a:uLnTx/>
                <a:uFillTx/>
                <a:latin typeface="Open Sans"/>
                <a:ea typeface="+mn-ea"/>
                <a:cs typeface="+mn-cs"/>
              </a:rPr>
              <a:t>Developing a unique test facility to support the microfluidic scale-up of difficult-to-produce nanomedicines</a:t>
            </a:r>
          </a:p>
        </p:txBody>
      </p:sp>
      <p:sp>
        <p:nvSpPr>
          <p:cNvPr id="25" name="Rectangle: Rounded Corners 24">
            <a:extLst>
              <a:ext uri="{FF2B5EF4-FFF2-40B4-BE49-F238E27FC236}">
                <a16:creationId xmlns:a16="http://schemas.microsoft.com/office/drawing/2014/main" id="{C2C45BB0-5C12-4F92-82B5-8CDEFC6F6A55}"/>
              </a:ext>
            </a:extLst>
          </p:cNvPr>
          <p:cNvSpPr/>
          <p:nvPr/>
        </p:nvSpPr>
        <p:spPr>
          <a:xfrm>
            <a:off x="1953818" y="5238750"/>
            <a:ext cx="662382" cy="2857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id="{455BF39D-D26D-4DC7-8856-1E4ABE39A27A}"/>
              </a:ext>
            </a:extLst>
          </p:cNvPr>
          <p:cNvSpPr txBox="1"/>
          <p:nvPr/>
        </p:nvSpPr>
        <p:spPr>
          <a:xfrm>
            <a:off x="2047875" y="5238749"/>
            <a:ext cx="477837"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Open Sans"/>
                <a:ea typeface="+mn-ea"/>
                <a:cs typeface="+mn-cs"/>
              </a:rPr>
              <a:t>2 years</a:t>
            </a:r>
          </a:p>
        </p:txBody>
      </p:sp>
      <p:sp>
        <p:nvSpPr>
          <p:cNvPr id="27" name="Rectangle: Rounded Corners 26">
            <a:extLst>
              <a:ext uri="{FF2B5EF4-FFF2-40B4-BE49-F238E27FC236}">
                <a16:creationId xmlns:a16="http://schemas.microsoft.com/office/drawing/2014/main" id="{6BC1D092-625C-4869-9161-222C58FDE464}"/>
              </a:ext>
            </a:extLst>
          </p:cNvPr>
          <p:cNvSpPr/>
          <p:nvPr/>
        </p:nvSpPr>
        <p:spPr>
          <a:xfrm>
            <a:off x="2711254" y="5238750"/>
            <a:ext cx="801289" cy="2857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28" name="TextBox 27">
            <a:extLst>
              <a:ext uri="{FF2B5EF4-FFF2-40B4-BE49-F238E27FC236}">
                <a16:creationId xmlns:a16="http://schemas.microsoft.com/office/drawing/2014/main" id="{1389738B-5069-4FA6-BEA5-2D91F5189735}"/>
              </a:ext>
            </a:extLst>
          </p:cNvPr>
          <p:cNvSpPr txBox="1"/>
          <p:nvPr/>
        </p:nvSpPr>
        <p:spPr>
          <a:xfrm>
            <a:off x="2810079" y="5238749"/>
            <a:ext cx="602454"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Open Sans"/>
                <a:ea typeface="+mn-ea"/>
                <a:cs typeface="+mn-cs"/>
              </a:rPr>
              <a:t>£765,372</a:t>
            </a:r>
          </a:p>
        </p:txBody>
      </p:sp>
      <p:sp>
        <p:nvSpPr>
          <p:cNvPr id="31" name="Rectangle: Rounded Corners 30">
            <a:extLst>
              <a:ext uri="{FF2B5EF4-FFF2-40B4-BE49-F238E27FC236}">
                <a16:creationId xmlns:a16="http://schemas.microsoft.com/office/drawing/2014/main" id="{07F06A69-1597-4F08-B5D5-5669B072D183}"/>
              </a:ext>
            </a:extLst>
          </p:cNvPr>
          <p:cNvSpPr/>
          <p:nvPr/>
        </p:nvSpPr>
        <p:spPr>
          <a:xfrm>
            <a:off x="666750" y="5238750"/>
            <a:ext cx="1191816" cy="2857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22CA8241-8412-4F87-8E7B-C04147BED159}"/>
              </a:ext>
            </a:extLst>
          </p:cNvPr>
          <p:cNvSpPr txBox="1"/>
          <p:nvPr/>
        </p:nvSpPr>
        <p:spPr>
          <a:xfrm>
            <a:off x="765572" y="5238749"/>
            <a:ext cx="997743"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Open Sans"/>
                <a:ea typeface="+mn-ea"/>
                <a:cs typeface="+mn-cs"/>
              </a:rPr>
              <a:t>Collaborative R&amp;D </a:t>
            </a:r>
          </a:p>
        </p:txBody>
      </p:sp>
      <p:grpSp>
        <p:nvGrpSpPr>
          <p:cNvPr id="21" name="Group 20">
            <a:extLst>
              <a:ext uri="{FF2B5EF4-FFF2-40B4-BE49-F238E27FC236}">
                <a16:creationId xmlns:a16="http://schemas.microsoft.com/office/drawing/2014/main" id="{430DEB97-FA5D-4716-990E-E7A2DCD2717B}"/>
              </a:ext>
            </a:extLst>
          </p:cNvPr>
          <p:cNvGrpSpPr/>
          <p:nvPr/>
        </p:nvGrpSpPr>
        <p:grpSpPr>
          <a:xfrm>
            <a:off x="666750" y="1585909"/>
            <a:ext cx="3714750" cy="843721"/>
            <a:chOff x="666750" y="1536282"/>
            <a:chExt cx="5565160" cy="1264000"/>
          </a:xfrm>
        </p:grpSpPr>
        <p:pic>
          <p:nvPicPr>
            <p:cNvPr id="5" name="Graphic 4">
              <a:extLst>
                <a:ext uri="{FF2B5EF4-FFF2-40B4-BE49-F238E27FC236}">
                  <a16:creationId xmlns:a16="http://schemas.microsoft.com/office/drawing/2014/main" id="{38A10BA5-7A3F-4379-974E-11F456766FB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6750" y="1619250"/>
              <a:ext cx="1524000" cy="378336"/>
            </a:xfrm>
            <a:prstGeom prst="rect">
              <a:avLst/>
            </a:prstGeom>
          </p:spPr>
        </p:pic>
        <p:pic>
          <p:nvPicPr>
            <p:cNvPr id="8" name="Graphic 7">
              <a:extLst>
                <a:ext uri="{FF2B5EF4-FFF2-40B4-BE49-F238E27FC236}">
                  <a16:creationId xmlns:a16="http://schemas.microsoft.com/office/drawing/2014/main" id="{56672FDA-7546-4380-ACA9-EBE7D18266E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00836" y="1536282"/>
              <a:ext cx="932914" cy="543105"/>
            </a:xfrm>
            <a:prstGeom prst="rect">
              <a:avLst/>
            </a:prstGeom>
          </p:spPr>
        </p:pic>
        <p:pic>
          <p:nvPicPr>
            <p:cNvPr id="10" name="Graphic 9">
              <a:extLst>
                <a:ext uri="{FF2B5EF4-FFF2-40B4-BE49-F238E27FC236}">
                  <a16:creationId xmlns:a16="http://schemas.microsoft.com/office/drawing/2014/main" id="{EEF15AF9-A1B4-45DC-80D6-C87C3F52AE30}"/>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3067" t="33742" r="4371" b="35199"/>
            <a:stretch/>
          </p:blipFill>
          <p:spPr>
            <a:xfrm>
              <a:off x="3543836" y="1618337"/>
              <a:ext cx="1194627" cy="400849"/>
            </a:xfrm>
            <a:prstGeom prst="rect">
              <a:avLst/>
            </a:prstGeom>
          </p:spPr>
        </p:pic>
        <p:pic>
          <p:nvPicPr>
            <p:cNvPr id="12" name="Picture 11">
              <a:extLst>
                <a:ext uri="{FF2B5EF4-FFF2-40B4-BE49-F238E27FC236}">
                  <a16:creationId xmlns:a16="http://schemas.microsoft.com/office/drawing/2014/main" id="{26E454BC-B771-4773-A3F5-3FB1173608F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688" t="5660" r="2743" b="9119"/>
            <a:stretch/>
          </p:blipFill>
          <p:spPr>
            <a:xfrm>
              <a:off x="4944842" y="1684737"/>
              <a:ext cx="1287068" cy="25665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4678C6-262E-4E71-8951-F3687DF0839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6750" y="2397309"/>
              <a:ext cx="1287068" cy="29361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49C397A-FB97-4304-92ED-A4486DADF29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167079" y="2345116"/>
              <a:ext cx="999842" cy="421808"/>
            </a:xfrm>
            <a:prstGeom prst="rect">
              <a:avLst/>
            </a:prstGeom>
          </p:spPr>
        </p:pic>
        <p:pic>
          <p:nvPicPr>
            <p:cNvPr id="18" name="Graphic 17">
              <a:extLst>
                <a:ext uri="{FF2B5EF4-FFF2-40B4-BE49-F238E27FC236}">
                  <a16:creationId xmlns:a16="http://schemas.microsoft.com/office/drawing/2014/main" id="{78649734-8116-44C0-B130-05EBA23D08E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412193" y="2286000"/>
              <a:ext cx="740566" cy="51428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812CE0A5-EC3F-46BC-82E8-485C79EB232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402652" y="2429917"/>
              <a:ext cx="1829258" cy="227641"/>
            </a:xfrm>
            <a:prstGeom prst="rect">
              <a:avLst/>
            </a:prstGeom>
          </p:spPr>
        </p:pic>
      </p:grpSp>
      <p:sp>
        <p:nvSpPr>
          <p:cNvPr id="30" name="Rectangle: Rounded Corners 29">
            <a:extLst>
              <a:ext uri="{FF2B5EF4-FFF2-40B4-BE49-F238E27FC236}">
                <a16:creationId xmlns:a16="http://schemas.microsoft.com/office/drawing/2014/main" id="{D95A22D4-20DF-418F-BAF2-09589815750D}"/>
              </a:ext>
            </a:extLst>
          </p:cNvPr>
          <p:cNvSpPr/>
          <p:nvPr/>
        </p:nvSpPr>
        <p:spPr>
          <a:xfrm>
            <a:off x="2072878" y="6131719"/>
            <a:ext cx="857250" cy="2857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3DBC722E-586C-4B67-B53F-E48AF9BA34B7}"/>
              </a:ext>
            </a:extLst>
          </p:cNvPr>
          <p:cNvSpPr txBox="1"/>
          <p:nvPr/>
        </p:nvSpPr>
        <p:spPr>
          <a:xfrm>
            <a:off x="2168128" y="6131718"/>
            <a:ext cx="666750"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Open Sans"/>
                <a:ea typeface="+mn-ea"/>
                <a:cs typeface="+mn-cs"/>
              </a:rPr>
              <a:t>Purification</a:t>
            </a:r>
          </a:p>
        </p:txBody>
      </p:sp>
      <p:sp>
        <p:nvSpPr>
          <p:cNvPr id="46" name="Rectangle: Rounded Corners 45">
            <a:extLst>
              <a:ext uri="{FF2B5EF4-FFF2-40B4-BE49-F238E27FC236}">
                <a16:creationId xmlns:a16="http://schemas.microsoft.com/office/drawing/2014/main" id="{11F8247D-2A91-4E3D-9B2C-4EFD0C1A1820}"/>
              </a:ext>
            </a:extLst>
          </p:cNvPr>
          <p:cNvSpPr/>
          <p:nvPr/>
        </p:nvSpPr>
        <p:spPr>
          <a:xfrm>
            <a:off x="666750" y="6131718"/>
            <a:ext cx="1310878" cy="2857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7" name="TextBox 46">
            <a:extLst>
              <a:ext uri="{FF2B5EF4-FFF2-40B4-BE49-F238E27FC236}">
                <a16:creationId xmlns:a16="http://schemas.microsoft.com/office/drawing/2014/main" id="{11388E1C-E175-41E4-9898-84C6481F3C44}"/>
              </a:ext>
            </a:extLst>
          </p:cNvPr>
          <p:cNvSpPr txBox="1"/>
          <p:nvPr/>
        </p:nvSpPr>
        <p:spPr>
          <a:xfrm>
            <a:off x="762000" y="6131717"/>
            <a:ext cx="1125141"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Open Sans"/>
                <a:ea typeface="+mn-ea"/>
                <a:cs typeface="+mn-cs"/>
              </a:rPr>
              <a:t>Manufacturing process</a:t>
            </a:r>
          </a:p>
        </p:txBody>
      </p:sp>
      <p:sp>
        <p:nvSpPr>
          <p:cNvPr id="48" name="Rectangle: Rounded Corners 47">
            <a:extLst>
              <a:ext uri="{FF2B5EF4-FFF2-40B4-BE49-F238E27FC236}">
                <a16:creationId xmlns:a16="http://schemas.microsoft.com/office/drawing/2014/main" id="{855A2B8B-C1C7-48DA-B06D-3811DB163837}"/>
              </a:ext>
            </a:extLst>
          </p:cNvPr>
          <p:cNvSpPr/>
          <p:nvPr/>
        </p:nvSpPr>
        <p:spPr>
          <a:xfrm>
            <a:off x="3025378" y="6127426"/>
            <a:ext cx="719138" cy="285750"/>
          </a:xfrm>
          <a:prstGeom prst="roundRect">
            <a:avLst>
              <a:gd name="adj" fmla="val 50000"/>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9" name="TextBox 48">
            <a:extLst>
              <a:ext uri="{FF2B5EF4-FFF2-40B4-BE49-F238E27FC236}">
                <a16:creationId xmlns:a16="http://schemas.microsoft.com/office/drawing/2014/main" id="{18846557-9F5B-4C94-B8A8-4F1A61117885}"/>
              </a:ext>
            </a:extLst>
          </p:cNvPr>
          <p:cNvSpPr txBox="1"/>
          <p:nvPr/>
        </p:nvSpPr>
        <p:spPr>
          <a:xfrm>
            <a:off x="3120628" y="6127425"/>
            <a:ext cx="528638"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lumMod val="75000"/>
                  </a:srgbClr>
                </a:solidFill>
                <a:effectLst/>
                <a:uLnTx/>
                <a:uFillTx/>
                <a:latin typeface="Open Sans"/>
                <a:ea typeface="+mn-ea"/>
                <a:cs typeface="+mn-cs"/>
              </a:rPr>
              <a:t>Isolation</a:t>
            </a:r>
          </a:p>
        </p:txBody>
      </p:sp>
      <p:sp>
        <p:nvSpPr>
          <p:cNvPr id="50" name="Rectangle: Rounded Corners 49">
            <a:extLst>
              <a:ext uri="{FF2B5EF4-FFF2-40B4-BE49-F238E27FC236}">
                <a16:creationId xmlns:a16="http://schemas.microsoft.com/office/drawing/2014/main" id="{586CB124-0494-454D-95C8-37F3B742C5CB}"/>
              </a:ext>
            </a:extLst>
          </p:cNvPr>
          <p:cNvSpPr/>
          <p:nvPr/>
        </p:nvSpPr>
        <p:spPr>
          <a:xfrm>
            <a:off x="3839766" y="6127424"/>
            <a:ext cx="1443039" cy="285750"/>
          </a:xfrm>
          <a:prstGeom prst="roundRect">
            <a:avLst>
              <a:gd name="adj" fmla="val 50000"/>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1" name="TextBox 50">
            <a:extLst>
              <a:ext uri="{FF2B5EF4-FFF2-40B4-BE49-F238E27FC236}">
                <a16:creationId xmlns:a16="http://schemas.microsoft.com/office/drawing/2014/main" id="{26D2CB9C-7FD0-4042-884A-90F3114EE12A}"/>
              </a:ext>
            </a:extLst>
          </p:cNvPr>
          <p:cNvSpPr txBox="1"/>
          <p:nvPr/>
        </p:nvSpPr>
        <p:spPr>
          <a:xfrm>
            <a:off x="3935017" y="6127423"/>
            <a:ext cx="1248966"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lumMod val="75000"/>
                  </a:srgbClr>
                </a:solidFill>
                <a:effectLst/>
                <a:uLnTx/>
                <a:uFillTx/>
                <a:latin typeface="Open Sans"/>
                <a:ea typeface="+mn-ea"/>
                <a:cs typeface="+mn-cs"/>
              </a:rPr>
              <a:t>In-vitro and in-vivo testing</a:t>
            </a:r>
          </a:p>
        </p:txBody>
      </p:sp>
      <p:sp>
        <p:nvSpPr>
          <p:cNvPr id="52" name="Rectangle: Rounded Corners 51">
            <a:extLst>
              <a:ext uri="{FF2B5EF4-FFF2-40B4-BE49-F238E27FC236}">
                <a16:creationId xmlns:a16="http://schemas.microsoft.com/office/drawing/2014/main" id="{77BA648E-7438-4AB2-BE7C-9C30A0396564}"/>
              </a:ext>
            </a:extLst>
          </p:cNvPr>
          <p:cNvSpPr/>
          <p:nvPr/>
        </p:nvSpPr>
        <p:spPr>
          <a:xfrm>
            <a:off x="5376865" y="6127422"/>
            <a:ext cx="1048940" cy="2857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3" name="TextBox 52">
            <a:extLst>
              <a:ext uri="{FF2B5EF4-FFF2-40B4-BE49-F238E27FC236}">
                <a16:creationId xmlns:a16="http://schemas.microsoft.com/office/drawing/2014/main" id="{32A7F6B0-CD78-453D-B552-D77147C7E198}"/>
              </a:ext>
            </a:extLst>
          </p:cNvPr>
          <p:cNvSpPr txBox="1"/>
          <p:nvPr/>
        </p:nvSpPr>
        <p:spPr>
          <a:xfrm>
            <a:off x="5472115" y="6127421"/>
            <a:ext cx="860821"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Open Sans"/>
                <a:ea typeface="+mn-ea"/>
                <a:cs typeface="+mn-cs"/>
              </a:rPr>
              <a:t>Characterisation</a:t>
            </a:r>
          </a:p>
        </p:txBody>
      </p:sp>
    </p:spTree>
    <p:extLst>
      <p:ext uri="{BB962C8B-B14F-4D97-AF65-F5344CB8AC3E}">
        <p14:creationId xmlns:p14="http://schemas.microsoft.com/office/powerpoint/2010/main" val="28467926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98279EE9-E8FC-463B-9199-3E1D3990EA47}"/>
              </a:ext>
            </a:extLst>
          </p:cNvPr>
          <p:cNvSpPr/>
          <p:nvPr/>
        </p:nvSpPr>
        <p:spPr>
          <a:xfrm>
            <a:off x="6352032" y="1619249"/>
            <a:ext cx="5839968" cy="3905251"/>
          </a:xfrm>
          <a:custGeom>
            <a:avLst/>
            <a:gdLst>
              <a:gd name="connsiteX0" fmla="*/ 108957 w 7048500"/>
              <a:gd name="connsiteY0" fmla="*/ 0 h 3905251"/>
              <a:gd name="connsiteX1" fmla="*/ 7048500 w 7048500"/>
              <a:gd name="connsiteY1" fmla="*/ 0 h 3905251"/>
              <a:gd name="connsiteX2" fmla="*/ 7048500 w 7048500"/>
              <a:gd name="connsiteY2" fmla="*/ 3905251 h 3905251"/>
              <a:gd name="connsiteX3" fmla="*/ 108957 w 7048500"/>
              <a:gd name="connsiteY3" fmla="*/ 3905251 h 3905251"/>
              <a:gd name="connsiteX4" fmla="*/ 0 w 7048500"/>
              <a:gd name="connsiteY4" fmla="*/ 3796294 h 3905251"/>
              <a:gd name="connsiteX5" fmla="*/ 0 w 7048500"/>
              <a:gd name="connsiteY5" fmla="*/ 108957 h 3905251"/>
              <a:gd name="connsiteX6" fmla="*/ 108957 w 7048500"/>
              <a:gd name="connsiteY6" fmla="*/ 0 h 390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0" h="3905251">
                <a:moveTo>
                  <a:pt x="108957" y="0"/>
                </a:moveTo>
                <a:lnTo>
                  <a:pt x="7048500" y="0"/>
                </a:lnTo>
                <a:lnTo>
                  <a:pt x="7048500" y="3905251"/>
                </a:lnTo>
                <a:lnTo>
                  <a:pt x="108957" y="3905251"/>
                </a:lnTo>
                <a:cubicBezTo>
                  <a:pt x="48782" y="3905251"/>
                  <a:pt x="0" y="3856469"/>
                  <a:pt x="0" y="3796294"/>
                </a:cubicBezTo>
                <a:lnTo>
                  <a:pt x="0" y="108957"/>
                </a:lnTo>
                <a:cubicBezTo>
                  <a:pt x="0" y="48782"/>
                  <a:pt x="48782" y="0"/>
                  <a:pt x="108957" y="0"/>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2" name="Title 1">
            <a:extLst>
              <a:ext uri="{FF2B5EF4-FFF2-40B4-BE49-F238E27FC236}">
                <a16:creationId xmlns:a16="http://schemas.microsoft.com/office/drawing/2014/main" id="{43C1A89E-3254-408F-AB8E-28B0B08C431B}"/>
              </a:ext>
            </a:extLst>
          </p:cNvPr>
          <p:cNvSpPr>
            <a:spLocks noGrp="1"/>
          </p:cNvSpPr>
          <p:nvPr>
            <p:ph type="title"/>
          </p:nvPr>
        </p:nvSpPr>
        <p:spPr/>
        <p:txBody>
          <a:bodyPr/>
          <a:lstStyle/>
          <a:p>
            <a:r>
              <a:rPr lang="en-GB"/>
              <a:t>Advancing RNA Vaccine production</a:t>
            </a:r>
          </a:p>
        </p:txBody>
      </p:sp>
      <p:sp>
        <p:nvSpPr>
          <p:cNvPr id="37" name="TextBox 36">
            <a:extLst>
              <a:ext uri="{FF2B5EF4-FFF2-40B4-BE49-F238E27FC236}">
                <a16:creationId xmlns:a16="http://schemas.microsoft.com/office/drawing/2014/main" id="{4F6F56D5-FB7A-4BBD-960D-8CEE4C8F0365}"/>
              </a:ext>
            </a:extLst>
          </p:cNvPr>
          <p:cNvSpPr txBox="1"/>
          <p:nvPr/>
        </p:nvSpPr>
        <p:spPr>
          <a:xfrm>
            <a:off x="6559296" y="1950720"/>
            <a:ext cx="3441954" cy="3096768"/>
          </a:xfrm>
          <a:prstGeom prst="rect">
            <a:avLst/>
          </a:prstGeom>
          <a:noFill/>
        </p:spPr>
        <p:txBody>
          <a:bodyPr wrap="square" lIns="0" tIns="0" rIns="0" bIns="0" rtlCol="0" anchor="b">
            <a:noAutofit/>
          </a:bodyPr>
          <a:lstStyle/>
          <a:p>
            <a:pPr marL="54000" marR="0" lvl="0" indent="-5400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262C38"/>
                </a:solidFill>
                <a:effectLst/>
                <a:uLnTx/>
                <a:uFillTx/>
                <a:latin typeface="Open Sans"/>
                <a:ea typeface="+mn-ea"/>
                <a:cs typeface="+mn-cs"/>
              </a:rPr>
              <a:t>“</a:t>
            </a:r>
            <a:r>
              <a:rPr kumimoji="0" lang="en-GB" sz="1100" b="0" i="0" u="none" strike="noStrike" kern="1200" cap="none" spc="0" normalizeH="0" baseline="0" noProof="0">
                <a:ln>
                  <a:noFill/>
                </a:ln>
                <a:solidFill>
                  <a:srgbClr val="003059"/>
                </a:solidFill>
                <a:effectLst/>
                <a:uLnTx/>
                <a:uFillTx/>
                <a:latin typeface="Open Sans"/>
                <a:ea typeface="+mn-ea"/>
                <a:cs typeface="+mn-cs"/>
              </a:rPr>
              <a:t>On VTF advice, the government provided £8.6m of funding for the CPI in Darlington based on its expertise in biotherapeutic and nucleic acid manufacturing processes, nano particle encapsulation and formulation … The VTF funding creates a UK centred GMP supply chain for the manufacture of mRNA vaccines and an anchor for research and innovation which will accelerate improvements of this novel technology, such as improved stability at room and refrigerated temperatures and reduced cost of goods.”</a:t>
            </a:r>
          </a:p>
          <a:p>
            <a:pPr marL="54000" marR="0" lvl="0" indent="-5400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3059"/>
              </a:solidFill>
              <a:effectLst/>
              <a:uLnTx/>
              <a:uFillTx/>
              <a:latin typeface="Open Sans"/>
              <a:ea typeface="+mn-ea"/>
              <a:cs typeface="+mn-cs"/>
            </a:endParaRPr>
          </a:p>
          <a:p>
            <a:pPr marL="54000" marR="0" lvl="0" indent="-540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059"/>
                </a:solidFill>
                <a:effectLst/>
                <a:uLnTx/>
                <a:uFillTx/>
                <a:latin typeface="Open Sans"/>
                <a:ea typeface="+mn-ea"/>
                <a:cs typeface="+mn-cs"/>
              </a:rPr>
              <a:t>UK Vaccine Taskforce 2020 </a:t>
            </a:r>
          </a:p>
          <a:p>
            <a:pPr marL="54000" marR="0" lvl="0" indent="-5400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059"/>
                </a:solidFill>
                <a:effectLst/>
                <a:uLnTx/>
                <a:uFillTx/>
                <a:latin typeface="Open Sans"/>
                <a:ea typeface="+mn-ea"/>
                <a:cs typeface="+mn-cs"/>
              </a:rPr>
              <a:t>Achievements and Future Strategy End of year report</a:t>
            </a:r>
            <a:endParaRPr kumimoji="0" lang="fr-FR" sz="900" b="0" i="0" u="none" strike="noStrike" kern="1200" cap="none" spc="0" normalizeH="0" baseline="0" noProof="0">
              <a:ln>
                <a:noFill/>
              </a:ln>
              <a:solidFill>
                <a:srgbClr val="005191"/>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E3810C8-5DBC-4276-A296-F80439D40BBA}"/>
              </a:ext>
            </a:extLst>
          </p:cNvPr>
          <p:cNvSpPr txBox="1"/>
          <p:nvPr/>
        </p:nvSpPr>
        <p:spPr>
          <a:xfrm>
            <a:off x="668638" y="1619249"/>
            <a:ext cx="5179171" cy="370865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2000" b="1" i="0" u="none" strike="noStrike" kern="1200" cap="none" spc="0" normalizeH="0" baseline="0" noProof="0">
                <a:ln>
                  <a:noFill/>
                </a:ln>
                <a:solidFill>
                  <a:srgbClr val="005191"/>
                </a:solidFill>
                <a:effectLst/>
                <a:uLnTx/>
                <a:uFillTx/>
                <a:latin typeface="Open Sans"/>
                <a:ea typeface="+mn-ea"/>
                <a:cs typeface="+mn-cs"/>
              </a:rPr>
              <a:t>Development, manufacture and supply of a saRNA COVID-19 Vaccine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CPI was asked by the UK Vaccine Taskforce to support the nucleic acid vaccine workstream.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62C38"/>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50" b="1" i="0" u="none" strike="noStrike" kern="1200" cap="none" spc="0" normalizeH="0" baseline="0" noProof="0">
                <a:ln>
                  <a:noFill/>
                </a:ln>
                <a:solidFill>
                  <a:srgbClr val="005191"/>
                </a:solidFill>
                <a:effectLst/>
                <a:uLnTx/>
                <a:uFillTx/>
                <a:latin typeface="Open Sans"/>
                <a:ea typeface="+mn-ea"/>
                <a:cs typeface="+mn-cs"/>
              </a:rPr>
              <a:t>How we helped</a:t>
            </a:r>
          </a:p>
          <a:p>
            <a:pPr marL="171450" marR="0" lvl="0" indent="-171450" algn="l" defTabSz="914400" rtl="0" eaLnBrk="1" fontAlgn="auto" latinLnBrk="0" hangingPunct="1">
              <a:lnSpc>
                <a:spcPct val="100000"/>
              </a:lnSpc>
              <a:spcBef>
                <a:spcPts val="0"/>
              </a:spcBef>
              <a:spcAft>
                <a:spcPts val="600"/>
              </a:spcAft>
              <a:buClr>
                <a:srgbClr val="00A498"/>
              </a:buClr>
              <a:buSzTx/>
              <a:buFont typeface="Arial" panose="020B0604020202020204" pitchFamily="34" charset="0"/>
              <a:buChar char="•"/>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CPI worked with Prof. Robin </a:t>
            </a:r>
            <a:r>
              <a:rPr kumimoji="0" lang="en-GB" sz="1000" b="0" i="0" u="none" strike="noStrike" kern="1200" cap="none" spc="0" normalizeH="0" baseline="0" noProof="0" err="1">
                <a:ln>
                  <a:noFill/>
                </a:ln>
                <a:solidFill>
                  <a:srgbClr val="262C38"/>
                </a:solidFill>
                <a:effectLst/>
                <a:uLnTx/>
                <a:uFillTx/>
                <a:latin typeface="Open Sans"/>
                <a:ea typeface="+mn-ea"/>
                <a:cs typeface="+mn-cs"/>
              </a:rPr>
              <a:t>Shattock’s</a:t>
            </a:r>
            <a:r>
              <a:rPr kumimoji="0" lang="en-GB" sz="1000" b="0" i="0" u="none" strike="noStrike" kern="1200" cap="none" spc="0" normalizeH="0" baseline="0" noProof="0">
                <a:ln>
                  <a:noFill/>
                </a:ln>
                <a:solidFill>
                  <a:srgbClr val="262C38"/>
                </a:solidFill>
                <a:effectLst/>
                <a:uLnTx/>
                <a:uFillTx/>
                <a:latin typeface="Open Sans"/>
                <a:ea typeface="+mn-ea"/>
                <a:cs typeface="+mn-cs"/>
              </a:rPr>
              <a:t> team to tech transfer in a manufacturing process to the UK for saRNA synthesis, purification and encapsulation.</a:t>
            </a:r>
          </a:p>
          <a:p>
            <a:pPr marL="171450" marR="0" lvl="0" indent="-171450" algn="l" defTabSz="914400" rtl="0" eaLnBrk="1" fontAlgn="auto" latinLnBrk="0" hangingPunct="1">
              <a:lnSpc>
                <a:spcPct val="100000"/>
              </a:lnSpc>
              <a:spcBef>
                <a:spcPts val="0"/>
              </a:spcBef>
              <a:spcAft>
                <a:spcPts val="600"/>
              </a:spcAft>
              <a:buClr>
                <a:srgbClr val="00A498"/>
              </a:buClr>
              <a:buSzTx/>
              <a:buFont typeface="Arial" panose="020B0604020202020204" pitchFamily="34" charset="0"/>
              <a:buChar char="•"/>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CPI re-developed process steps to enable scale up  and ran the synthesis process at a 1L scale (the largest scale RNA vaccine manufacture in the UK) and verified in process and QC tests.</a:t>
            </a:r>
          </a:p>
          <a:p>
            <a:pPr marL="171450" marR="0" lvl="0" indent="-171450" algn="l" defTabSz="914400" rtl="0" eaLnBrk="1" fontAlgn="auto" latinLnBrk="0" hangingPunct="1">
              <a:lnSpc>
                <a:spcPct val="100000"/>
              </a:lnSpc>
              <a:spcBef>
                <a:spcPts val="0"/>
              </a:spcBef>
              <a:spcAft>
                <a:spcPts val="600"/>
              </a:spcAft>
              <a:buClr>
                <a:srgbClr val="00A498"/>
              </a:buClr>
              <a:buSzTx/>
              <a:buFont typeface="Arial" panose="020B0604020202020204" pitchFamily="34" charset="0"/>
              <a:buChar char="•"/>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All product quality specifications were met.</a:t>
            </a:r>
          </a:p>
          <a:p>
            <a:pPr marL="171450" marR="0" lvl="0" indent="-171450" algn="l" defTabSz="914400" rtl="0" eaLnBrk="1" fontAlgn="auto" latinLnBrk="0" hangingPunct="1">
              <a:lnSpc>
                <a:spcPct val="100000"/>
              </a:lnSpc>
              <a:spcBef>
                <a:spcPts val="0"/>
              </a:spcBef>
              <a:spcAft>
                <a:spcPts val="600"/>
              </a:spcAft>
              <a:buClr>
                <a:srgbClr val="00A498"/>
              </a:buClr>
              <a:buSzTx/>
              <a:buFont typeface="Arial" panose="020B0604020202020204" pitchFamily="34" charset="0"/>
              <a:buChar char="•"/>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A parallel programme of work established GMP manufacturing space in Darlington, along with associated Quality Management system.</a:t>
            </a:r>
          </a:p>
          <a:p>
            <a:pPr marL="171450" marR="0" lvl="0" indent="-171450" algn="l" defTabSz="914400" rtl="0" eaLnBrk="1" fontAlgn="auto" latinLnBrk="0" hangingPunct="1">
              <a:lnSpc>
                <a:spcPct val="100000"/>
              </a:lnSpc>
              <a:spcBef>
                <a:spcPts val="0"/>
              </a:spcBef>
              <a:spcAft>
                <a:spcPts val="600"/>
              </a:spcAft>
              <a:buClr>
                <a:srgbClr val="00A498"/>
              </a:buClr>
              <a:buSzTx/>
              <a:buFont typeface="Arial" panose="020B0604020202020204" pitchFamily="34" charset="0"/>
              <a:buChar char="•"/>
              <a:tabLst/>
              <a:defRPr/>
            </a:pPr>
            <a:r>
              <a:rPr kumimoji="0" lang="en-GB" sz="1000" b="0" i="0" u="none" strike="noStrike" kern="1200" cap="none" spc="0" normalizeH="0" baseline="0" noProof="0">
                <a:ln>
                  <a:noFill/>
                </a:ln>
                <a:solidFill>
                  <a:srgbClr val="262C38"/>
                </a:solidFill>
                <a:effectLst/>
                <a:uLnTx/>
                <a:uFillTx/>
                <a:latin typeface="Open Sans"/>
                <a:ea typeface="+mn-ea"/>
                <a:cs typeface="+mn-cs"/>
              </a:rPr>
              <a:t>A GMP Supply Base readiness programme was completed to enable future UK GMP manufacture and supply of RNA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62C38"/>
              </a:solidFill>
              <a:effectLst/>
              <a:uLnTx/>
              <a:uFillTx/>
              <a:latin typeface="Open Sans"/>
              <a:ea typeface="+mn-ea"/>
              <a:cs typeface="+mn-cs"/>
            </a:endParaRPr>
          </a:p>
        </p:txBody>
      </p:sp>
      <p:sp>
        <p:nvSpPr>
          <p:cNvPr id="41" name="Rectangle: Rounded Corners 40">
            <a:extLst>
              <a:ext uri="{FF2B5EF4-FFF2-40B4-BE49-F238E27FC236}">
                <a16:creationId xmlns:a16="http://schemas.microsoft.com/office/drawing/2014/main" id="{BC7F848F-D513-4256-8FD0-81BB310BF045}"/>
              </a:ext>
            </a:extLst>
          </p:cNvPr>
          <p:cNvSpPr/>
          <p:nvPr/>
        </p:nvSpPr>
        <p:spPr>
          <a:xfrm>
            <a:off x="1953817" y="5660136"/>
            <a:ext cx="666749" cy="2857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43" name="TextBox 42">
            <a:extLst>
              <a:ext uri="{FF2B5EF4-FFF2-40B4-BE49-F238E27FC236}">
                <a16:creationId xmlns:a16="http://schemas.microsoft.com/office/drawing/2014/main" id="{A637331F-3003-4232-8A4F-EF521092CAA3}"/>
              </a:ext>
            </a:extLst>
          </p:cNvPr>
          <p:cNvSpPr txBox="1"/>
          <p:nvPr/>
        </p:nvSpPr>
        <p:spPr>
          <a:xfrm>
            <a:off x="2047876" y="5660135"/>
            <a:ext cx="479822"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Open Sans"/>
                <a:ea typeface="+mn-ea"/>
                <a:cs typeface="+mn-cs"/>
              </a:rPr>
              <a:t>9 months</a:t>
            </a:r>
          </a:p>
        </p:txBody>
      </p:sp>
      <p:sp>
        <p:nvSpPr>
          <p:cNvPr id="44" name="Rectangle: Rounded Corners 43">
            <a:extLst>
              <a:ext uri="{FF2B5EF4-FFF2-40B4-BE49-F238E27FC236}">
                <a16:creationId xmlns:a16="http://schemas.microsoft.com/office/drawing/2014/main" id="{EAA7F8CF-5C0F-4581-B26C-0058166FFE0C}"/>
              </a:ext>
            </a:extLst>
          </p:cNvPr>
          <p:cNvSpPr/>
          <p:nvPr/>
        </p:nvSpPr>
        <p:spPr>
          <a:xfrm>
            <a:off x="2715817" y="5660136"/>
            <a:ext cx="857250" cy="2857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45" name="TextBox 44">
            <a:extLst>
              <a:ext uri="{FF2B5EF4-FFF2-40B4-BE49-F238E27FC236}">
                <a16:creationId xmlns:a16="http://schemas.microsoft.com/office/drawing/2014/main" id="{AF0B96C3-B58E-43F0-8E79-AB460AA87000}"/>
              </a:ext>
            </a:extLst>
          </p:cNvPr>
          <p:cNvSpPr txBox="1"/>
          <p:nvPr/>
        </p:nvSpPr>
        <p:spPr>
          <a:xfrm>
            <a:off x="2814639" y="5660135"/>
            <a:ext cx="663177"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Open Sans"/>
                <a:ea typeface="+mn-ea"/>
                <a:cs typeface="+mn-cs"/>
              </a:rPr>
              <a:t>£8.6 million</a:t>
            </a:r>
          </a:p>
        </p:txBody>
      </p:sp>
      <p:sp>
        <p:nvSpPr>
          <p:cNvPr id="62" name="Rectangle: Rounded Corners 61">
            <a:extLst>
              <a:ext uri="{FF2B5EF4-FFF2-40B4-BE49-F238E27FC236}">
                <a16:creationId xmlns:a16="http://schemas.microsoft.com/office/drawing/2014/main" id="{AF394CED-CA4F-4939-9D9B-4233122C72E9}"/>
              </a:ext>
            </a:extLst>
          </p:cNvPr>
          <p:cNvSpPr/>
          <p:nvPr/>
        </p:nvSpPr>
        <p:spPr>
          <a:xfrm>
            <a:off x="666750" y="5660136"/>
            <a:ext cx="1191816" cy="2857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191"/>
              </a:solidFill>
              <a:effectLst/>
              <a:uLnTx/>
              <a:uFillTx/>
              <a:latin typeface="Open Sans"/>
              <a:ea typeface="+mn-ea"/>
              <a:cs typeface="+mn-cs"/>
            </a:endParaRPr>
          </a:p>
        </p:txBody>
      </p:sp>
      <p:sp>
        <p:nvSpPr>
          <p:cNvPr id="63" name="TextBox 62">
            <a:extLst>
              <a:ext uri="{FF2B5EF4-FFF2-40B4-BE49-F238E27FC236}">
                <a16:creationId xmlns:a16="http://schemas.microsoft.com/office/drawing/2014/main" id="{B50104FB-49D1-4CF9-B7BB-C42B96572BD0}"/>
              </a:ext>
            </a:extLst>
          </p:cNvPr>
          <p:cNvSpPr txBox="1"/>
          <p:nvPr/>
        </p:nvSpPr>
        <p:spPr>
          <a:xfrm>
            <a:off x="765572" y="5660135"/>
            <a:ext cx="997743" cy="2857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Open Sans"/>
                <a:ea typeface="+mn-ea"/>
                <a:cs typeface="+mn-cs"/>
              </a:rPr>
              <a:t>Government funded R&amp;D </a:t>
            </a:r>
          </a:p>
        </p:txBody>
      </p:sp>
      <p:pic>
        <p:nvPicPr>
          <p:cNvPr id="25" name="Picture 24">
            <a:extLst>
              <a:ext uri="{FF2B5EF4-FFF2-40B4-BE49-F238E27FC236}">
                <a16:creationId xmlns:a16="http://schemas.microsoft.com/office/drawing/2014/main" id="{B9899F68-99BC-41DC-84E9-99ED4697D2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14562" y="1643838"/>
            <a:ext cx="2265041" cy="3905251"/>
          </a:xfrm>
          <a:prstGeom prst="rect">
            <a:avLst/>
          </a:prstGeom>
        </p:spPr>
      </p:pic>
    </p:spTree>
    <p:extLst>
      <p:ext uri="{BB962C8B-B14F-4D97-AF65-F5344CB8AC3E}">
        <p14:creationId xmlns:p14="http://schemas.microsoft.com/office/powerpoint/2010/main" val="24704622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1FC8840-FF2B-4829-A94E-DE6437853591}"/>
              </a:ext>
            </a:extLst>
          </p:cNvPr>
          <p:cNvSpPr>
            <a:spLocks noGrp="1"/>
          </p:cNvSpPr>
          <p:nvPr>
            <p:ph type="pic" sz="quarter" idx="14"/>
          </p:nvPr>
        </p:nvSpPr>
        <p:spPr>
          <a:xfrm>
            <a:off x="1476374" y="1962147"/>
            <a:ext cx="9239251" cy="4412457"/>
          </a:xfrm>
          <a:ln>
            <a:noFill/>
          </a:ln>
        </p:spPr>
      </p:sp>
      <p:pic>
        <p:nvPicPr>
          <p:cNvPr id="29" name="Picture Placeholder 28" descr="A picture containing plant, sliced&#10;&#10;Description automatically generated">
            <a:extLst>
              <a:ext uri="{FF2B5EF4-FFF2-40B4-BE49-F238E27FC236}">
                <a16:creationId xmlns:a16="http://schemas.microsoft.com/office/drawing/2014/main" id="{D69F9DD5-227A-4BD8-8898-51C711812779}"/>
              </a:ext>
            </a:extLst>
          </p:cNvPr>
          <p:cNvPicPr>
            <a:picLocks noGrp="1" noChangeAspect="1"/>
          </p:cNvPicPr>
          <p:nvPr>
            <p:ph type="pic" sz="quarter" idx="21"/>
          </p:nvPr>
        </p:nvPicPr>
        <p:blipFill>
          <a:blip r:embed="rId2">
            <a:extLst>
              <a:ext uri="{28A0092B-C50C-407E-A947-70E740481C1C}">
                <a14:useLocalDpi xmlns:a14="http://schemas.microsoft.com/office/drawing/2010/main"/>
              </a:ext>
            </a:extLst>
          </a:blip>
          <a:srcRect/>
          <a:stretch>
            <a:fillRect/>
          </a:stretch>
        </p:blipFill>
        <p:spPr>
          <a:xfrm>
            <a:off x="1594467" y="2333625"/>
            <a:ext cx="1766888" cy="1766888"/>
          </a:xfrm>
        </p:spPr>
      </p:pic>
      <p:pic>
        <p:nvPicPr>
          <p:cNvPr id="39" name="Picture Placeholder 38" descr="Icon&#10;&#10;Description automatically generated">
            <a:extLst>
              <a:ext uri="{FF2B5EF4-FFF2-40B4-BE49-F238E27FC236}">
                <a16:creationId xmlns:a16="http://schemas.microsoft.com/office/drawing/2014/main" id="{2075F306-30E6-4102-9BD7-4028A98926F9}"/>
              </a:ext>
            </a:extLst>
          </p:cNvPr>
          <p:cNvPicPr>
            <a:picLocks noGrp="1" noChangeAspect="1"/>
          </p:cNvPicPr>
          <p:nvPr>
            <p:ph type="pic" sz="quarter" idx="23"/>
          </p:nvPr>
        </p:nvPicPr>
        <p:blipFill>
          <a:blip r:embed="rId3">
            <a:extLst>
              <a:ext uri="{28A0092B-C50C-407E-A947-70E740481C1C}">
                <a14:useLocalDpi xmlns:a14="http://schemas.microsoft.com/office/drawing/2010/main"/>
              </a:ext>
            </a:extLst>
          </a:blip>
          <a:srcRect/>
          <a:stretch>
            <a:fillRect/>
          </a:stretch>
        </p:blipFill>
        <p:spPr>
          <a:xfrm>
            <a:off x="6409355" y="2333625"/>
            <a:ext cx="1766888" cy="1766888"/>
          </a:xfrm>
        </p:spPr>
      </p:pic>
      <p:sp>
        <p:nvSpPr>
          <p:cNvPr id="15" name="Text Placeholder 14">
            <a:extLst>
              <a:ext uri="{FF2B5EF4-FFF2-40B4-BE49-F238E27FC236}">
                <a16:creationId xmlns:a16="http://schemas.microsoft.com/office/drawing/2014/main" id="{F4979543-B33D-4A34-B84B-65DDF0FBDC3C}"/>
              </a:ext>
            </a:extLst>
          </p:cNvPr>
          <p:cNvSpPr>
            <a:spLocks noGrp="1"/>
          </p:cNvSpPr>
          <p:nvPr>
            <p:ph type="body" sz="quarter" idx="10"/>
          </p:nvPr>
        </p:nvSpPr>
        <p:spPr>
          <a:xfrm>
            <a:off x="1575419" y="4533901"/>
            <a:ext cx="1804988" cy="482600"/>
          </a:xfrm>
        </p:spPr>
        <p:txBody>
          <a:bodyPr/>
          <a:lstStyle/>
          <a:p>
            <a:r>
              <a:rPr lang="en-GB" dirty="0"/>
              <a:t>Unique R&amp;D capability across RNA and LNP</a:t>
            </a:r>
          </a:p>
        </p:txBody>
      </p:sp>
      <p:sp>
        <p:nvSpPr>
          <p:cNvPr id="16" name="Text Placeholder 15">
            <a:extLst>
              <a:ext uri="{FF2B5EF4-FFF2-40B4-BE49-F238E27FC236}">
                <a16:creationId xmlns:a16="http://schemas.microsoft.com/office/drawing/2014/main" id="{BCA08079-A6A9-45CD-B1D0-C09762C754E9}"/>
              </a:ext>
            </a:extLst>
          </p:cNvPr>
          <p:cNvSpPr>
            <a:spLocks noGrp="1"/>
          </p:cNvSpPr>
          <p:nvPr>
            <p:ph type="body" sz="quarter" idx="11"/>
          </p:nvPr>
        </p:nvSpPr>
        <p:spPr>
          <a:xfrm>
            <a:off x="1570657" y="5200653"/>
            <a:ext cx="1809751" cy="571500"/>
          </a:xfrm>
        </p:spPr>
        <p:txBody>
          <a:bodyPr/>
          <a:lstStyle/>
          <a:p>
            <a:r>
              <a:rPr lang="en-GB"/>
              <a:t>Expert teams and facilities to translate research ready for industrial application</a:t>
            </a:r>
          </a:p>
        </p:txBody>
      </p:sp>
      <p:sp>
        <p:nvSpPr>
          <p:cNvPr id="18" name="Text Placeholder 17">
            <a:extLst>
              <a:ext uri="{FF2B5EF4-FFF2-40B4-BE49-F238E27FC236}">
                <a16:creationId xmlns:a16="http://schemas.microsoft.com/office/drawing/2014/main" id="{220CB8A1-6007-4EB3-B15E-6357EFB38384}"/>
              </a:ext>
            </a:extLst>
          </p:cNvPr>
          <p:cNvSpPr>
            <a:spLocks noGrp="1"/>
          </p:cNvSpPr>
          <p:nvPr>
            <p:ph type="body" sz="quarter" idx="15"/>
          </p:nvPr>
        </p:nvSpPr>
        <p:spPr>
          <a:xfrm>
            <a:off x="3897104" y="2603501"/>
            <a:ext cx="2000314" cy="482600"/>
          </a:xfrm>
        </p:spPr>
        <p:txBody>
          <a:bodyPr/>
          <a:lstStyle/>
          <a:p>
            <a:r>
              <a:rPr lang="en-GB" dirty="0"/>
              <a:t>Optimised RNA-LNP manufacturing platform</a:t>
            </a:r>
          </a:p>
        </p:txBody>
      </p:sp>
      <p:sp>
        <p:nvSpPr>
          <p:cNvPr id="19" name="Text Placeholder 18">
            <a:extLst>
              <a:ext uri="{FF2B5EF4-FFF2-40B4-BE49-F238E27FC236}">
                <a16:creationId xmlns:a16="http://schemas.microsoft.com/office/drawing/2014/main" id="{079A98C8-04CB-4EC4-A5E9-7E307D458765}"/>
              </a:ext>
            </a:extLst>
          </p:cNvPr>
          <p:cNvSpPr>
            <a:spLocks noGrp="1"/>
          </p:cNvSpPr>
          <p:nvPr>
            <p:ph type="body" sz="quarter" idx="16"/>
          </p:nvPr>
        </p:nvSpPr>
        <p:spPr>
          <a:xfrm>
            <a:off x="3990007" y="3270253"/>
            <a:ext cx="1809751" cy="571500"/>
          </a:xfrm>
        </p:spPr>
        <p:txBody>
          <a:bodyPr/>
          <a:lstStyle/>
          <a:p>
            <a:r>
              <a:rPr lang="en-GB"/>
              <a:t>In house optimised platform manufacturing process</a:t>
            </a:r>
          </a:p>
        </p:txBody>
      </p:sp>
      <p:sp>
        <p:nvSpPr>
          <p:cNvPr id="20" name="Text Placeholder 19">
            <a:extLst>
              <a:ext uri="{FF2B5EF4-FFF2-40B4-BE49-F238E27FC236}">
                <a16:creationId xmlns:a16="http://schemas.microsoft.com/office/drawing/2014/main" id="{08C7F4E9-1645-4B85-B033-2D5F8A5D55D5}"/>
              </a:ext>
            </a:extLst>
          </p:cNvPr>
          <p:cNvSpPr>
            <a:spLocks noGrp="1"/>
          </p:cNvSpPr>
          <p:nvPr>
            <p:ph type="body" sz="quarter" idx="17"/>
          </p:nvPr>
        </p:nvSpPr>
        <p:spPr>
          <a:xfrm>
            <a:off x="6390307" y="4533901"/>
            <a:ext cx="1804988" cy="482600"/>
          </a:xfrm>
        </p:spPr>
        <p:txBody>
          <a:bodyPr/>
          <a:lstStyle/>
          <a:p>
            <a:r>
              <a:rPr lang="en-GB" dirty="0"/>
              <a:t>GMP manufacture</a:t>
            </a:r>
          </a:p>
        </p:txBody>
      </p:sp>
      <p:sp>
        <p:nvSpPr>
          <p:cNvPr id="21" name="Text Placeholder 20">
            <a:extLst>
              <a:ext uri="{FF2B5EF4-FFF2-40B4-BE49-F238E27FC236}">
                <a16:creationId xmlns:a16="http://schemas.microsoft.com/office/drawing/2014/main" id="{8CF11962-C9A2-4ECC-92C0-691CD49A445C}"/>
              </a:ext>
            </a:extLst>
          </p:cNvPr>
          <p:cNvSpPr>
            <a:spLocks noGrp="1"/>
          </p:cNvSpPr>
          <p:nvPr>
            <p:ph type="body" sz="quarter" idx="18"/>
          </p:nvPr>
        </p:nvSpPr>
        <p:spPr>
          <a:xfrm>
            <a:off x="6385545" y="5200653"/>
            <a:ext cx="1809751" cy="571500"/>
          </a:xfrm>
        </p:spPr>
        <p:txBody>
          <a:bodyPr/>
          <a:lstStyle/>
          <a:p>
            <a:r>
              <a:rPr lang="en-GB"/>
              <a:t>The UK’s only RNA-LNP manufacturing facility, funded by the UK’s Vaccine Taskforce</a:t>
            </a:r>
          </a:p>
        </p:txBody>
      </p:sp>
      <p:sp>
        <p:nvSpPr>
          <p:cNvPr id="22" name="Text Placeholder 21">
            <a:extLst>
              <a:ext uri="{FF2B5EF4-FFF2-40B4-BE49-F238E27FC236}">
                <a16:creationId xmlns:a16="http://schemas.microsoft.com/office/drawing/2014/main" id="{169E7D3C-CC5A-4EF3-9683-44C92533E399}"/>
              </a:ext>
            </a:extLst>
          </p:cNvPr>
          <p:cNvSpPr>
            <a:spLocks noGrp="1"/>
          </p:cNvSpPr>
          <p:nvPr>
            <p:ph type="body" sz="quarter" idx="19"/>
          </p:nvPr>
        </p:nvSpPr>
        <p:spPr>
          <a:xfrm>
            <a:off x="8809655" y="2603501"/>
            <a:ext cx="1804988" cy="482600"/>
          </a:xfrm>
        </p:spPr>
        <p:txBody>
          <a:bodyPr/>
          <a:lstStyle/>
          <a:p>
            <a:r>
              <a:rPr lang="en-GB" dirty="0"/>
              <a:t>Training / skills packages</a:t>
            </a:r>
          </a:p>
        </p:txBody>
      </p:sp>
      <p:sp>
        <p:nvSpPr>
          <p:cNvPr id="23" name="Text Placeholder 22">
            <a:extLst>
              <a:ext uri="{FF2B5EF4-FFF2-40B4-BE49-F238E27FC236}">
                <a16:creationId xmlns:a16="http://schemas.microsoft.com/office/drawing/2014/main" id="{CE5F3BDD-429E-45D4-BDAE-6AC56AA8FF7E}"/>
              </a:ext>
            </a:extLst>
          </p:cNvPr>
          <p:cNvSpPr>
            <a:spLocks noGrp="1"/>
          </p:cNvSpPr>
          <p:nvPr>
            <p:ph type="body" sz="quarter" idx="20"/>
          </p:nvPr>
        </p:nvSpPr>
        <p:spPr>
          <a:xfrm>
            <a:off x="8804895" y="3270253"/>
            <a:ext cx="1809751" cy="571500"/>
          </a:xfrm>
        </p:spPr>
        <p:txBody>
          <a:bodyPr/>
          <a:lstStyle/>
          <a:p>
            <a:r>
              <a:rPr lang="en-GB" dirty="0"/>
              <a:t>A range of online courses starting Q3 22 , plus bespoke training packages</a:t>
            </a:r>
          </a:p>
        </p:txBody>
      </p:sp>
      <p:pic>
        <p:nvPicPr>
          <p:cNvPr id="37" name="Picture Placeholder 36" descr="Text, logo&#10;&#10;Description automatically generated">
            <a:extLst>
              <a:ext uri="{FF2B5EF4-FFF2-40B4-BE49-F238E27FC236}">
                <a16:creationId xmlns:a16="http://schemas.microsoft.com/office/drawing/2014/main" id="{5842D8B5-7A78-4D21-8116-C29F2BFA7B16}"/>
              </a:ext>
            </a:extLst>
          </p:cNvPr>
          <p:cNvPicPr>
            <a:picLocks noGrp="1" noChangeAspect="1"/>
          </p:cNvPicPr>
          <p:nvPr>
            <p:ph type="pic" sz="quarter" idx="22"/>
          </p:nvPr>
        </p:nvPicPr>
        <p:blipFill>
          <a:blip r:embed="rId4" cstate="print">
            <a:extLst>
              <a:ext uri="{28A0092B-C50C-407E-A947-70E740481C1C}">
                <a14:useLocalDpi xmlns:a14="http://schemas.microsoft.com/office/drawing/2010/main"/>
              </a:ext>
            </a:extLst>
          </a:blip>
          <a:srcRect/>
          <a:stretch>
            <a:fillRect/>
          </a:stretch>
        </p:blipFill>
        <p:spPr>
          <a:xfrm>
            <a:off x="4009055" y="4224735"/>
            <a:ext cx="1766888" cy="1766888"/>
          </a:xfrm>
        </p:spPr>
      </p:pic>
      <p:pic>
        <p:nvPicPr>
          <p:cNvPr id="49" name="Picture Placeholder 48">
            <a:extLst>
              <a:ext uri="{FF2B5EF4-FFF2-40B4-BE49-F238E27FC236}">
                <a16:creationId xmlns:a16="http://schemas.microsoft.com/office/drawing/2014/main" id="{25F69B4F-470F-4425-BF81-50D01A55BC67}"/>
              </a:ext>
            </a:extLst>
          </p:cNvPr>
          <p:cNvPicPr>
            <a:picLocks noGrp="1" noChangeAspect="1"/>
          </p:cNvPicPr>
          <p:nvPr>
            <p:ph type="pic" sz="quarter" idx="24"/>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19369" t="-36179" r="-19369" b="-50489"/>
          <a:stretch/>
        </p:blipFill>
        <p:spPr>
          <a:xfrm>
            <a:off x="8823943" y="4224735"/>
            <a:ext cx="1766888" cy="1766888"/>
          </a:xfrm>
        </p:spPr>
      </p:pic>
      <p:sp>
        <p:nvSpPr>
          <p:cNvPr id="24" name="Title 7">
            <a:extLst>
              <a:ext uri="{FF2B5EF4-FFF2-40B4-BE49-F238E27FC236}">
                <a16:creationId xmlns:a16="http://schemas.microsoft.com/office/drawing/2014/main" id="{BD11AD67-5D8D-4EF1-ABB1-E574EFE655C5}"/>
              </a:ext>
            </a:extLst>
          </p:cNvPr>
          <p:cNvSpPr txBox="1">
            <a:spLocks/>
          </p:cNvSpPr>
          <p:nvPr/>
        </p:nvSpPr>
        <p:spPr>
          <a:xfrm>
            <a:off x="666750" y="299243"/>
            <a:ext cx="10858500" cy="1229516"/>
          </a:xfrm>
          <a:prstGeom prst="rect">
            <a:avLst/>
          </a:prstGeom>
        </p:spPr>
        <p:txBody>
          <a:bodyPr vert="horz" lIns="0" tIns="0" rIns="0" bIns="0" rtlCol="0" anchor="t">
            <a:noAutofit/>
          </a:bodyPr>
          <a:lstStyle>
            <a:lvl1pPr algn="l" defTabSz="914354" rtl="0" eaLnBrk="1" latinLnBrk="0" hangingPunct="1">
              <a:lnSpc>
                <a:spcPct val="100000"/>
              </a:lnSpc>
              <a:spcBef>
                <a:spcPct val="0"/>
              </a:spcBef>
              <a:buNone/>
              <a:defRPr sz="3000" b="1" kern="1200" cap="none" baseline="0">
                <a:solidFill>
                  <a:schemeClr val="bg1"/>
                </a:solidFill>
                <a:latin typeface="+mj-lt"/>
                <a:ea typeface="Open Sans" panose="020B0606030504020204" pitchFamily="34" charset="0"/>
                <a:cs typeface="Open Sans" panose="020B0606030504020204" pitchFamily="34" charset="0"/>
              </a:defRPr>
            </a:lvl1pPr>
          </a:lstStyle>
          <a:p>
            <a:r>
              <a:rPr lang="en-GB" dirty="0">
                <a:ea typeface="Times New Roman" panose="02020603050405020304" pitchFamily="18" charset="0"/>
                <a:cs typeface="Calibri" panose="020F0502020204030204" pitchFamily="34" charset="0"/>
              </a:rPr>
              <a:t>CPI’s RNA Centre of Excellence</a:t>
            </a:r>
          </a:p>
          <a:p>
            <a:endParaRPr lang="en-GB" sz="2000" b="0" dirty="0">
              <a:ea typeface="Times New Roman" panose="02020603050405020304" pitchFamily="18" charset="0"/>
              <a:cs typeface="Calibri" panose="020F0502020204030204" pitchFamily="34" charset="0"/>
            </a:endParaRPr>
          </a:p>
          <a:p>
            <a:r>
              <a:rPr lang="en-GB" sz="2000" b="0" dirty="0">
                <a:ea typeface="Times New Roman" panose="02020603050405020304" pitchFamily="18" charset="0"/>
                <a:cs typeface="Calibri" panose="020F0502020204030204" pitchFamily="34" charset="0"/>
              </a:rPr>
              <a:t>An end-to-end, world-class RNA and LNP research, development, and industrialisation capability for RNA Vaccines and Therapeutics. </a:t>
            </a:r>
            <a:br>
              <a:rPr lang="en-GB" sz="3200" b="0" dirty="0">
                <a:latin typeface="Calibri" panose="020F0502020204030204" pitchFamily="34" charset="0"/>
                <a:ea typeface="Times New Roman" panose="02020603050405020304" pitchFamily="18" charset="0"/>
                <a:cs typeface="Calibri" panose="020F0502020204030204" pitchFamily="34" charset="0"/>
              </a:rPr>
            </a:br>
            <a:endParaRPr lang="en-GB" sz="2800" b="0" dirty="0"/>
          </a:p>
        </p:txBody>
      </p:sp>
    </p:spTree>
    <p:extLst>
      <p:ext uri="{BB962C8B-B14F-4D97-AF65-F5344CB8AC3E}">
        <p14:creationId xmlns:p14="http://schemas.microsoft.com/office/powerpoint/2010/main" val="14953932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D912E-C8C6-41C9-89D5-B386B0289653}"/>
              </a:ext>
            </a:extLst>
          </p:cNvPr>
          <p:cNvSpPr>
            <a:spLocks noGrp="1"/>
          </p:cNvSpPr>
          <p:nvPr>
            <p:ph type="body" sz="quarter" idx="47"/>
          </p:nvPr>
        </p:nvSpPr>
        <p:spPr/>
        <p:txBody>
          <a:bodyPr/>
          <a:lstStyle/>
          <a:p>
            <a:r>
              <a:rPr lang="en-GB" dirty="0"/>
              <a:t>Pol</a:t>
            </a:r>
          </a:p>
        </p:txBody>
      </p:sp>
      <p:sp>
        <p:nvSpPr>
          <p:cNvPr id="3" name="Text Placeholder 2">
            <a:extLst>
              <a:ext uri="{FF2B5EF4-FFF2-40B4-BE49-F238E27FC236}">
                <a16:creationId xmlns:a16="http://schemas.microsoft.com/office/drawing/2014/main" id="{C0F1DBBF-D995-4403-ACFD-469B20611E23}"/>
              </a:ext>
            </a:extLst>
          </p:cNvPr>
          <p:cNvSpPr>
            <a:spLocks noGrp="1"/>
          </p:cNvSpPr>
          <p:nvPr>
            <p:ph type="body" sz="quarter" idx="48"/>
          </p:nvPr>
        </p:nvSpPr>
        <p:spPr/>
        <p:txBody>
          <a:bodyPr/>
          <a:lstStyle/>
          <a:p>
            <a:endParaRPr lang="en-GB" dirty="0"/>
          </a:p>
        </p:txBody>
      </p:sp>
      <p:sp>
        <p:nvSpPr>
          <p:cNvPr id="4" name="Text Placeholder 3">
            <a:extLst>
              <a:ext uri="{FF2B5EF4-FFF2-40B4-BE49-F238E27FC236}">
                <a16:creationId xmlns:a16="http://schemas.microsoft.com/office/drawing/2014/main" id="{7427CDF7-E6DC-4DE4-94C5-4BA74949109A}"/>
              </a:ext>
            </a:extLst>
          </p:cNvPr>
          <p:cNvSpPr>
            <a:spLocks noGrp="1"/>
          </p:cNvSpPr>
          <p:nvPr>
            <p:ph type="body" sz="quarter" idx="49"/>
          </p:nvPr>
        </p:nvSpPr>
        <p:spPr/>
        <p:txBody>
          <a:bodyPr/>
          <a:lstStyle/>
          <a:p>
            <a:endParaRPr lang="en-GB" dirty="0"/>
          </a:p>
        </p:txBody>
      </p:sp>
      <p:sp>
        <p:nvSpPr>
          <p:cNvPr id="5" name="Text Placeholder 4">
            <a:extLst>
              <a:ext uri="{FF2B5EF4-FFF2-40B4-BE49-F238E27FC236}">
                <a16:creationId xmlns:a16="http://schemas.microsoft.com/office/drawing/2014/main" id="{9B8F83BB-DE5D-4177-B8C6-D4BE3C9C98F0}"/>
              </a:ext>
            </a:extLst>
          </p:cNvPr>
          <p:cNvSpPr>
            <a:spLocks noGrp="1"/>
          </p:cNvSpPr>
          <p:nvPr>
            <p:ph type="body" sz="quarter" idx="50"/>
          </p:nvPr>
        </p:nvSpPr>
        <p:spPr/>
        <p:txBody>
          <a:bodyPr/>
          <a:lstStyle/>
          <a:p>
            <a:r>
              <a:rPr lang="en-GB" dirty="0"/>
              <a:t>dd</a:t>
            </a:r>
          </a:p>
        </p:txBody>
      </p:sp>
      <p:sp>
        <p:nvSpPr>
          <p:cNvPr id="19" name="Text Placeholder 18">
            <a:extLst>
              <a:ext uri="{FF2B5EF4-FFF2-40B4-BE49-F238E27FC236}">
                <a16:creationId xmlns:a16="http://schemas.microsoft.com/office/drawing/2014/main" id="{36BA5B99-2C9C-4AB5-BADA-C47DA345F1EA}"/>
              </a:ext>
            </a:extLst>
          </p:cNvPr>
          <p:cNvSpPr>
            <a:spLocks noGrp="1"/>
          </p:cNvSpPr>
          <p:nvPr>
            <p:ph type="body" sz="quarter" idx="51"/>
          </p:nvPr>
        </p:nvSpPr>
        <p:spPr>
          <a:xfrm>
            <a:off x="5072061" y="2860869"/>
            <a:ext cx="2047876" cy="1822710"/>
          </a:xfrm>
        </p:spPr>
        <p:txBody>
          <a:bodyPr/>
          <a:lstStyle/>
          <a:p>
            <a:r>
              <a:rPr lang="en-GB" sz="2400" dirty="0"/>
              <a:t>Other delivery systems</a:t>
            </a:r>
          </a:p>
        </p:txBody>
      </p:sp>
      <p:sp>
        <p:nvSpPr>
          <p:cNvPr id="6" name="Text Placeholder 5">
            <a:extLst>
              <a:ext uri="{FF2B5EF4-FFF2-40B4-BE49-F238E27FC236}">
                <a16:creationId xmlns:a16="http://schemas.microsoft.com/office/drawing/2014/main" id="{DA3AB144-6D36-42F5-9ED2-AA285F319E3D}"/>
              </a:ext>
            </a:extLst>
          </p:cNvPr>
          <p:cNvSpPr>
            <a:spLocks noGrp="1"/>
          </p:cNvSpPr>
          <p:nvPr>
            <p:ph type="body" sz="quarter" idx="41"/>
          </p:nvPr>
        </p:nvSpPr>
        <p:spPr/>
        <p:txBody>
          <a:bodyPr/>
          <a:lstStyle/>
          <a:p>
            <a:r>
              <a:rPr lang="en-GB" dirty="0"/>
              <a:t>Liposome</a:t>
            </a:r>
          </a:p>
        </p:txBody>
      </p:sp>
      <p:sp>
        <p:nvSpPr>
          <p:cNvPr id="7" name="Text Placeholder 6">
            <a:extLst>
              <a:ext uri="{FF2B5EF4-FFF2-40B4-BE49-F238E27FC236}">
                <a16:creationId xmlns:a16="http://schemas.microsoft.com/office/drawing/2014/main" id="{E7C4B020-D945-4D69-AAB1-7E0E6F00E96B}"/>
              </a:ext>
            </a:extLst>
          </p:cNvPr>
          <p:cNvSpPr>
            <a:spLocks noGrp="1"/>
          </p:cNvSpPr>
          <p:nvPr>
            <p:ph type="body" sz="quarter" idx="44"/>
          </p:nvPr>
        </p:nvSpPr>
        <p:spPr/>
        <p:txBody>
          <a:bodyPr/>
          <a:lstStyle/>
          <a:p>
            <a:r>
              <a:rPr lang="en-GB" dirty="0"/>
              <a:t>Inorganic</a:t>
            </a:r>
          </a:p>
        </p:txBody>
      </p:sp>
      <p:sp>
        <p:nvSpPr>
          <p:cNvPr id="8" name="Text Placeholder 7">
            <a:extLst>
              <a:ext uri="{FF2B5EF4-FFF2-40B4-BE49-F238E27FC236}">
                <a16:creationId xmlns:a16="http://schemas.microsoft.com/office/drawing/2014/main" id="{9BCE4F4A-F241-4BCC-8173-24793EE81308}"/>
              </a:ext>
            </a:extLst>
          </p:cNvPr>
          <p:cNvSpPr>
            <a:spLocks noGrp="1"/>
          </p:cNvSpPr>
          <p:nvPr>
            <p:ph type="body" sz="quarter" idx="45"/>
          </p:nvPr>
        </p:nvSpPr>
        <p:spPr/>
        <p:txBody>
          <a:bodyPr/>
          <a:lstStyle/>
          <a:p>
            <a:r>
              <a:rPr lang="en-GB" dirty="0"/>
              <a:t>Peptide</a:t>
            </a:r>
          </a:p>
        </p:txBody>
      </p:sp>
      <p:sp>
        <p:nvSpPr>
          <p:cNvPr id="9" name="Text Placeholder 8">
            <a:extLst>
              <a:ext uri="{FF2B5EF4-FFF2-40B4-BE49-F238E27FC236}">
                <a16:creationId xmlns:a16="http://schemas.microsoft.com/office/drawing/2014/main" id="{21787DE2-26FF-4C93-A991-0EE84C7364DB}"/>
              </a:ext>
            </a:extLst>
          </p:cNvPr>
          <p:cNvSpPr>
            <a:spLocks noGrp="1"/>
          </p:cNvSpPr>
          <p:nvPr>
            <p:ph type="body" sz="quarter" idx="46"/>
          </p:nvPr>
        </p:nvSpPr>
        <p:spPr/>
        <p:txBody>
          <a:bodyPr/>
          <a:lstStyle/>
          <a:p>
            <a:r>
              <a:rPr lang="en-GB" dirty="0"/>
              <a:t>Polymeric</a:t>
            </a:r>
          </a:p>
        </p:txBody>
      </p:sp>
      <p:sp>
        <p:nvSpPr>
          <p:cNvPr id="10" name="Title 9">
            <a:extLst>
              <a:ext uri="{FF2B5EF4-FFF2-40B4-BE49-F238E27FC236}">
                <a16:creationId xmlns:a16="http://schemas.microsoft.com/office/drawing/2014/main" id="{49F2FCB8-645D-48B0-9AE3-6C896F3FFA43}"/>
              </a:ext>
            </a:extLst>
          </p:cNvPr>
          <p:cNvSpPr>
            <a:spLocks noGrp="1"/>
          </p:cNvSpPr>
          <p:nvPr>
            <p:ph type="title"/>
          </p:nvPr>
        </p:nvSpPr>
        <p:spPr/>
        <p:txBody>
          <a:bodyPr/>
          <a:lstStyle/>
          <a:p>
            <a:r>
              <a:rPr lang="en-GB" dirty="0"/>
              <a:t>Encapsulation into other delivery systems</a:t>
            </a:r>
          </a:p>
        </p:txBody>
      </p:sp>
      <p:sp>
        <p:nvSpPr>
          <p:cNvPr id="11" name="Text Placeholder 10">
            <a:extLst>
              <a:ext uri="{FF2B5EF4-FFF2-40B4-BE49-F238E27FC236}">
                <a16:creationId xmlns:a16="http://schemas.microsoft.com/office/drawing/2014/main" id="{B75C2F76-A366-42F0-8D3B-6E1CAB274E3F}"/>
              </a:ext>
            </a:extLst>
          </p:cNvPr>
          <p:cNvSpPr>
            <a:spLocks noGrp="1"/>
          </p:cNvSpPr>
          <p:nvPr>
            <p:ph type="body" sz="quarter" idx="27"/>
          </p:nvPr>
        </p:nvSpPr>
        <p:spPr>
          <a:xfrm>
            <a:off x="694407" y="1619250"/>
            <a:ext cx="3238500" cy="1714500"/>
          </a:xfrm>
        </p:spPr>
        <p:txBody>
          <a:bodyPr/>
          <a:lstStyle/>
          <a:p>
            <a:pPr algn="l"/>
            <a:r>
              <a:rPr lang="en-GB" dirty="0"/>
              <a:t>PLGA microparticles for small molecules</a:t>
            </a:r>
          </a:p>
          <a:p>
            <a:pPr algn="l"/>
            <a:r>
              <a:rPr lang="en-GB" dirty="0"/>
              <a:t>PLGA/PLA NPs for small molecules</a:t>
            </a:r>
          </a:p>
          <a:p>
            <a:pPr algn="l"/>
            <a:r>
              <a:rPr lang="en-GB" dirty="0"/>
              <a:t>PLGA for targeted therapeutics</a:t>
            </a:r>
          </a:p>
          <a:p>
            <a:pPr algn="l"/>
            <a:r>
              <a:rPr lang="en-GB" dirty="0"/>
              <a:t>PEI-based NPs</a:t>
            </a:r>
          </a:p>
        </p:txBody>
      </p:sp>
      <p:sp>
        <p:nvSpPr>
          <p:cNvPr id="12" name="Text Placeholder 11">
            <a:extLst>
              <a:ext uri="{FF2B5EF4-FFF2-40B4-BE49-F238E27FC236}">
                <a16:creationId xmlns:a16="http://schemas.microsoft.com/office/drawing/2014/main" id="{224D1BB7-EC05-4642-9DAA-07751E9092AE}"/>
              </a:ext>
            </a:extLst>
          </p:cNvPr>
          <p:cNvSpPr>
            <a:spLocks noGrp="1"/>
          </p:cNvSpPr>
          <p:nvPr>
            <p:ph type="body" sz="quarter" idx="29"/>
          </p:nvPr>
        </p:nvSpPr>
        <p:spPr>
          <a:xfrm>
            <a:off x="669931" y="4000500"/>
            <a:ext cx="3524250" cy="1714500"/>
          </a:xfrm>
        </p:spPr>
        <p:txBody>
          <a:bodyPr/>
          <a:lstStyle/>
          <a:p>
            <a:pPr algn="l"/>
            <a:r>
              <a:rPr lang="en-GB" dirty="0"/>
              <a:t>Novel peptide NPs for nucleic acids</a:t>
            </a:r>
          </a:p>
        </p:txBody>
      </p:sp>
      <p:sp>
        <p:nvSpPr>
          <p:cNvPr id="13" name="Text Placeholder 12">
            <a:extLst>
              <a:ext uri="{FF2B5EF4-FFF2-40B4-BE49-F238E27FC236}">
                <a16:creationId xmlns:a16="http://schemas.microsoft.com/office/drawing/2014/main" id="{8FBE0985-2ACF-4D08-A81A-CD7AA505B760}"/>
              </a:ext>
            </a:extLst>
          </p:cNvPr>
          <p:cNvSpPr>
            <a:spLocks noGrp="1"/>
          </p:cNvSpPr>
          <p:nvPr>
            <p:ph type="body" sz="quarter" idx="30"/>
          </p:nvPr>
        </p:nvSpPr>
        <p:spPr>
          <a:xfrm>
            <a:off x="7694016" y="1619250"/>
            <a:ext cx="3619500" cy="1714500"/>
          </a:xfrm>
        </p:spPr>
        <p:txBody>
          <a:bodyPr/>
          <a:lstStyle/>
          <a:p>
            <a:pPr algn="r"/>
            <a:r>
              <a:rPr lang="en-GB" dirty="0"/>
              <a:t>3-component liposomes for small molecules</a:t>
            </a:r>
          </a:p>
          <a:p>
            <a:pPr algn="r"/>
            <a:r>
              <a:rPr lang="en-GB" dirty="0"/>
              <a:t>2-component cationic liposomes</a:t>
            </a:r>
          </a:p>
          <a:p>
            <a:pPr algn="r"/>
            <a:r>
              <a:rPr lang="en-GB" dirty="0"/>
              <a:t>4-component ionisable liposomes</a:t>
            </a:r>
          </a:p>
        </p:txBody>
      </p:sp>
      <p:sp>
        <p:nvSpPr>
          <p:cNvPr id="14" name="Text Placeholder 13">
            <a:extLst>
              <a:ext uri="{FF2B5EF4-FFF2-40B4-BE49-F238E27FC236}">
                <a16:creationId xmlns:a16="http://schemas.microsoft.com/office/drawing/2014/main" id="{8443FBA3-0FF0-455B-9530-A3001FDD2F59}"/>
              </a:ext>
            </a:extLst>
          </p:cNvPr>
          <p:cNvSpPr>
            <a:spLocks noGrp="1"/>
          </p:cNvSpPr>
          <p:nvPr>
            <p:ph type="body" sz="quarter" idx="32"/>
          </p:nvPr>
        </p:nvSpPr>
        <p:spPr>
          <a:xfrm>
            <a:off x="8932266" y="4038480"/>
            <a:ext cx="2381250" cy="1714500"/>
          </a:xfrm>
        </p:spPr>
        <p:txBody>
          <a:bodyPr/>
          <a:lstStyle/>
          <a:p>
            <a:pPr algn="r"/>
            <a:r>
              <a:rPr lang="en-GB" dirty="0"/>
              <a:t>Solid core gold NPs</a:t>
            </a:r>
          </a:p>
          <a:p>
            <a:pPr algn="r"/>
            <a:r>
              <a:rPr lang="en-GB" dirty="0"/>
              <a:t>Silica NPs for nucleic acids</a:t>
            </a:r>
          </a:p>
        </p:txBody>
      </p:sp>
    </p:spTree>
    <p:extLst>
      <p:ext uri="{BB962C8B-B14F-4D97-AF65-F5344CB8AC3E}">
        <p14:creationId xmlns:p14="http://schemas.microsoft.com/office/powerpoint/2010/main" val="291098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C9CD6FFF-3633-4A4B-A9A3-518C4F830AFA}"/>
              </a:ext>
            </a:extLst>
          </p:cNvPr>
          <p:cNvCxnSpPr>
            <a:cxnSpLocks/>
          </p:cNvCxnSpPr>
          <p:nvPr/>
        </p:nvCxnSpPr>
        <p:spPr>
          <a:xfrm flipV="1">
            <a:off x="2012170" y="3865470"/>
            <a:ext cx="10081252" cy="7718"/>
          </a:xfrm>
          <a:prstGeom prst="straightConnector1">
            <a:avLst/>
          </a:prstGeom>
          <a:ln w="1270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F95B4685-0483-4B53-916A-2DD8F05938AB}"/>
              </a:ext>
            </a:extLst>
          </p:cNvPr>
          <p:cNvSpPr>
            <a:spLocks noGrp="1"/>
          </p:cNvSpPr>
          <p:nvPr>
            <p:ph type="title"/>
          </p:nvPr>
        </p:nvSpPr>
        <p:spPr>
          <a:xfrm>
            <a:off x="540690" y="391647"/>
            <a:ext cx="10876380" cy="476250"/>
          </a:xfrm>
        </p:spPr>
        <p:txBody>
          <a:bodyPr/>
          <a:lstStyle/>
          <a:p>
            <a:r>
              <a:rPr lang="en-GB" sz="3200" dirty="0">
                <a:ea typeface="Open Sans"/>
                <a:cs typeface="Open Sans"/>
              </a:rPr>
              <a:t>CPI have developed, optimised and explored Critical Process Parameters in our LNP platform process </a:t>
            </a:r>
            <a:r>
              <a:rPr lang="en-GB" sz="3200" dirty="0">
                <a:solidFill>
                  <a:schemeClr val="bg2"/>
                </a:solidFill>
              </a:rPr>
              <a:t>to support R&amp;D and GMP batches</a:t>
            </a:r>
            <a:br>
              <a:rPr lang="en-GB" sz="3200" dirty="0">
                <a:solidFill>
                  <a:schemeClr val="bg2"/>
                </a:solidFill>
              </a:rPr>
            </a:br>
            <a:endParaRPr lang="en-GB" sz="3200" dirty="0"/>
          </a:p>
        </p:txBody>
      </p:sp>
      <p:sp>
        <p:nvSpPr>
          <p:cNvPr id="11" name="Text Placeholder 10">
            <a:extLst>
              <a:ext uri="{FF2B5EF4-FFF2-40B4-BE49-F238E27FC236}">
                <a16:creationId xmlns:a16="http://schemas.microsoft.com/office/drawing/2014/main" id="{FC816642-3C47-4632-BA30-144D3FA81BD5}"/>
              </a:ext>
            </a:extLst>
          </p:cNvPr>
          <p:cNvSpPr>
            <a:spLocks noGrp="1"/>
          </p:cNvSpPr>
          <p:nvPr>
            <p:ph type="body" sz="quarter" idx="17"/>
          </p:nvPr>
        </p:nvSpPr>
        <p:spPr>
          <a:xfrm>
            <a:off x="5393545" y="4614182"/>
            <a:ext cx="1428750" cy="571500"/>
          </a:xfrm>
        </p:spPr>
        <p:txBody>
          <a:bodyPr/>
          <a:lstStyle/>
          <a:p>
            <a:r>
              <a:rPr lang="en-GB" sz="1200" dirty="0"/>
              <a:t>TFF</a:t>
            </a:r>
          </a:p>
        </p:txBody>
      </p:sp>
      <p:sp>
        <p:nvSpPr>
          <p:cNvPr id="17" name="Text Placeholder 16">
            <a:extLst>
              <a:ext uri="{FF2B5EF4-FFF2-40B4-BE49-F238E27FC236}">
                <a16:creationId xmlns:a16="http://schemas.microsoft.com/office/drawing/2014/main" id="{16DC97E2-1E0B-43E8-9E33-EF0F681FF138}"/>
              </a:ext>
            </a:extLst>
          </p:cNvPr>
          <p:cNvSpPr>
            <a:spLocks noGrp="1"/>
          </p:cNvSpPr>
          <p:nvPr>
            <p:ph type="body" sz="quarter" idx="23"/>
          </p:nvPr>
        </p:nvSpPr>
        <p:spPr>
          <a:xfrm>
            <a:off x="8679670" y="4590946"/>
            <a:ext cx="1428750" cy="571500"/>
          </a:xfrm>
        </p:spPr>
        <p:txBody>
          <a:bodyPr/>
          <a:lstStyle/>
          <a:p>
            <a:r>
              <a:rPr lang="en-GB" sz="1200" dirty="0"/>
              <a:t>Final filtration</a:t>
            </a:r>
          </a:p>
        </p:txBody>
      </p:sp>
      <p:pic>
        <p:nvPicPr>
          <p:cNvPr id="48" name="Picture Placeholder 47" descr="Icon&#10;&#10;Description automatically generated">
            <a:extLst>
              <a:ext uri="{FF2B5EF4-FFF2-40B4-BE49-F238E27FC236}">
                <a16:creationId xmlns:a16="http://schemas.microsoft.com/office/drawing/2014/main" id="{C2FDA4CE-1A91-497B-8B41-6AA5F3248F36}"/>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a:ext>
            </a:extLst>
          </a:blip>
          <a:srcRect t="-11969" r="-1614" b="-11969"/>
          <a:stretch/>
        </p:blipFill>
        <p:spPr>
          <a:xfrm>
            <a:off x="5468849" y="3253988"/>
            <a:ext cx="1238400" cy="1238400"/>
          </a:xfrm>
          <a:solidFill>
            <a:schemeClr val="bg2"/>
          </a:solidFill>
        </p:spPr>
      </p:pic>
      <p:pic>
        <p:nvPicPr>
          <p:cNvPr id="54" name="Picture Placeholder 53" descr="Icon&#10;&#10;Description automatically generated">
            <a:extLst>
              <a:ext uri="{FF2B5EF4-FFF2-40B4-BE49-F238E27FC236}">
                <a16:creationId xmlns:a16="http://schemas.microsoft.com/office/drawing/2014/main" id="{0E6A4D19-67AA-4ED5-A03C-6457FF76901C}"/>
              </a:ext>
            </a:extLst>
          </p:cNvPr>
          <p:cNvPicPr>
            <a:picLocks noGrp="1" noChangeAspect="1"/>
          </p:cNvPicPr>
          <p:nvPr>
            <p:ph type="pic" sz="quarter" idx="24"/>
          </p:nvPr>
        </p:nvPicPr>
        <p:blipFill rotWithShape="1">
          <a:blip r:embed="rId3" cstate="print">
            <a:extLst>
              <a:ext uri="{28A0092B-C50C-407E-A947-70E740481C1C}">
                <a14:useLocalDpi xmlns:a14="http://schemas.microsoft.com/office/drawing/2010/main"/>
              </a:ext>
            </a:extLst>
          </a:blip>
          <a:srcRect l="-88477" r="-88477"/>
          <a:stretch/>
        </p:blipFill>
        <p:spPr>
          <a:xfrm>
            <a:off x="8679182" y="3246270"/>
            <a:ext cx="1238400" cy="1238400"/>
          </a:xfrm>
          <a:solidFill>
            <a:schemeClr val="bg2"/>
          </a:solidFill>
        </p:spPr>
      </p:pic>
      <p:sp>
        <p:nvSpPr>
          <p:cNvPr id="57" name="Content Placeholder 6">
            <a:extLst>
              <a:ext uri="{FF2B5EF4-FFF2-40B4-BE49-F238E27FC236}">
                <a16:creationId xmlns:a16="http://schemas.microsoft.com/office/drawing/2014/main" id="{CBE9D4B6-93B3-493F-AE32-D8FB5AA5F026}"/>
              </a:ext>
            </a:extLst>
          </p:cNvPr>
          <p:cNvSpPr txBox="1">
            <a:spLocks/>
          </p:cNvSpPr>
          <p:nvPr/>
        </p:nvSpPr>
        <p:spPr>
          <a:xfrm>
            <a:off x="2596696" y="4643236"/>
            <a:ext cx="1238250" cy="2032000"/>
          </a:xfrm>
          <a:prstGeom prst="rect">
            <a:avLst/>
          </a:prstGeom>
        </p:spPr>
        <p:txBody>
          <a:bodyPr vert="horz" lIns="0" tIns="0" rIns="0" bIns="0" rtlCol="0">
            <a:noAutofit/>
          </a:bodyPr>
          <a:lstStyle>
            <a:lvl1pPr marL="0" indent="0" algn="l" defTabSz="914400" rtl="0" eaLnBrk="1" latinLnBrk="0" hangingPunct="1">
              <a:lnSpc>
                <a:spcPct val="122000"/>
              </a:lnSpc>
              <a:spcBef>
                <a:spcPts val="1800"/>
              </a:spcBef>
              <a:buFont typeface="Arial" panose="020B0604020202020204" pitchFamily="34" charset="0"/>
              <a:buNone/>
              <a:defRPr sz="1500" b="0" kern="1200">
                <a:solidFill>
                  <a:schemeClr val="bg2"/>
                </a:solidFill>
                <a:latin typeface="+mn-lt"/>
                <a:ea typeface="Open Sans" panose="020B0606030504020204" pitchFamily="34" charset="0"/>
                <a:cs typeface="Open Sans" panose="020B0606030504020204" pitchFamily="34" charset="0"/>
              </a:defRPr>
            </a:lvl1pPr>
            <a:lvl2pPr marL="447675" indent="-268288"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2pPr>
            <a:lvl3pPr marL="806450" indent="-268288"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3pPr>
            <a:lvl4pPr marL="1165225" indent="-268288"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4pPr>
            <a:lvl5pPr marL="1524000" indent="-268288" algn="l" defTabSz="914400" rtl="0" eaLnBrk="1" latinLnBrk="0" hangingPunct="1">
              <a:lnSpc>
                <a:spcPct val="122000"/>
              </a:lnSpc>
              <a:spcBef>
                <a:spcPts val="500"/>
              </a:spcBef>
              <a:buFont typeface="Arial" panose="020B0604020202020204" pitchFamily="34" charset="0"/>
              <a:buChar char="•"/>
              <a:defRPr sz="1500" b="0" kern="1200">
                <a:solidFill>
                  <a:schemeClr val="bg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2000"/>
              </a:lnSpc>
              <a:spcBef>
                <a:spcPts val="1800"/>
              </a:spcBef>
              <a:spcAft>
                <a:spcPts val="0"/>
              </a:spcAft>
              <a:buClrTx/>
              <a:buSzTx/>
              <a:buFont typeface="Courier New" panose="02070309020205020404" pitchFamily="49" charset="0"/>
              <a:buChar char="o"/>
              <a:tabLst/>
              <a:defRPr/>
            </a:pPr>
            <a:endParaRPr kumimoji="0" lang="en-GB" sz="1500" b="0"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AD2DAF14-F65E-462A-A134-9BB9AF8F763D}"/>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2254580" y="3246270"/>
            <a:ext cx="1238400" cy="1238400"/>
          </a:xfrm>
          <a:prstGeom prst="ellipse">
            <a:avLst/>
          </a:prstGeom>
        </p:spPr>
      </p:pic>
      <p:pic>
        <p:nvPicPr>
          <p:cNvPr id="14" name="Picture 13">
            <a:extLst>
              <a:ext uri="{FF2B5EF4-FFF2-40B4-BE49-F238E27FC236}">
                <a16:creationId xmlns:a16="http://schemas.microsoft.com/office/drawing/2014/main" id="{0D2DC86D-EA32-4207-AF3F-D47B23E3458F}"/>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0290144" y="3204219"/>
            <a:ext cx="1238400" cy="1238400"/>
          </a:xfrm>
          <a:prstGeom prst="ellipse">
            <a:avLst/>
          </a:prstGeom>
        </p:spPr>
      </p:pic>
      <p:sp>
        <p:nvSpPr>
          <p:cNvPr id="31" name="Text Placeholder 14">
            <a:extLst>
              <a:ext uri="{FF2B5EF4-FFF2-40B4-BE49-F238E27FC236}">
                <a16:creationId xmlns:a16="http://schemas.microsoft.com/office/drawing/2014/main" id="{295F5708-AC62-46B5-A292-C43A5B9E3821}"/>
              </a:ext>
            </a:extLst>
          </p:cNvPr>
          <p:cNvSpPr txBox="1">
            <a:spLocks/>
          </p:cNvSpPr>
          <p:nvPr/>
        </p:nvSpPr>
        <p:spPr>
          <a:xfrm>
            <a:off x="2144031" y="4594536"/>
            <a:ext cx="1428750" cy="571500"/>
          </a:xfrm>
          <a:prstGeom prst="rect">
            <a:avLst/>
          </a:prstGeom>
        </p:spPr>
        <p:txBody>
          <a:bodyPr vert="horz" lIns="0" tIns="0" rIns="0" bIns="0" rtlCol="0">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Encapsulation</a:t>
            </a:r>
          </a:p>
        </p:txBody>
      </p:sp>
      <p:sp>
        <p:nvSpPr>
          <p:cNvPr id="32" name="Text Placeholder 16">
            <a:extLst>
              <a:ext uri="{FF2B5EF4-FFF2-40B4-BE49-F238E27FC236}">
                <a16:creationId xmlns:a16="http://schemas.microsoft.com/office/drawing/2014/main" id="{C9AEA13F-F573-4E60-9753-8B14B28CF3B7}"/>
              </a:ext>
            </a:extLst>
          </p:cNvPr>
          <p:cNvSpPr txBox="1">
            <a:spLocks/>
          </p:cNvSpPr>
          <p:nvPr/>
        </p:nvSpPr>
        <p:spPr>
          <a:xfrm>
            <a:off x="10194969" y="4590946"/>
            <a:ext cx="1428750" cy="571500"/>
          </a:xfrm>
          <a:prstGeom prst="rect">
            <a:avLst/>
          </a:prstGeom>
        </p:spPr>
        <p:txBody>
          <a:bodyPr vert="horz" lIns="0" tIns="0" rIns="0" bIns="0" rtlCol="0">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Storage</a:t>
            </a:r>
          </a:p>
        </p:txBody>
      </p:sp>
      <p:pic>
        <p:nvPicPr>
          <p:cNvPr id="37" name="Picture Placeholder 35" descr="A picture containing icon&#10;&#10;Description automatically generated">
            <a:extLst>
              <a:ext uri="{FF2B5EF4-FFF2-40B4-BE49-F238E27FC236}">
                <a16:creationId xmlns:a16="http://schemas.microsoft.com/office/drawing/2014/main" id="{39906582-13C1-43BA-B2E2-1CFE077302D4}"/>
              </a:ext>
            </a:extLst>
          </p:cNvPr>
          <p:cNvPicPr>
            <a:picLocks noGrp="1" noChangeAspect="1"/>
          </p:cNvPicPr>
          <p:nvPr>
            <p:ph type="pic" sz="quarter" idx="16"/>
          </p:nvPr>
        </p:nvPicPr>
        <p:blipFill rotWithShape="1">
          <a:blip r:embed="rId6" cstate="print">
            <a:extLst>
              <a:ext uri="{28A0092B-C50C-407E-A947-70E740481C1C}">
                <a14:useLocalDpi xmlns:a14="http://schemas.microsoft.com/office/drawing/2010/main"/>
              </a:ext>
            </a:extLst>
          </a:blip>
          <a:srcRect l="-33475" t="-1047" r="-33475"/>
          <a:stretch/>
        </p:blipFill>
        <p:spPr>
          <a:xfrm>
            <a:off x="7072156" y="3246270"/>
            <a:ext cx="1238400" cy="1238400"/>
          </a:xfrm>
          <a:solidFill>
            <a:schemeClr val="bg2"/>
          </a:solidFill>
        </p:spPr>
      </p:pic>
      <p:sp>
        <p:nvSpPr>
          <p:cNvPr id="38" name="Text Placeholder 16">
            <a:extLst>
              <a:ext uri="{FF2B5EF4-FFF2-40B4-BE49-F238E27FC236}">
                <a16:creationId xmlns:a16="http://schemas.microsoft.com/office/drawing/2014/main" id="{A63BEDCB-2C38-4A85-8CB4-336543A5B217}"/>
              </a:ext>
            </a:extLst>
          </p:cNvPr>
          <p:cNvSpPr txBox="1">
            <a:spLocks/>
          </p:cNvSpPr>
          <p:nvPr/>
        </p:nvSpPr>
        <p:spPr>
          <a:xfrm>
            <a:off x="7036607" y="4606021"/>
            <a:ext cx="1428750" cy="571500"/>
          </a:xfrm>
          <a:prstGeom prst="rect">
            <a:avLst/>
          </a:prstGeom>
        </p:spPr>
        <p:txBody>
          <a:bodyPr vert="horz" lIns="0" tIns="0" rIns="0" bIns="0" rtlCol="0">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Final formulation</a:t>
            </a:r>
          </a:p>
        </p:txBody>
      </p:sp>
      <p:pic>
        <p:nvPicPr>
          <p:cNvPr id="2" name="Picture Placeholder 35" descr="A picture containing icon&#10;&#10;Description automatically generated">
            <a:extLst>
              <a:ext uri="{FF2B5EF4-FFF2-40B4-BE49-F238E27FC236}">
                <a16:creationId xmlns:a16="http://schemas.microsoft.com/office/drawing/2014/main" id="{D25C6C36-37E2-95BC-C783-C6D9D1943DC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3475" t="-1047" r="-33475"/>
          <a:stretch/>
        </p:blipFill>
        <p:spPr>
          <a:xfrm>
            <a:off x="3857887" y="3246270"/>
            <a:ext cx="1238400" cy="1238400"/>
          </a:xfrm>
          <a:custGeom>
            <a:avLst/>
            <a:gdLst>
              <a:gd name="connsiteX0" fmla="*/ 619760 w 1239520"/>
              <a:gd name="connsiteY0" fmla="*/ 0 h 1239520"/>
              <a:gd name="connsiteX1" fmla="*/ 1239520 w 1239520"/>
              <a:gd name="connsiteY1" fmla="*/ 619760 h 1239520"/>
              <a:gd name="connsiteX2" fmla="*/ 619760 w 1239520"/>
              <a:gd name="connsiteY2" fmla="*/ 1239520 h 1239520"/>
              <a:gd name="connsiteX3" fmla="*/ 0 w 1239520"/>
              <a:gd name="connsiteY3" fmla="*/ 619760 h 1239520"/>
              <a:gd name="connsiteX4" fmla="*/ 619760 w 123952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20" h="1239520">
                <a:moveTo>
                  <a:pt x="619760" y="0"/>
                </a:moveTo>
                <a:cubicBezTo>
                  <a:pt x="962044" y="0"/>
                  <a:pt x="1239520" y="277476"/>
                  <a:pt x="1239520" y="619760"/>
                </a:cubicBezTo>
                <a:cubicBezTo>
                  <a:pt x="1239520" y="962044"/>
                  <a:pt x="962044" y="1239520"/>
                  <a:pt x="619760" y="1239520"/>
                </a:cubicBezTo>
                <a:cubicBezTo>
                  <a:pt x="277476" y="1239520"/>
                  <a:pt x="0" y="962044"/>
                  <a:pt x="0" y="619760"/>
                </a:cubicBezTo>
                <a:cubicBezTo>
                  <a:pt x="0" y="277476"/>
                  <a:pt x="277476" y="0"/>
                  <a:pt x="619760" y="0"/>
                </a:cubicBezTo>
                <a:close/>
              </a:path>
            </a:pathLst>
          </a:custGeom>
          <a:solidFill>
            <a:schemeClr val="bg2"/>
          </a:solidFill>
          <a:ln>
            <a:noFill/>
          </a:ln>
        </p:spPr>
      </p:pic>
      <p:sp>
        <p:nvSpPr>
          <p:cNvPr id="18" name="Text Placeholder 16">
            <a:extLst>
              <a:ext uri="{FF2B5EF4-FFF2-40B4-BE49-F238E27FC236}">
                <a16:creationId xmlns:a16="http://schemas.microsoft.com/office/drawing/2014/main" id="{DB474134-EA7E-0FEC-C717-294B32E20F38}"/>
              </a:ext>
            </a:extLst>
          </p:cNvPr>
          <p:cNvSpPr txBox="1">
            <a:spLocks/>
          </p:cNvSpPr>
          <p:nvPr/>
        </p:nvSpPr>
        <p:spPr>
          <a:xfrm>
            <a:off x="3762712" y="4606021"/>
            <a:ext cx="1428750" cy="571500"/>
          </a:xfrm>
          <a:prstGeom prst="rect">
            <a:avLst/>
          </a:prstGeom>
        </p:spPr>
        <p:txBody>
          <a:bodyPr vert="horz" lIns="0" tIns="0" rIns="0" bIns="0" rtlCol="0" anchor="t">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Dilution</a:t>
            </a:r>
          </a:p>
        </p:txBody>
      </p:sp>
      <p:pic>
        <p:nvPicPr>
          <p:cNvPr id="24" name="Picture 23">
            <a:extLst>
              <a:ext uri="{FF2B5EF4-FFF2-40B4-BE49-F238E27FC236}">
                <a16:creationId xmlns:a16="http://schemas.microsoft.com/office/drawing/2014/main" id="{A449D174-1D86-4E38-8E75-799A7E93D33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0874" y="2680575"/>
            <a:ext cx="900000" cy="900000"/>
          </a:xfrm>
          <a:prstGeom prst="ellipse">
            <a:avLst/>
          </a:prstGeom>
        </p:spPr>
      </p:pic>
      <p:pic>
        <p:nvPicPr>
          <p:cNvPr id="25" name="Picture 24">
            <a:extLst>
              <a:ext uri="{FF2B5EF4-FFF2-40B4-BE49-F238E27FC236}">
                <a16:creationId xmlns:a16="http://schemas.microsoft.com/office/drawing/2014/main" id="{68644480-1CF7-47BB-95A0-152E15AAF6D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0874" y="4164900"/>
            <a:ext cx="900000" cy="900000"/>
          </a:xfrm>
          <a:prstGeom prst="ellipse">
            <a:avLst/>
          </a:prstGeom>
        </p:spPr>
      </p:pic>
      <p:sp>
        <p:nvSpPr>
          <p:cNvPr id="26" name="Text Placeholder 14">
            <a:extLst>
              <a:ext uri="{FF2B5EF4-FFF2-40B4-BE49-F238E27FC236}">
                <a16:creationId xmlns:a16="http://schemas.microsoft.com/office/drawing/2014/main" id="{B04D51E2-1027-4589-BB94-6B7C9590F4EF}"/>
              </a:ext>
            </a:extLst>
          </p:cNvPr>
          <p:cNvSpPr txBox="1">
            <a:spLocks/>
          </p:cNvSpPr>
          <p:nvPr/>
        </p:nvSpPr>
        <p:spPr>
          <a:xfrm>
            <a:off x="-155606" y="2306291"/>
            <a:ext cx="1428750" cy="571500"/>
          </a:xfrm>
          <a:prstGeom prst="rect">
            <a:avLst/>
          </a:prstGeom>
        </p:spPr>
        <p:txBody>
          <a:bodyPr vert="horz" lIns="0" tIns="0" rIns="0" bIns="0" rtlCol="0">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RNA</a:t>
            </a:r>
          </a:p>
        </p:txBody>
      </p:sp>
      <p:sp>
        <p:nvSpPr>
          <p:cNvPr id="27" name="Text Placeholder 14">
            <a:extLst>
              <a:ext uri="{FF2B5EF4-FFF2-40B4-BE49-F238E27FC236}">
                <a16:creationId xmlns:a16="http://schemas.microsoft.com/office/drawing/2014/main" id="{57B7C0D9-0BD1-41CD-8CE6-5FD47687BA24}"/>
              </a:ext>
            </a:extLst>
          </p:cNvPr>
          <p:cNvSpPr txBox="1">
            <a:spLocks/>
          </p:cNvSpPr>
          <p:nvPr/>
        </p:nvSpPr>
        <p:spPr>
          <a:xfrm>
            <a:off x="-155606" y="3865470"/>
            <a:ext cx="1428750" cy="571500"/>
          </a:xfrm>
          <a:prstGeom prst="rect">
            <a:avLst/>
          </a:prstGeom>
        </p:spPr>
        <p:txBody>
          <a:bodyPr vert="horz" lIns="0" tIns="0" rIns="0" bIns="0" rtlCol="0">
            <a:noAutofit/>
          </a:bodyPr>
          <a:lstStyle>
            <a:lvl1pPr marL="0" indent="0" algn="ctr" defTabSz="914400" rtl="0" eaLnBrk="1" latinLnBrk="0" hangingPunct="1">
              <a:lnSpc>
                <a:spcPct val="122000"/>
              </a:lnSpc>
              <a:spcBef>
                <a:spcPts val="0"/>
              </a:spcBef>
              <a:buFont typeface="Arial" panose="020B0604020202020204" pitchFamily="34" charset="0"/>
              <a:buNone/>
              <a:defRPr sz="1500" b="1" kern="1200">
                <a:solidFill>
                  <a:schemeClr val="bg2"/>
                </a:solidFill>
                <a:latin typeface="+mj-lt"/>
                <a:ea typeface="Open Sans" panose="020B0606030504020204" pitchFamily="34" charset="0"/>
                <a:cs typeface="Open Sans" panose="020B0606030504020204" pitchFamily="34" charset="0"/>
              </a:defRPr>
            </a:lvl1pPr>
            <a:lvl2pPr marL="449263"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2pPr>
            <a:lvl3pPr marL="808038"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3pPr>
            <a:lvl4pPr marL="1165225"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4pPr>
            <a:lvl5pPr marL="1524000" indent="-266700" algn="l" defTabSz="914400" rtl="0" eaLnBrk="1" latinLnBrk="0" hangingPunct="1">
              <a:lnSpc>
                <a:spcPct val="122000"/>
              </a:lnSpc>
              <a:spcBef>
                <a:spcPts val="500"/>
              </a:spcBef>
              <a:buFont typeface="Arial" panose="020B0604020202020204" pitchFamily="34" charset="0"/>
              <a:buChar char="•"/>
              <a:defRPr sz="1500" b="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Lipids</a:t>
            </a:r>
          </a:p>
        </p:txBody>
      </p:sp>
      <p:cxnSp>
        <p:nvCxnSpPr>
          <p:cNvPr id="28" name="Straight Arrow Connector 27">
            <a:extLst>
              <a:ext uri="{FF2B5EF4-FFF2-40B4-BE49-F238E27FC236}">
                <a16:creationId xmlns:a16="http://schemas.microsoft.com/office/drawing/2014/main" id="{7874711B-03A5-4EBF-A7D1-AA5FF512588C}"/>
              </a:ext>
            </a:extLst>
          </p:cNvPr>
          <p:cNvCxnSpPr>
            <a:cxnSpLocks/>
          </p:cNvCxnSpPr>
          <p:nvPr/>
        </p:nvCxnSpPr>
        <p:spPr>
          <a:xfrm>
            <a:off x="1103768" y="3393296"/>
            <a:ext cx="908402" cy="366417"/>
          </a:xfrm>
          <a:prstGeom prst="straightConnector1">
            <a:avLst/>
          </a:prstGeom>
          <a:ln w="1270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8861A0C-865F-4AEA-940B-9716363EA1E3}"/>
              </a:ext>
            </a:extLst>
          </p:cNvPr>
          <p:cNvCxnSpPr>
            <a:cxnSpLocks/>
          </p:cNvCxnSpPr>
          <p:nvPr/>
        </p:nvCxnSpPr>
        <p:spPr>
          <a:xfrm flipV="1">
            <a:off x="1094148" y="4003032"/>
            <a:ext cx="908402" cy="366417"/>
          </a:xfrm>
          <a:prstGeom prst="straightConnector1">
            <a:avLst/>
          </a:prstGeom>
          <a:ln w="1270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062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heme1_CPI">
  <a:themeElements>
    <a:clrScheme name="CPI">
      <a:dk1>
        <a:srgbClr val="003059"/>
      </a:dk1>
      <a:lt1>
        <a:srgbClr val="005191"/>
      </a:lt1>
      <a:dk2>
        <a:srgbClr val="262C38"/>
      </a:dk2>
      <a:lt2>
        <a:srgbClr val="FFFFFF"/>
      </a:lt2>
      <a:accent1>
        <a:srgbClr val="00A498"/>
      </a:accent1>
      <a:accent2>
        <a:srgbClr val="F1A915"/>
      </a:accent2>
      <a:accent3>
        <a:srgbClr val="0092D4"/>
      </a:accent3>
      <a:accent4>
        <a:srgbClr val="74398E"/>
      </a:accent4>
      <a:accent5>
        <a:srgbClr val="20A560"/>
      </a:accent5>
      <a:accent6>
        <a:srgbClr val="BD3D43"/>
      </a:accent6>
      <a:hlink>
        <a:srgbClr val="0092D4"/>
      </a:hlink>
      <a:folHlink>
        <a:srgbClr val="394750"/>
      </a:folHlink>
    </a:clrScheme>
    <a:fontScheme name="CPI (2019)">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CPI" id="{F4A87A9B-0FDC-4F61-A274-1EBBFE4C7F7A}" vid="{F593C95C-BF64-4D4B-ACC5-5F2CA7B1627D}"/>
    </a:ext>
  </a:extLst>
</a:theme>
</file>

<file path=ppt/theme/theme2.xml><?xml version="1.0" encoding="utf-8"?>
<a:theme xmlns:a="http://schemas.openxmlformats.org/drawingml/2006/main" name="6_CPI">
  <a:themeElements>
    <a:clrScheme name="CPI">
      <a:dk1>
        <a:srgbClr val="003059"/>
      </a:dk1>
      <a:lt1>
        <a:srgbClr val="005191"/>
      </a:lt1>
      <a:dk2>
        <a:srgbClr val="262C38"/>
      </a:dk2>
      <a:lt2>
        <a:srgbClr val="FFFFFF"/>
      </a:lt2>
      <a:accent1>
        <a:srgbClr val="00A498"/>
      </a:accent1>
      <a:accent2>
        <a:srgbClr val="F1A915"/>
      </a:accent2>
      <a:accent3>
        <a:srgbClr val="0092D4"/>
      </a:accent3>
      <a:accent4>
        <a:srgbClr val="74398E"/>
      </a:accent4>
      <a:accent5>
        <a:srgbClr val="20A560"/>
      </a:accent5>
      <a:accent6>
        <a:srgbClr val="BD3D43"/>
      </a:accent6>
      <a:hlink>
        <a:srgbClr val="0092D4"/>
      </a:hlink>
      <a:folHlink>
        <a:srgbClr val="394750"/>
      </a:folHlink>
    </a:clrScheme>
    <a:fontScheme name="CPI (2019)">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805B55C-FD7A-4D00-AA83-BB76FCF4D94A}" vid="{33E2CCE9-95A6-4FBD-A551-843B7F1E1F7B}"/>
    </a:ext>
  </a:extLst>
</a:theme>
</file>

<file path=ppt/theme/theme3.xml><?xml version="1.0" encoding="utf-8"?>
<a:theme xmlns:a="http://schemas.openxmlformats.org/drawingml/2006/main" name="CPI">
  <a:themeElements>
    <a:clrScheme name="CPI">
      <a:dk1>
        <a:srgbClr val="003059"/>
      </a:dk1>
      <a:lt1>
        <a:srgbClr val="005191"/>
      </a:lt1>
      <a:dk2>
        <a:srgbClr val="262C38"/>
      </a:dk2>
      <a:lt2>
        <a:srgbClr val="FFFFFF"/>
      </a:lt2>
      <a:accent1>
        <a:srgbClr val="00A498"/>
      </a:accent1>
      <a:accent2>
        <a:srgbClr val="F1A915"/>
      </a:accent2>
      <a:accent3>
        <a:srgbClr val="0092D4"/>
      </a:accent3>
      <a:accent4>
        <a:srgbClr val="74398E"/>
      </a:accent4>
      <a:accent5>
        <a:srgbClr val="20A560"/>
      </a:accent5>
      <a:accent6>
        <a:srgbClr val="BD3D43"/>
      </a:accent6>
      <a:hlink>
        <a:srgbClr val="0092D4"/>
      </a:hlink>
      <a:folHlink>
        <a:srgbClr val="394750"/>
      </a:folHlink>
    </a:clrScheme>
    <a:fontScheme name="CPI (2019)">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5764A5E0CC56478E57FDA2358D3F65" ma:contentTypeVersion="13" ma:contentTypeDescription="Create a new document." ma:contentTypeScope="" ma:versionID="73a0ff68cb8784499ded8e274b1c8cb3">
  <xsd:schema xmlns:xsd="http://www.w3.org/2001/XMLSchema" xmlns:xs="http://www.w3.org/2001/XMLSchema" xmlns:p="http://schemas.microsoft.com/office/2006/metadata/properties" xmlns:ns3="de1ee0b2-d2a4-4e0d-a94e-1613427e8cbd" xmlns:ns4="165ba65d-e73c-4a96-bb60-4448de41d36e" targetNamespace="http://schemas.microsoft.com/office/2006/metadata/properties" ma:root="true" ma:fieldsID="f5944a60f8737416e8fea05ce55e022b" ns3:_="" ns4:_="">
    <xsd:import namespace="de1ee0b2-d2a4-4e0d-a94e-1613427e8cbd"/>
    <xsd:import namespace="165ba65d-e73c-4a96-bb60-4448de41d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ee0b2-d2a4-4e0d-a94e-1613427e8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5ba65d-e73c-4a96-bb60-4448de41d36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F49123-869E-499B-B323-97AF4A41954D}">
  <ds:schemaRef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165ba65d-e73c-4a96-bb60-4448de41d36e"/>
    <ds:schemaRef ds:uri="de1ee0b2-d2a4-4e0d-a94e-1613427e8cbd"/>
    <ds:schemaRef ds:uri="http://purl.org/dc/dcmitype/"/>
    <ds:schemaRef ds:uri="http://purl.org/dc/elements/1.1/"/>
  </ds:schemaRefs>
</ds:datastoreItem>
</file>

<file path=customXml/itemProps2.xml><?xml version="1.0" encoding="utf-8"?>
<ds:datastoreItem xmlns:ds="http://schemas.openxmlformats.org/officeDocument/2006/customXml" ds:itemID="{DA1D7DE5-BBFA-4221-BD6C-65745DB15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ee0b2-d2a4-4e0d-a94e-1613427e8cbd"/>
    <ds:schemaRef ds:uri="165ba65d-e73c-4a96-bb60-4448de41d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A2C03-C441-4111-85C7-F0E07784D9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Theme1_CPI</Template>
  <TotalTime>13902</TotalTime>
  <Words>2610</Words>
  <Application>Microsoft Office PowerPoint</Application>
  <PresentationFormat>Widescreen</PresentationFormat>
  <Paragraphs>252</Paragraphs>
  <Slides>19</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Courier New</vt:lpstr>
      <vt:lpstr>inherit</vt:lpstr>
      <vt:lpstr>Lucida Sans</vt:lpstr>
      <vt:lpstr>Open Sans</vt:lpstr>
      <vt:lpstr>Symbol</vt:lpstr>
      <vt:lpstr>Theme1_CPI</vt:lpstr>
      <vt:lpstr>6_CPI</vt:lpstr>
      <vt:lpstr>CPI</vt:lpstr>
      <vt:lpstr>LNPs and Nano Delivery Systems –  Challenges in Formulation Design &amp; Manufacture   Dr Juliana Haggerty Head of Centre of Excellence – Lipid Nanoparticle, CPI.</vt:lpstr>
      <vt:lpstr>PowerPoint Presentation</vt:lpstr>
      <vt:lpstr>PowerPoint Presentation</vt:lpstr>
      <vt:lpstr>Developing our RNA and LNP Capability</vt:lpstr>
      <vt:lpstr>Advancing nanomedicine production</vt:lpstr>
      <vt:lpstr>Advancing RNA Vaccine production</vt:lpstr>
      <vt:lpstr>PowerPoint Presentation</vt:lpstr>
      <vt:lpstr>Encapsulation into other delivery systems</vt:lpstr>
      <vt:lpstr>CPI have developed, optimised and explored Critical Process Parameters in our LNP platform process to support R&amp;D and GMP batches </vt:lpstr>
      <vt:lpstr>Increase in nanoparticle concentration</vt:lpstr>
      <vt:lpstr>Different lipid systems</vt:lpstr>
      <vt:lpstr>Limitations of LNP platform process</vt:lpstr>
      <vt:lpstr>The IntraCellular Drug Delivery Centre (ICDC)</vt:lpstr>
      <vt:lpstr>PowerPoint Presentation</vt:lpstr>
      <vt:lpstr>PowerPoint Presentation</vt:lpstr>
      <vt:lpstr>Partner Capabilities</vt:lpstr>
      <vt:lpstr>PowerPoint Presentation</vt:lpstr>
      <vt:lpstr>Who the ICDC wants to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Haggerty</dc:creator>
  <cp:lastModifiedBy>Juliana Haggerty</cp:lastModifiedBy>
  <cp:revision>29</cp:revision>
  <dcterms:created xsi:type="dcterms:W3CDTF">2022-06-16T13:32:04Z</dcterms:created>
  <dcterms:modified xsi:type="dcterms:W3CDTF">2022-10-04T15:53:38Z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0x010100695764A5E0CC56478E57FDA2358D3F65</vt:lpwstr>
  </property>
</Properties>
</file>